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62" r:id="rId4"/>
    <p:sldId id="258" r:id="rId5"/>
    <p:sldId id="272" r:id="rId6"/>
    <p:sldId id="259" r:id="rId7"/>
    <p:sldId id="260" r:id="rId8"/>
    <p:sldId id="263" r:id="rId9"/>
    <p:sldId id="276" r:id="rId10"/>
    <p:sldId id="274" r:id="rId11"/>
    <p:sldId id="275" r:id="rId12"/>
    <p:sldId id="267" r:id="rId13"/>
    <p:sldId id="277" r:id="rId14"/>
    <p:sldId id="268" r:id="rId15"/>
    <p:sldId id="270" r:id="rId16"/>
    <p:sldId id="269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3333" autoAdjust="0"/>
    <p:restoredTop sz="86402" autoAdjust="0"/>
  </p:normalViewPr>
  <p:slideViewPr>
    <p:cSldViewPr>
      <p:cViewPr varScale="1">
        <p:scale>
          <a:sx n="60" d="100"/>
          <a:sy n="60" d="100"/>
        </p:scale>
        <p:origin x="-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3B35F-AEBD-4946-AD5B-23E1E85B262D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DE0C6-9410-4EF4-979D-9F5BDE7A5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DE0C6-9410-4EF4-979D-9F5BDE7A519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BFA826-6B44-4AF6-8823-856342FDCC85}" type="datetimeFigureOut">
              <a:rPr lang="en-US" smtClean="0"/>
              <a:pPr/>
              <a:t>8/14/2008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2429F5-C505-43B2-91CB-EE782AF9C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Candidate Briefing and Update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Residential Densities and Uses of Current LU categories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Perimeter Center: Regional Activity Center</a:t>
            </a:r>
          </a:p>
          <a:p>
            <a:pPr lvl="1"/>
            <a:r>
              <a:rPr lang="en-US" sz="1600" dirty="0" smtClean="0"/>
              <a:t>120 Units per acre --- </a:t>
            </a:r>
            <a:r>
              <a:rPr lang="en-US" sz="1600" dirty="0" smtClean="0">
                <a:solidFill>
                  <a:srgbClr val="FF0000"/>
                </a:solidFill>
              </a:rPr>
              <a:t>old plan VHR 35+</a:t>
            </a:r>
          </a:p>
          <a:p>
            <a:pPr lvl="1"/>
            <a:r>
              <a:rPr lang="en-US" sz="1600" dirty="0" smtClean="0"/>
              <a:t>Concentration of regionally marked commercial and retail centers, office and employment areas.  Higher education facilities recreational facilities and higher density residential</a:t>
            </a:r>
          </a:p>
          <a:p>
            <a:r>
              <a:rPr lang="en-US" dirty="0" smtClean="0"/>
              <a:t>Shallowford/Georgetown: Town Center</a:t>
            </a:r>
          </a:p>
          <a:p>
            <a:pPr lvl="1"/>
            <a:r>
              <a:rPr lang="en-US" sz="1600" dirty="0" smtClean="0"/>
              <a:t>60 Units per acre --- </a:t>
            </a:r>
            <a:r>
              <a:rPr lang="en-US" sz="1600" dirty="0" smtClean="0">
                <a:solidFill>
                  <a:srgbClr val="FF0000"/>
                </a:solidFill>
              </a:rPr>
              <a:t>old plan HDR 30 units</a:t>
            </a:r>
          </a:p>
          <a:p>
            <a:pPr lvl="1"/>
            <a:r>
              <a:rPr lang="en-US" sz="1600" dirty="0" smtClean="0"/>
              <a:t>A focal point for several neighborhoods with a concentration of activities such as retail, service commercial, professional office, higher density housing and open space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Residential Densities and Uses of Current LU categories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Dunwoody Village: Neighborhood Center</a:t>
            </a:r>
            <a:endParaRPr lang="en-US" sz="1600" dirty="0" smtClean="0"/>
          </a:p>
          <a:p>
            <a:r>
              <a:rPr lang="en-US" dirty="0" smtClean="0"/>
              <a:t>Jet Ferry/Mt. Vernon: Neighborhood Center</a:t>
            </a:r>
          </a:p>
          <a:p>
            <a:pPr lvl="1"/>
            <a:r>
              <a:rPr lang="en-US" sz="1600" dirty="0" smtClean="0"/>
              <a:t>24 Units per acre ---</a:t>
            </a:r>
            <a:r>
              <a:rPr lang="en-US" sz="1600" dirty="0" smtClean="0">
                <a:solidFill>
                  <a:srgbClr val="FF0000"/>
                </a:solidFill>
              </a:rPr>
              <a:t>old plan MHR 18 units</a:t>
            </a:r>
          </a:p>
          <a:p>
            <a:pPr lvl="1"/>
            <a:r>
              <a:rPr lang="en-US" sz="1600" dirty="0" smtClean="0"/>
              <a:t>A neighborhood focal point with a concentration of activities  such as general retail, service, commercial, professional office, higher density housing and appropriate public  and open spaces</a:t>
            </a:r>
          </a:p>
          <a:p>
            <a:r>
              <a:rPr lang="en-US" dirty="0" smtClean="0"/>
              <a:t>Residential: Suburban</a:t>
            </a:r>
          </a:p>
          <a:p>
            <a:pPr lvl="1"/>
            <a:r>
              <a:rPr lang="en-US" sz="1600" dirty="0" smtClean="0"/>
              <a:t>0-8 Units per acre --- </a:t>
            </a:r>
            <a:r>
              <a:rPr lang="en-US" sz="1600" dirty="0" smtClean="0">
                <a:solidFill>
                  <a:srgbClr val="FF0000"/>
                </a:solidFill>
              </a:rPr>
              <a:t>old plan LDR 0-4 units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Zoning and The Zoning Process</a:t>
            </a:r>
          </a:p>
          <a:p>
            <a:pPr lvl="1"/>
            <a:r>
              <a:rPr lang="en-US" baseline="0" dirty="0" smtClean="0"/>
              <a:t>All of the property in Dunwoody is currently zoned and we deal with </a:t>
            </a:r>
            <a:r>
              <a:rPr lang="en-US" b="1" baseline="0" dirty="0" smtClean="0">
                <a:solidFill>
                  <a:srgbClr val="FF0000"/>
                </a:solidFill>
              </a:rPr>
              <a:t>re-zonings</a:t>
            </a:r>
          </a:p>
          <a:p>
            <a:pPr lvl="1"/>
            <a:r>
              <a:rPr lang="en-US" dirty="0" smtClean="0"/>
              <a:t>Re-zonings can be done to change a use such as Office to Residential</a:t>
            </a:r>
          </a:p>
          <a:p>
            <a:pPr lvl="1"/>
            <a:r>
              <a:rPr lang="en-US" dirty="0" smtClean="0"/>
              <a:t>Given the rate of development we have experienced the re-zonings are almost always for higher density or a change of conditions of a previously zoned property</a:t>
            </a:r>
          </a:p>
          <a:p>
            <a:pPr lvl="1"/>
            <a:endParaRPr lang="en-US" baseline="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Zoning and The Zoning Process</a:t>
            </a:r>
          </a:p>
          <a:p>
            <a:pPr lvl="1"/>
            <a:r>
              <a:rPr lang="en-US" baseline="0" dirty="0" smtClean="0"/>
              <a:t>Property owners</a:t>
            </a:r>
            <a:r>
              <a:rPr lang="en-US" dirty="0" smtClean="0"/>
              <a:t> rezoning when:</a:t>
            </a:r>
          </a:p>
          <a:p>
            <a:pPr lvl="2"/>
            <a:r>
              <a:rPr lang="en-US" dirty="0" smtClean="0"/>
              <a:t>Owner suffers a substantial economic detriment not outweighed by public welfare interests</a:t>
            </a:r>
          </a:p>
          <a:p>
            <a:pPr lvl="2"/>
            <a:r>
              <a:rPr lang="en-US" dirty="0" smtClean="0"/>
              <a:t>Entitled to” highest and best use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Factors to consider</a:t>
            </a:r>
          </a:p>
          <a:p>
            <a:pPr lvl="1"/>
            <a:r>
              <a:rPr lang="en-US" dirty="0" smtClean="0"/>
              <a:t>How neighboring property is zoned</a:t>
            </a:r>
          </a:p>
          <a:p>
            <a:pPr lvl="1"/>
            <a:r>
              <a:rPr lang="en-US" dirty="0" smtClean="0"/>
              <a:t>How long  a property has been vacant</a:t>
            </a:r>
          </a:p>
          <a:p>
            <a:pPr lvl="1"/>
            <a:r>
              <a:rPr lang="en-US" dirty="0" smtClean="0"/>
              <a:t>How long property had been on the market</a:t>
            </a:r>
            <a:endParaRPr lang="en-US" dirty="0" smtClean="0"/>
          </a:p>
          <a:p>
            <a:pPr lvl="1"/>
            <a:endParaRPr lang="en-US" b="1" baseline="0" dirty="0" smtClean="0">
              <a:solidFill>
                <a:srgbClr val="FF0000"/>
              </a:solidFill>
            </a:endParaRPr>
          </a:p>
          <a:p>
            <a:pPr lvl="1"/>
            <a:endParaRPr lang="en-US" baseline="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marR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 PURPOSE OF ZONING</a:t>
            </a:r>
            <a:endParaRPr lang="en-US" sz="2700" dirty="0" smtClean="0"/>
          </a:p>
          <a:p>
            <a:pPr lvl="1"/>
            <a:r>
              <a:rPr lang="en-US" dirty="0" smtClean="0"/>
              <a:t>To guide and regulate the orderly growth, development, redevelopment and preservation of The City of Dunwoody in accordance with a well-considered </a:t>
            </a:r>
            <a:r>
              <a:rPr lang="en-US" dirty="0" smtClean="0">
                <a:solidFill>
                  <a:srgbClr val="FF0000"/>
                </a:solidFill>
              </a:rPr>
              <a:t>comprehensive plan </a:t>
            </a:r>
            <a:r>
              <a:rPr lang="en-US" dirty="0" smtClean="0"/>
              <a:t>and with </a:t>
            </a:r>
            <a:r>
              <a:rPr lang="en-US" dirty="0" smtClean="0">
                <a:solidFill>
                  <a:srgbClr val="FF0000"/>
                </a:solidFill>
              </a:rPr>
              <a:t>long-term objectives</a:t>
            </a:r>
            <a:r>
              <a:rPr lang="en-US" dirty="0" smtClean="0"/>
              <a:t>, principles and standards deemed beneficial to the interest and welfare of the people.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 protect </a:t>
            </a:r>
            <a:r>
              <a:rPr lang="en-US" dirty="0" smtClean="0"/>
              <a:t>the established character and the social and economic well-being of both private and public property.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5943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DeKalb County Code 27-2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marR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 PURPOSE OF ZONING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To promote, in the public interest, the wise utilization of land.</a:t>
            </a:r>
          </a:p>
          <a:p>
            <a:pPr lvl="1">
              <a:buNone/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To reduce or prevent congestion in the public streets.</a:t>
            </a:r>
          </a:p>
          <a:p>
            <a:pPr lvl="1"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smtClean="0"/>
              <a:t>To promote, in the public interest, the wise utilization of land.</a:t>
            </a:r>
          </a:p>
          <a:p>
            <a:pPr lvl="1">
              <a:buNone/>
              <a:defRPr/>
            </a:pPr>
            <a:endParaRPr lang="en-US" dirty="0" smtClean="0"/>
          </a:p>
          <a:p>
            <a:pPr lvl="1">
              <a:defRPr/>
            </a:pPr>
            <a:r>
              <a:rPr lang="en-US" b="1" dirty="0" smtClean="0"/>
              <a:t>To provide for protection of the constitutional rights and obligations of all citizens within the county.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5943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DeKalb County Code 27-2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Application filed with City</a:t>
            </a:r>
          </a:p>
          <a:p>
            <a:pPr lvl="1"/>
            <a:r>
              <a:rPr lang="en-US" dirty="0" smtClean="0"/>
              <a:t>ARC review if applicable</a:t>
            </a:r>
          </a:p>
          <a:p>
            <a:pPr lvl="1"/>
            <a:r>
              <a:rPr lang="en-US" dirty="0" smtClean="0"/>
              <a:t>Citizens review ( Community Council)</a:t>
            </a:r>
          </a:p>
          <a:p>
            <a:pPr lvl="1"/>
            <a:r>
              <a:rPr lang="en-US" dirty="0" smtClean="0"/>
              <a:t>Staff review, comments, recommendation</a:t>
            </a:r>
          </a:p>
          <a:p>
            <a:pPr lvl="1"/>
            <a:r>
              <a:rPr lang="en-US" dirty="0" smtClean="0"/>
              <a:t>Planning Commission – Public hearing </a:t>
            </a:r>
          </a:p>
          <a:p>
            <a:pPr lvl="1"/>
            <a:r>
              <a:rPr lang="en-US" dirty="0" smtClean="0"/>
              <a:t>City Council- Public hearing and final decision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Task Force Review</a:t>
            </a:r>
          </a:p>
          <a:p>
            <a:r>
              <a:rPr lang="en-US" dirty="0" smtClean="0"/>
              <a:t>City Map Highlighted</a:t>
            </a:r>
          </a:p>
          <a:p>
            <a:pPr lvl="1"/>
            <a:r>
              <a:rPr lang="en-US" sz="1600" dirty="0" smtClean="0"/>
              <a:t>A: Perimeter Center</a:t>
            </a:r>
          </a:p>
          <a:p>
            <a:pPr lvl="1"/>
            <a:r>
              <a:rPr lang="en-US" sz="1600" dirty="0" smtClean="0"/>
              <a:t>B: Dunwoody Village</a:t>
            </a:r>
          </a:p>
          <a:p>
            <a:pPr lvl="1"/>
            <a:r>
              <a:rPr lang="en-US" sz="1600" dirty="0" smtClean="0"/>
              <a:t>C/D: Shallowford-Georgetown</a:t>
            </a:r>
          </a:p>
          <a:p>
            <a:r>
              <a:rPr lang="en-US" dirty="0" smtClean="0"/>
              <a:t>Areas of Interest</a:t>
            </a:r>
            <a:endParaRPr lang="en-US" sz="1600" dirty="0" smtClean="0"/>
          </a:p>
          <a:p>
            <a:pPr lvl="1"/>
            <a:r>
              <a:rPr lang="en-US" sz="1600" dirty="0" smtClean="0"/>
              <a:t>E: Tilly Mill (Dunwoody North)</a:t>
            </a:r>
          </a:p>
          <a:p>
            <a:pPr lvl="1"/>
            <a:r>
              <a:rPr lang="en-US" sz="1600" dirty="0" smtClean="0"/>
              <a:t>F: Winters Chapel/Peeler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  <p:pic>
        <p:nvPicPr>
          <p:cNvPr id="4" name="Picture 3" descr="highlighted 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3634619"/>
            <a:ext cx="4876800" cy="3199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Book Antiqua" pitchFamily="18" charset="0"/>
              </a:rPr>
              <a:t>45 minutes.  Not a lot of time for most, for me IMPOSSIBLE !</a:t>
            </a:r>
          </a:p>
          <a:p>
            <a:pPr algn="ctr">
              <a:buNone/>
            </a:pPr>
            <a:endParaRPr lang="en-US" dirty="0" smtClean="0">
              <a:latin typeface="Book Antiqua" pitchFamily="18" charset="0"/>
            </a:endParaRPr>
          </a:p>
          <a:p>
            <a:pPr lvl="1"/>
            <a:r>
              <a:rPr lang="en-US" dirty="0" smtClean="0">
                <a:latin typeface="Book Antiqua" pitchFamily="18" charset="0"/>
              </a:rPr>
              <a:t>Personal background</a:t>
            </a:r>
          </a:p>
          <a:p>
            <a:pPr lvl="1"/>
            <a:r>
              <a:rPr lang="en-US" dirty="0" smtClean="0">
                <a:latin typeface="Book Antiqua" pitchFamily="18" charset="0"/>
              </a:rPr>
              <a:t>Vision</a:t>
            </a:r>
          </a:p>
          <a:p>
            <a:pPr lvl="1"/>
            <a:r>
              <a:rPr lang="en-US" dirty="0" smtClean="0">
                <a:latin typeface="Book Antiqua" pitchFamily="18" charset="0"/>
              </a:rPr>
              <a:t>Development of a comprehensive plan</a:t>
            </a:r>
          </a:p>
          <a:p>
            <a:pPr lvl="1"/>
            <a:r>
              <a:rPr lang="en-US" dirty="0" smtClean="0">
                <a:latin typeface="Book Antiqua" pitchFamily="18" charset="0"/>
              </a:rPr>
              <a:t>Zoning justification and process</a:t>
            </a:r>
          </a:p>
          <a:p>
            <a:pPr lvl="1"/>
            <a:r>
              <a:rPr lang="en-US" dirty="0" smtClean="0">
                <a:latin typeface="Book Antiqua" pitchFamily="18" charset="0"/>
              </a:rPr>
              <a:t>Task Force</a:t>
            </a:r>
            <a:r>
              <a:rPr lang="en-US" baseline="0" dirty="0" smtClean="0">
                <a:latin typeface="Book Antiqua" pitchFamily="18" charset="0"/>
              </a:rPr>
              <a:t> Summary</a:t>
            </a:r>
            <a:endParaRPr lang="en-US" dirty="0" smtClean="0">
              <a:latin typeface="Book Antiqua" pitchFamily="18" charset="0"/>
            </a:endParaRPr>
          </a:p>
          <a:p>
            <a:pPr lvl="1"/>
            <a:endParaRPr lang="en-US" dirty="0" smtClean="0">
              <a:latin typeface="Book Antiqua" pitchFamily="18" charset="0"/>
            </a:endParaRPr>
          </a:p>
          <a:p>
            <a:pPr lvl="1"/>
            <a:endParaRPr lang="en-US" dirty="0" smtClean="0">
              <a:latin typeface="Book Antiqua" pitchFamily="18" charset="0"/>
            </a:endParaRPr>
          </a:p>
          <a:p>
            <a:pPr lvl="1"/>
            <a:endParaRPr lang="en-US" dirty="0" smtClean="0">
              <a:latin typeface="Book Antiqua" pitchFamily="18" charset="0"/>
            </a:endParaRPr>
          </a:p>
          <a:p>
            <a:pPr lvl="1"/>
            <a:endParaRPr lang="en-US" dirty="0" smtClean="0">
              <a:latin typeface="Book Antiqua" pitchFamily="18" charset="0"/>
            </a:endParaRPr>
          </a:p>
          <a:p>
            <a:endParaRPr lang="en-US" dirty="0" smtClean="0"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One of the leading “factors” that lead</a:t>
            </a:r>
          </a:p>
          <a:p>
            <a:pPr algn="ctr">
              <a:buNone/>
            </a:pPr>
            <a:r>
              <a:rPr lang="en-US" dirty="0" smtClean="0"/>
              <a:t>to the idea and ultimate creation of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200" dirty="0" smtClean="0">
                <a:latin typeface="Book Antiqua" pitchFamily="18" charset="0"/>
              </a:rPr>
              <a:t>THE CITY OF DUNWODY</a:t>
            </a:r>
          </a:p>
          <a:p>
            <a:pPr algn="ctr">
              <a:buNone/>
            </a:pPr>
            <a:endParaRPr lang="en-US" dirty="0" smtClean="0">
              <a:latin typeface="Book Antiqua" pitchFamily="18" charset="0"/>
            </a:endParaRP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  Along with Police and Public Safety, how you “rezone” within the city of Dunwoody will shape the public perception of your success as an elected official</a:t>
            </a: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Vision, yours, ours,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DeKalb County’s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Now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5</a:t>
            </a:r>
            <a:r>
              <a:rPr lang="en-US" baseline="0" dirty="0" smtClean="0"/>
              <a:t> Years</a:t>
            </a:r>
          </a:p>
          <a:p>
            <a:pPr lvl="1">
              <a:buNone/>
            </a:pPr>
            <a:endParaRPr lang="en-US" baseline="0" dirty="0" smtClean="0"/>
          </a:p>
          <a:p>
            <a:pPr lvl="1"/>
            <a:r>
              <a:rPr lang="en-US" baseline="0" dirty="0" smtClean="0"/>
              <a:t>10 years</a:t>
            </a:r>
          </a:p>
          <a:p>
            <a:pPr lvl="1">
              <a:buNone/>
            </a:pPr>
            <a:endParaRPr lang="en-US" baseline="0" dirty="0" smtClean="0"/>
          </a:p>
          <a:p>
            <a:pPr lvl="1"/>
            <a:r>
              <a:rPr lang="en-US" baseline="0" dirty="0" smtClean="0"/>
              <a:t>20 years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Development of a Comprehensive Land Use Plan</a:t>
            </a:r>
          </a:p>
          <a:p>
            <a:pPr>
              <a:buNone/>
            </a:pPr>
            <a:endParaRPr lang="en-US" b="1" i="1" dirty="0" smtClean="0"/>
          </a:p>
          <a:p>
            <a:pPr lvl="0">
              <a:defRPr/>
            </a:pPr>
            <a:r>
              <a:rPr lang="en-US" dirty="0" smtClean="0"/>
              <a:t>Professional Consultation</a:t>
            </a:r>
          </a:p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What is on the ground now</a:t>
            </a:r>
          </a:p>
          <a:p>
            <a:pPr lvl="2"/>
            <a:r>
              <a:rPr lang="en-US" dirty="0" smtClean="0"/>
              <a:t>Zoning patterns</a:t>
            </a:r>
          </a:p>
          <a:p>
            <a:pPr lvl="2"/>
            <a:r>
              <a:rPr lang="en-US" dirty="0" smtClean="0"/>
              <a:t>Density</a:t>
            </a:r>
          </a:p>
          <a:p>
            <a:pPr lvl="2"/>
            <a:r>
              <a:rPr lang="en-US" dirty="0" smtClean="0"/>
              <a:t>Infrastructure</a:t>
            </a:r>
          </a:p>
          <a:p>
            <a:pPr lvl="2"/>
            <a:r>
              <a:rPr lang="en-US" dirty="0" smtClean="0"/>
              <a:t>Traffic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Study</a:t>
            </a:r>
          </a:p>
          <a:p>
            <a:pPr lvl="1"/>
            <a:r>
              <a:rPr lang="en-US" baseline="0" dirty="0" smtClean="0"/>
              <a:t>Patterns</a:t>
            </a:r>
          </a:p>
          <a:p>
            <a:pPr lvl="1"/>
            <a:r>
              <a:rPr lang="en-US" dirty="0" smtClean="0"/>
              <a:t>Trends</a:t>
            </a:r>
          </a:p>
          <a:p>
            <a:pPr lvl="1"/>
            <a:r>
              <a:rPr lang="en-US" baseline="0" dirty="0" smtClean="0"/>
              <a:t>Forecast</a:t>
            </a:r>
            <a:endParaRPr lang="en-US" dirty="0" smtClean="0"/>
          </a:p>
          <a:p>
            <a:r>
              <a:rPr lang="en-US" dirty="0" smtClean="0"/>
              <a:t>Public Input</a:t>
            </a:r>
          </a:p>
          <a:p>
            <a:r>
              <a:rPr lang="en-US" dirty="0" smtClean="0"/>
              <a:t>First Draft</a:t>
            </a:r>
          </a:p>
          <a:p>
            <a:r>
              <a:rPr lang="en-US" dirty="0" smtClean="0"/>
              <a:t>Review</a:t>
            </a:r>
          </a:p>
          <a:p>
            <a:r>
              <a:rPr lang="en-US" b="0" dirty="0" smtClean="0"/>
              <a:t>Second Draft with Revisions</a:t>
            </a:r>
          </a:p>
          <a:p>
            <a:r>
              <a:rPr lang="en-US" dirty="0" smtClean="0"/>
              <a:t>Preliminary Map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u="sng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en-US" sz="4800" b="1" i="1" u="sng" dirty="0" smtClean="0">
                <a:latin typeface="Book Antiqua" pitchFamily="18" charset="0"/>
              </a:rPr>
              <a:t>City of Dunwoody</a:t>
            </a:r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COMPREHENSIVE LAND USE PLAN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COMPREHENSIVE LAND USE PLAN</a:t>
            </a:r>
          </a:p>
          <a:p>
            <a:pPr lvl="1"/>
            <a:r>
              <a:rPr lang="en-US" dirty="0" smtClean="0"/>
              <a:t>Detailed written description of the City’s plan for the future</a:t>
            </a:r>
          </a:p>
          <a:p>
            <a:pPr lvl="2"/>
            <a:r>
              <a:rPr lang="en-US" dirty="0" smtClean="0"/>
              <a:t>Complete and detailed  description of each Land use category</a:t>
            </a:r>
          </a:p>
          <a:p>
            <a:pPr lvl="2"/>
            <a:r>
              <a:rPr lang="en-US" dirty="0" smtClean="0"/>
              <a:t>Identifying Residential, Commercial, Office, Institutional and  Public land uses within the new City.</a:t>
            </a:r>
          </a:p>
          <a:p>
            <a:pPr lvl="3"/>
            <a:r>
              <a:rPr lang="en-US" dirty="0" smtClean="0"/>
              <a:t>Contains the purpose and intent of each district and how it is designed to meet  those purposes and intentions</a:t>
            </a:r>
          </a:p>
          <a:p>
            <a:r>
              <a:rPr lang="en-US" dirty="0" smtClean="0"/>
              <a:t>A written and legally adopted Comprehensive Land Use Plan provides the backbone and teeth of the City’s new Zoning Ordinance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and Zoning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Comprehensive Land Use Map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77000" y="6324600"/>
            <a:ext cx="2133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DeKalb County map on the CD</a:t>
            </a:r>
            <a:endParaRPr lang="en-US" sz="800" dirty="0"/>
          </a:p>
        </p:txBody>
      </p:sp>
      <p:pic>
        <p:nvPicPr>
          <p:cNvPr id="7" name="Content Placeholder 6" descr="highlighted map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199" y="2044334"/>
            <a:ext cx="6040021" cy="39627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398</TotalTime>
  <Words>791</Words>
  <Application>Microsoft Office PowerPoint</Application>
  <PresentationFormat>On-screen Show (4:3)</PresentationFormat>
  <Paragraphs>151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  <vt:lpstr>Land Use and Zoning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Use and Zoning</dc:title>
  <dc:creator>Bob</dc:creator>
  <cp:lastModifiedBy>Bob</cp:lastModifiedBy>
  <cp:revision>73</cp:revision>
  <dcterms:created xsi:type="dcterms:W3CDTF">2008-08-09T23:51:25Z</dcterms:created>
  <dcterms:modified xsi:type="dcterms:W3CDTF">2008-08-14T11:31:23Z</dcterms:modified>
</cp:coreProperties>
</file>