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06" r:id="rId2"/>
    <p:sldId id="258" r:id="rId3"/>
    <p:sldId id="305" r:id="rId4"/>
    <p:sldId id="275" r:id="rId5"/>
    <p:sldId id="265" r:id="rId6"/>
    <p:sldId id="266" r:id="rId7"/>
    <p:sldId id="299" r:id="rId8"/>
    <p:sldId id="281" r:id="rId9"/>
    <p:sldId id="285" r:id="rId10"/>
    <p:sldId id="287" r:id="rId11"/>
    <p:sldId id="300" r:id="rId12"/>
    <p:sldId id="298" r:id="rId13"/>
    <p:sldId id="291" r:id="rId14"/>
    <p:sldId id="292" r:id="rId15"/>
    <p:sldId id="296" r:id="rId16"/>
    <p:sldId id="304" r:id="rId17"/>
    <p:sldId id="278" r:id="rId18"/>
    <p:sldId id="302" r:id="rId19"/>
    <p:sldId id="269" r:id="rId20"/>
    <p:sldId id="271" r:id="rId21"/>
    <p:sldId id="270" r:id="rId22"/>
    <p:sldId id="272" r:id="rId23"/>
    <p:sldId id="273" r:id="rId24"/>
    <p:sldId id="274" r:id="rId25"/>
    <p:sldId id="276" r:id="rId26"/>
    <p:sldId id="277" r:id="rId27"/>
    <p:sldId id="307" r:id="rId28"/>
    <p:sldId id="303" r:id="rId29"/>
    <p:sldId id="284" r:id="rId30"/>
    <p:sldId id="295" r:id="rId31"/>
    <p:sldId id="283" r:id="rId32"/>
    <p:sldId id="282" r:id="rId33"/>
    <p:sldId id="309" r:id="rId34"/>
    <p:sldId id="30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42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AD17-9CD0-4560-87DD-EF9AB0E15EFD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4FE77-8C9F-4482-86DC-9F8658FA1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_IMG_1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2849" y="0"/>
            <a:ext cx="822630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0762" y="5674986"/>
            <a:ext cx="12321251" cy="929986"/>
          </a:xfrm>
        </p:spPr>
        <p:txBody>
          <a:bodyPr>
            <a:normAutofit fontScale="90000"/>
          </a:bodyPr>
          <a:lstStyle/>
          <a:p>
            <a:pPr algn="r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Code Light" pitchFamily="50" charset="0"/>
              </a:rPr>
              <a:t>02.15.2016</a:t>
            </a:r>
            <a:b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Code Light" pitchFamily="50" charset="0"/>
              </a:rPr>
            </a:b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ode Light" pitchFamily="50" charset="0"/>
              </a:rPr>
              <a:t>244 Perimeter Center</a:t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ode Light" pitchFamily="50" charset="0"/>
              </a:rPr>
            </a:b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ode Light" pitchFamily="50" charset="0"/>
              </a:rPr>
              <a:t>presented by: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ode Light" pitchFamily="50" charset="0"/>
              </a:rPr>
              <a:t/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ode Light" pitchFamily="50" charset="0"/>
              </a:rPr>
            </a:b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ode Light" pitchFamily="50" charset="0"/>
              </a:rPr>
              <a:t>Charles Brown, Crown Holdings Group</a:t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ode Light" pitchFamily="50" charset="0"/>
              </a:rPr>
            </a:br>
            <a:endParaRPr lang="en-US" sz="1300" dirty="0">
              <a:solidFill>
                <a:schemeClr val="bg1">
                  <a:lumMod val="85000"/>
                </a:schemeClr>
              </a:solidFill>
              <a:latin typeface="Code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9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4sm-h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250319" y="5833443"/>
            <a:ext cx="2942441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Height along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 285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  <a:p>
            <a:pPr lvl="0">
              <a:spcBef>
                <a:spcPct val="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Master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 Plan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  <p:pic>
        <p:nvPicPr>
          <p:cNvPr id="4" name="Picture 3" descr="202015-10-12 Dunwoody Comprehensive Plandd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7725" y="6175868"/>
            <a:ext cx="3447337" cy="537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4i9pdq9iE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1022" y="6014503"/>
            <a:ext cx="843497" cy="843497"/>
          </a:xfrm>
          <a:prstGeom prst="rect">
            <a:avLst/>
          </a:prstGeom>
        </p:spPr>
      </p:pic>
      <p:pic>
        <p:nvPicPr>
          <p:cNvPr id="6" name="Picture 5" descr="202015-10-12 Dunwoody Comprehensive Plandd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4670" y="324662"/>
            <a:ext cx="4757814" cy="787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4i9pdq9iE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2497" y="399640"/>
            <a:ext cx="843497" cy="843497"/>
          </a:xfrm>
          <a:prstGeom prst="rect">
            <a:avLst/>
          </a:prstGeom>
        </p:spPr>
      </p:pic>
      <p:pic>
        <p:nvPicPr>
          <p:cNvPr id="8" name="Picture 7" descr="202015-10-12 Dunwoody Comprehensive Plandd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487792" y="6145100"/>
            <a:ext cx="4327508" cy="542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4i9pdq9iE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9630" y="6006555"/>
            <a:ext cx="843497" cy="843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Site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31898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706357" y="5844076"/>
            <a:ext cx="2645898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Site Plan</a:t>
            </a:r>
          </a:p>
          <a:p>
            <a:pPr lvl="0">
              <a:spcBef>
                <a:spcPct val="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Master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 Plan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  <p:pic>
        <p:nvPicPr>
          <p:cNvPr id="4" name="Picture 3" descr="212015-10-12 Dunwoody Comprehensive Planddd.jpg"/>
          <p:cNvPicPr>
            <a:picLocks noChangeAspect="1"/>
          </p:cNvPicPr>
          <p:nvPr/>
        </p:nvPicPr>
        <p:blipFill>
          <a:blip r:embed="rId3" cstate="print"/>
          <a:srcRect l="1851" t="1946" r="5458" b="9930"/>
          <a:stretch>
            <a:fillRect/>
          </a:stretch>
        </p:blipFill>
        <p:spPr>
          <a:xfrm>
            <a:off x="5731518" y="4889441"/>
            <a:ext cx="6175868" cy="797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4i9pdq9iE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4693" y="4851138"/>
            <a:ext cx="843497" cy="843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72921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250319" y="5844076"/>
            <a:ext cx="2942441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Central Green Space</a:t>
            </a:r>
          </a:p>
          <a:p>
            <a:pPr lvl="0">
              <a:spcBef>
                <a:spcPct val="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Master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 Plan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  <p:pic>
        <p:nvPicPr>
          <p:cNvPr id="5" name="Picture 4" descr="212015-10-12 Dunwoody Comprehensive Planddd.jpg"/>
          <p:cNvPicPr>
            <a:picLocks noChangeAspect="1"/>
          </p:cNvPicPr>
          <p:nvPr/>
        </p:nvPicPr>
        <p:blipFill>
          <a:blip r:embed="rId3" cstate="print"/>
          <a:srcRect l="1851" t="1946" r="5458" b="9930"/>
          <a:stretch>
            <a:fillRect/>
          </a:stretch>
        </p:blipFill>
        <p:spPr>
          <a:xfrm>
            <a:off x="5625192" y="338707"/>
            <a:ext cx="6175868" cy="797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4i9pdq9iE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8367" y="300404"/>
            <a:ext cx="843497" cy="843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00_SVEDBERG\00_AA-BD\charlie brown\20140402_to coopercarry\2Dw-Marta_2014-0314-fina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1235" y="-372289"/>
            <a:ext cx="9911757" cy="7659084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250319" y="5833443"/>
            <a:ext cx="2942441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Connectivity</a:t>
            </a:r>
          </a:p>
          <a:p>
            <a:pPr lvl="0">
              <a:spcBef>
                <a:spcPct val="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Master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 Plan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  <p:pic>
        <p:nvPicPr>
          <p:cNvPr id="4" name="Picture 3" descr="212015-10-12 Dunwoody Comprehensive Plandd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257" y="5990053"/>
            <a:ext cx="6170977" cy="753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4i9pdq9iE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7940" y="6014503"/>
            <a:ext cx="843497" cy="843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790" y="0"/>
            <a:ext cx="10543430" cy="691912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580475" y="5833443"/>
            <a:ext cx="3612286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Looking Down Gold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 Kist Dr.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  <a:p>
            <a:pPr lvl="0">
              <a:spcBef>
                <a:spcPct val="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Master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 Plan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s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250319" y="5833443"/>
            <a:ext cx="2942441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dirty="0" smtClean="0">
                <a:solidFill>
                  <a:schemeClr val="bg1"/>
                </a:solidFill>
                <a:latin typeface="Arial Narrow" pitchFamily="34" charset="0"/>
                <a:ea typeface="+mj-ea"/>
                <a:cs typeface="Aharoni" pitchFamily="2" charset="-79"/>
              </a:rPr>
              <a:t>Central Green Space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  <a:p>
            <a:pPr lvl="0">
              <a:spcBef>
                <a:spcPct val="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Master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 Plan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s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576929" y="0"/>
            <a:ext cx="3615071" cy="6863635"/>
          </a:xfrm>
          <a:prstGeom prst="rect">
            <a:avLst/>
          </a:prstGeom>
        </p:spPr>
      </p:pic>
      <p:pic>
        <p:nvPicPr>
          <p:cNvPr id="3" name="Picture 2" descr="DW campus - FROM RETAIL ROO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7442"/>
            <a:ext cx="8502218" cy="400114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631425"/>
            <a:ext cx="3476847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Dunwoody Crown Towers</a:t>
            </a:r>
          </a:p>
          <a:p>
            <a:pPr lvl="0">
              <a:spcBef>
                <a:spcPct val="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Concept Design</a:t>
            </a:r>
          </a:p>
        </p:txBody>
      </p:sp>
      <p:pic>
        <p:nvPicPr>
          <p:cNvPr id="5" name="Picture 4" descr="222015-10-12 Dunwoody Comprehensive Planddd.jpg"/>
          <p:cNvPicPr>
            <a:picLocks noChangeAspect="1"/>
          </p:cNvPicPr>
          <p:nvPr/>
        </p:nvPicPr>
        <p:blipFill>
          <a:blip r:embed="rId4" cstate="print"/>
          <a:srcRect l="5960" r="2347" b="4588"/>
          <a:stretch>
            <a:fillRect/>
          </a:stretch>
        </p:blipFill>
        <p:spPr>
          <a:xfrm>
            <a:off x="4477387" y="5809916"/>
            <a:ext cx="4865391" cy="560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4i9pdq9iE.jpe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1624" y="5747390"/>
            <a:ext cx="843497" cy="843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W campus - crosswal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0222"/>
            <a:ext cx="12192000" cy="573755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631425"/>
            <a:ext cx="3476847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Dunwoody Crown Towers</a:t>
            </a:r>
          </a:p>
          <a:p>
            <a:pPr lvl="0">
              <a:spcBef>
                <a:spcPct val="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Concept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Site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31898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706357" y="5844076"/>
            <a:ext cx="2645898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Site Plan</a:t>
            </a:r>
          </a:p>
          <a:p>
            <a:pPr lvl="0">
              <a:spcBef>
                <a:spcPct val="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Master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 Plan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1 Page 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951" y="0"/>
            <a:ext cx="10608197" cy="6864127"/>
          </a:xfrm>
          <a:prstGeom prst="rect">
            <a:avLst/>
          </a:prstGeom>
        </p:spPr>
      </p:pic>
      <p:pic>
        <p:nvPicPr>
          <p:cNvPr id="3" name="Picture 2" descr="se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6986">
            <a:off x="-8279" y="5342973"/>
            <a:ext cx="1472477" cy="1377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w-Marta_2014-0314-final (2) %255bRead-Only%255d.pdf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168" y="272615"/>
            <a:ext cx="2645898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244 Perimeter Center</a:t>
            </a:r>
          </a:p>
          <a:p>
            <a:pPr lvl="0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  <a:ea typeface="+mj-ea"/>
                <a:cs typeface="Aharoni" pitchFamily="2" charset="-79"/>
              </a:rPr>
              <a:t>Existing Condition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509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1 Page 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290" y="0"/>
            <a:ext cx="10598727" cy="6857999"/>
          </a:xfrm>
          <a:prstGeom prst="rect">
            <a:avLst/>
          </a:prstGeom>
        </p:spPr>
      </p:pic>
      <p:pic>
        <p:nvPicPr>
          <p:cNvPr id="3" name="Picture 2" descr="se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6986">
            <a:off x="-8279" y="5342973"/>
            <a:ext cx="1472477" cy="1377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1 Page 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9715" y="0"/>
            <a:ext cx="10598727" cy="6857999"/>
          </a:xfrm>
          <a:prstGeom prst="rect">
            <a:avLst/>
          </a:prstGeom>
        </p:spPr>
      </p:pic>
      <p:pic>
        <p:nvPicPr>
          <p:cNvPr id="3" name="Picture 2" descr="se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6986">
            <a:off x="-8279" y="5342973"/>
            <a:ext cx="1472477" cy="1377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1 Page 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8652" y="0"/>
            <a:ext cx="10598727" cy="6857999"/>
          </a:xfrm>
          <a:prstGeom prst="rect">
            <a:avLst/>
          </a:prstGeom>
        </p:spPr>
      </p:pic>
      <p:pic>
        <p:nvPicPr>
          <p:cNvPr id="3" name="Picture 2" descr="se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6986">
            <a:off x="-8279" y="5342973"/>
            <a:ext cx="1472477" cy="1377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1 Page 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439" y="0"/>
            <a:ext cx="10598727" cy="6857999"/>
          </a:xfrm>
          <a:prstGeom prst="rect">
            <a:avLst/>
          </a:prstGeom>
        </p:spPr>
      </p:pic>
      <p:pic>
        <p:nvPicPr>
          <p:cNvPr id="3" name="Picture 2" descr="se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6986">
            <a:off x="-8279" y="5342973"/>
            <a:ext cx="1472477" cy="1377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1 Page 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951" y="0"/>
            <a:ext cx="10598727" cy="6857999"/>
          </a:xfrm>
          <a:prstGeom prst="rect">
            <a:avLst/>
          </a:prstGeom>
        </p:spPr>
      </p:pic>
      <p:pic>
        <p:nvPicPr>
          <p:cNvPr id="3" name="Picture 2" descr="se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6986">
            <a:off x="-8279" y="5342973"/>
            <a:ext cx="1472477" cy="1377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1 Page 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251" y="0"/>
            <a:ext cx="10598727" cy="6857999"/>
          </a:xfrm>
          <a:prstGeom prst="rect">
            <a:avLst/>
          </a:prstGeom>
        </p:spPr>
      </p:pic>
      <p:pic>
        <p:nvPicPr>
          <p:cNvPr id="3" name="Picture 2" descr="se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6986">
            <a:off x="-8279" y="5342973"/>
            <a:ext cx="1472477" cy="1377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1 Page 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164" y="0"/>
            <a:ext cx="10598727" cy="6857999"/>
          </a:xfrm>
          <a:prstGeom prst="rect">
            <a:avLst/>
          </a:prstGeom>
        </p:spPr>
      </p:pic>
      <p:pic>
        <p:nvPicPr>
          <p:cNvPr id="3" name="Picture 2" descr="se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6986">
            <a:off x="-8279" y="5342973"/>
            <a:ext cx="1472477" cy="1377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SKMBT_C35316021517470dd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" y="-1"/>
            <a:ext cx="6868633" cy="685800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250319" y="5833443"/>
            <a:ext cx="2942441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Condo Features</a:t>
            </a:r>
          </a:p>
          <a:p>
            <a:pPr lvl="0">
              <a:spcBef>
                <a:spcPct val="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And Amenities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_IMG_1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2849" y="0"/>
            <a:ext cx="822630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0762" y="5674986"/>
            <a:ext cx="12321251" cy="929986"/>
          </a:xfrm>
        </p:spPr>
        <p:txBody>
          <a:bodyPr>
            <a:normAutofit fontScale="90000"/>
          </a:bodyPr>
          <a:lstStyle/>
          <a:p>
            <a:pPr algn="r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02.15.2016</a:t>
            </a:r>
            <a:b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</a:b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244 Perimeter Center</a:t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</a:b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presented by: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/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</a:b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Charles Brown, Crown Holdings Group</a:t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</a:br>
            <a:endParaRPr lang="en-US" sz="1300" dirty="0">
              <a:solidFill>
                <a:schemeClr val="bg1">
                  <a:lumMod val="8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9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W campus Rezoning - Hotel ent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0222"/>
            <a:ext cx="12192000" cy="5737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310300 ALTA Layout1 (1)dd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546102" y="5727117"/>
            <a:ext cx="2645898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244 Perimeter Center</a:t>
            </a:r>
          </a:p>
          <a:p>
            <a:pPr lvl="0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  <a:ea typeface="+mj-ea"/>
                <a:cs typeface="Aharoni" pitchFamily="2" charset="-79"/>
              </a:rPr>
              <a:t>Survey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1164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5203" y="0"/>
            <a:ext cx="9181835" cy="688637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W campus Rezoning - Ent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0222"/>
            <a:ext cx="12192000" cy="57375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W campus - FROM RETAIL RO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0222"/>
            <a:ext cx="12192000" cy="5737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1 Page 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8652" y="0"/>
            <a:ext cx="10598727" cy="6857999"/>
          </a:xfrm>
          <a:prstGeom prst="rect">
            <a:avLst/>
          </a:prstGeom>
        </p:spPr>
      </p:pic>
      <p:pic>
        <p:nvPicPr>
          <p:cNvPr id="3" name="Picture 2" descr="se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6986">
            <a:off x="-8279" y="5342973"/>
            <a:ext cx="1472477" cy="1377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_IMG_1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2849" y="0"/>
            <a:ext cx="822630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0762" y="5674986"/>
            <a:ext cx="12321251" cy="929986"/>
          </a:xfrm>
        </p:spPr>
        <p:txBody>
          <a:bodyPr>
            <a:normAutofit fontScale="90000"/>
          </a:bodyPr>
          <a:lstStyle/>
          <a:p>
            <a:pPr algn="r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02.15.2016</a:t>
            </a:r>
            <a:b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</a:b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244 Perimeter Center</a:t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</a:b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presented by: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/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</a:b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Charles Brown, Crown Holdings Group</a:t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</a:br>
            <a:endParaRPr lang="en-US" sz="1300" dirty="0">
              <a:solidFill>
                <a:schemeClr val="bg1">
                  <a:lumMod val="8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9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1 Page 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802" y="0"/>
            <a:ext cx="10598727" cy="6857999"/>
          </a:xfrm>
          <a:prstGeom prst="rect">
            <a:avLst/>
          </a:prstGeom>
        </p:spPr>
      </p:pic>
      <p:pic>
        <p:nvPicPr>
          <p:cNvPr id="3" name="Picture 2" descr="se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6986">
            <a:off x="-8279" y="5342973"/>
            <a:ext cx="1472477" cy="1377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W-views opB (1).pdf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168" y="272615"/>
            <a:ext cx="2645898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244 Perimeter Center</a:t>
            </a:r>
          </a:p>
          <a:p>
            <a:pPr lvl="0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  <a:ea typeface="+mj-ea"/>
                <a:cs typeface="Aharoni" pitchFamily="2" charset="-79"/>
              </a:rPr>
              <a:t>Conceptual Massing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87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W-views opA.pdf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5236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168" y="272615"/>
            <a:ext cx="2645898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244 Perimeter Center</a:t>
            </a:r>
          </a:p>
          <a:p>
            <a:pPr lvl="0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  <a:ea typeface="+mj-ea"/>
                <a:cs typeface="Aharoni" pitchFamily="2" charset="-79"/>
              </a:rPr>
              <a:t>Conceptual Site Plan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497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G_105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168" y="272615"/>
            <a:ext cx="2645898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Design</a:t>
            </a:r>
          </a:p>
          <a:p>
            <a:pPr lvl="0">
              <a:spcBef>
                <a:spcPct val="0"/>
              </a:spcBef>
            </a:pPr>
            <a:r>
              <a:rPr lang="en-US" dirty="0" err="1" smtClean="0">
                <a:solidFill>
                  <a:schemeClr val="bg1"/>
                </a:solidFill>
                <a:latin typeface="Arial Narrow" pitchFamily="34" charset="0"/>
                <a:ea typeface="+mj-ea"/>
                <a:cs typeface="Aharoni" pitchFamily="2" charset="-79"/>
              </a:rPr>
              <a:t>tvsdesign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015-10-12 Dunwoody Comprehensive Plandd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3273" y="0"/>
            <a:ext cx="10598727" cy="6858000"/>
          </a:xfrm>
          <a:prstGeom prst="rect">
            <a:avLst/>
          </a:prstGeom>
        </p:spPr>
      </p:pic>
      <p:pic>
        <p:nvPicPr>
          <p:cNvPr id="3" name="Picture 2" descr="392015-10-12 Dunwoody Comprehensive Plandd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69545">
            <a:off x="325869" y="2107026"/>
            <a:ext cx="3484970" cy="4509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168" y="272615"/>
            <a:ext cx="2645898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Dunwoody</a:t>
            </a:r>
          </a:p>
          <a:p>
            <a:pPr lvl="0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  <a:ea typeface="+mj-ea"/>
                <a:cs typeface="Aharoni" pitchFamily="2" charset="-79"/>
              </a:rPr>
              <a:t>2015 Comprehensive Plan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015-10-12 Dunwoody Comprehensive Plandd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3273" y="0"/>
            <a:ext cx="10598727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168" y="272615"/>
            <a:ext cx="2645898" cy="8382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haroni" pitchFamily="2" charset="-79"/>
              </a:rPr>
              <a:t>Goals</a:t>
            </a:r>
          </a:p>
          <a:p>
            <a:pPr lvl="0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  <a:ea typeface="+mj-ea"/>
                <a:cs typeface="Aharoni" pitchFamily="2" charset="-79"/>
              </a:rPr>
              <a:t>2015 Comprehensive Plan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haroni" pitchFamily="2" charset="-79"/>
            </a:endParaRPr>
          </a:p>
        </p:txBody>
      </p:sp>
      <p:pic>
        <p:nvPicPr>
          <p:cNvPr id="5" name="Picture 4" descr="202015-10-12 Dunwoody Comprehensive Plandd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21437" y="479204"/>
            <a:ext cx="3447337" cy="537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202015-10-12 Dunwoody Comprehensive Plandd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86028" y="2068402"/>
            <a:ext cx="4757814" cy="787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202015-10-12 Dunwoody Comprehensive Plandd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04620" y="3686939"/>
            <a:ext cx="4327508" cy="542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212015-10-12 Dunwoody Comprehensive Plandd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327564" y="5193010"/>
            <a:ext cx="6170977" cy="753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212015-10-12 Dunwoody Comprehensive Planddd.jpg"/>
          <p:cNvPicPr>
            <a:picLocks noChangeAspect="1"/>
          </p:cNvPicPr>
          <p:nvPr/>
        </p:nvPicPr>
        <p:blipFill>
          <a:blip r:embed="rId7" cstate="print"/>
          <a:srcRect l="1851" t="1946" r="5458" b="9930"/>
          <a:stretch>
            <a:fillRect/>
          </a:stretch>
        </p:blipFill>
        <p:spPr>
          <a:xfrm>
            <a:off x="3955880" y="1114883"/>
            <a:ext cx="6175868" cy="797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2015-10-12 Dunwoody Comprehensive Planddd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447281" y="6053621"/>
            <a:ext cx="5315256" cy="562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222015-10-12 Dunwoody Comprehensive Planddd.jpg"/>
          <p:cNvPicPr>
            <a:picLocks noChangeAspect="1"/>
          </p:cNvPicPr>
          <p:nvPr/>
        </p:nvPicPr>
        <p:blipFill>
          <a:blip r:embed="rId9" cstate="print"/>
          <a:srcRect l="3780" t="17626" r="5085" b="5765"/>
          <a:stretch>
            <a:fillRect/>
          </a:stretch>
        </p:blipFill>
        <p:spPr>
          <a:xfrm>
            <a:off x="4342178" y="4410635"/>
            <a:ext cx="5770010" cy="542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222015-10-12 Dunwoody Comprehensive Planddd.jpg"/>
          <p:cNvPicPr>
            <a:picLocks noChangeAspect="1"/>
          </p:cNvPicPr>
          <p:nvPr/>
        </p:nvPicPr>
        <p:blipFill>
          <a:blip r:embed="rId10" cstate="print"/>
          <a:srcRect l="5960" r="2347" b="4588"/>
          <a:stretch>
            <a:fillRect/>
          </a:stretch>
        </p:blipFill>
        <p:spPr>
          <a:xfrm>
            <a:off x="4498652" y="3013544"/>
            <a:ext cx="4865391" cy="560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4i9pdq9iE.jpe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4734" y="317839"/>
            <a:ext cx="843497" cy="843497"/>
          </a:xfrm>
          <a:prstGeom prst="rect">
            <a:avLst/>
          </a:prstGeom>
        </p:spPr>
      </p:pic>
      <p:pic>
        <p:nvPicPr>
          <p:cNvPr id="14" name="Picture 13" descr="4i9pdq9iE.jpe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9055" y="1076580"/>
            <a:ext cx="843497" cy="843497"/>
          </a:xfrm>
          <a:prstGeom prst="rect">
            <a:avLst/>
          </a:prstGeom>
        </p:spPr>
      </p:pic>
      <p:pic>
        <p:nvPicPr>
          <p:cNvPr id="15" name="Picture 14" descr="4i9pdq9iE.jpe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3855" y="2143380"/>
            <a:ext cx="843497" cy="843497"/>
          </a:xfrm>
          <a:prstGeom prst="rect">
            <a:avLst/>
          </a:prstGeom>
        </p:spPr>
      </p:pic>
      <p:pic>
        <p:nvPicPr>
          <p:cNvPr id="16" name="Picture 15" descr="4i9pdq9iE.jpe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2889" y="2951018"/>
            <a:ext cx="843497" cy="843497"/>
          </a:xfrm>
          <a:prstGeom prst="rect">
            <a:avLst/>
          </a:prstGeom>
        </p:spPr>
      </p:pic>
      <p:pic>
        <p:nvPicPr>
          <p:cNvPr id="17" name="Picture 16" descr="4i9pdq9iE.jpe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6458" y="3548394"/>
            <a:ext cx="843497" cy="843497"/>
          </a:xfrm>
          <a:prstGeom prst="rect">
            <a:avLst/>
          </a:prstGeom>
        </p:spPr>
      </p:pic>
      <p:pic>
        <p:nvPicPr>
          <p:cNvPr id="18" name="Picture 17" descr="4i9pdq9iE.jpe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884" y="4331584"/>
            <a:ext cx="843497" cy="843497"/>
          </a:xfrm>
          <a:prstGeom prst="rect">
            <a:avLst/>
          </a:prstGeom>
        </p:spPr>
      </p:pic>
      <p:pic>
        <p:nvPicPr>
          <p:cNvPr id="19" name="Picture 18" descr="4i9pdq9iE.jpe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8247" y="5217460"/>
            <a:ext cx="843497" cy="843497"/>
          </a:xfrm>
          <a:prstGeom prst="rect">
            <a:avLst/>
          </a:prstGeom>
        </p:spPr>
      </p:pic>
      <p:pic>
        <p:nvPicPr>
          <p:cNvPr id="20" name="Picture 19" descr="4i9pdq9iE.jpe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4422" y="5941972"/>
            <a:ext cx="843497" cy="843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1936</TotalTime>
  <Words>81</Words>
  <Application>Microsoft Office PowerPoint</Application>
  <PresentationFormat>Widescreen</PresentationFormat>
  <Paragraphs>37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Aharoni</vt:lpstr>
      <vt:lpstr>Arial</vt:lpstr>
      <vt:lpstr>Arial Narrow</vt:lpstr>
      <vt:lpstr>Calibri</vt:lpstr>
      <vt:lpstr>Code Light</vt:lpstr>
      <vt:lpstr>Office Theme</vt:lpstr>
      <vt:lpstr>02.15.2016 244 Perimeter Center presented by: Charles Brown, Crown Holdings Group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02.15.2016 244 Perimeter Center presented by: Charles Brown, Crown Holdings Group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02.15.2016 244 Perimeter Center presented by: Charles Brown, Crown Holdings Group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244 Perimeter Center</dc:title>
  <dc:creator>Tiffany Simon</dc:creator>
  <cp:lastModifiedBy>Jill Arnold</cp:lastModifiedBy>
  <cp:revision>32</cp:revision>
  <dcterms:created xsi:type="dcterms:W3CDTF">2016-02-09T18:21:43Z</dcterms:created>
  <dcterms:modified xsi:type="dcterms:W3CDTF">2016-04-12T22:02:04Z</dcterms:modified>
</cp:coreProperties>
</file>