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92" r:id="rId3"/>
    <p:sldId id="263" r:id="rId4"/>
    <p:sldId id="294" r:id="rId5"/>
    <p:sldId id="29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FF"/>
    <a:srgbClr val="081889"/>
    <a:srgbClr val="4CBD91"/>
    <a:srgbClr val="D5E9F0"/>
    <a:srgbClr val="57ACCE"/>
    <a:srgbClr val="70AD45"/>
    <a:srgbClr val="3D8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960" autoAdjust="0"/>
  </p:normalViewPr>
  <p:slideViewPr>
    <p:cSldViewPr snapToGrid="0">
      <p:cViewPr varScale="1">
        <p:scale>
          <a:sx n="79" d="100"/>
          <a:sy n="79" d="100"/>
        </p:scale>
        <p:origin x="85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 Vinicki" userId="07d27807-aaae-449e-8b78-68721e18d6d0" providerId="ADAL" clId="{E8FEE17B-01E1-428D-9C5F-516DF2895AE3}"/>
    <pc:docChg chg="modSld">
      <pc:chgData name="Jay Vinicki" userId="07d27807-aaae-449e-8b78-68721e18d6d0" providerId="ADAL" clId="{E8FEE17B-01E1-428D-9C5F-516DF2895AE3}" dt="2022-03-16T18:48:27.565" v="4" actId="20577"/>
      <pc:docMkLst>
        <pc:docMk/>
      </pc:docMkLst>
      <pc:sldChg chg="modSp mod">
        <pc:chgData name="Jay Vinicki" userId="07d27807-aaae-449e-8b78-68721e18d6d0" providerId="ADAL" clId="{E8FEE17B-01E1-428D-9C5F-516DF2895AE3}" dt="2022-03-16T18:48:27.565" v="4" actId="20577"/>
        <pc:sldMkLst>
          <pc:docMk/>
          <pc:sldMk cId="3968355411" sldId="293"/>
        </pc:sldMkLst>
        <pc:spChg chg="mod">
          <ac:chgData name="Jay Vinicki" userId="07d27807-aaae-449e-8b78-68721e18d6d0" providerId="ADAL" clId="{E8FEE17B-01E1-428D-9C5F-516DF2895AE3}" dt="2022-03-16T18:48:27.565" v="4" actId="20577"/>
          <ac:spMkLst>
            <pc:docMk/>
            <pc:sldMk cId="3968355411" sldId="293"/>
            <ac:spMk id="3" creationId="{AD87AD9A-72FC-4B7A-848A-C5D940763B7A}"/>
          </ac:spMkLst>
        </pc:spChg>
      </pc:sldChg>
      <pc:sldChg chg="modSp mod">
        <pc:chgData name="Jay Vinicki" userId="07d27807-aaae-449e-8b78-68721e18d6d0" providerId="ADAL" clId="{E8FEE17B-01E1-428D-9C5F-516DF2895AE3}" dt="2022-03-16T18:48:23.335" v="1" actId="20577"/>
        <pc:sldMkLst>
          <pc:docMk/>
          <pc:sldMk cId="1306371769" sldId="294"/>
        </pc:sldMkLst>
        <pc:spChg chg="mod">
          <ac:chgData name="Jay Vinicki" userId="07d27807-aaae-449e-8b78-68721e18d6d0" providerId="ADAL" clId="{E8FEE17B-01E1-428D-9C5F-516DF2895AE3}" dt="2022-03-16T18:48:23.335" v="1" actId="20577"/>
          <ac:spMkLst>
            <pc:docMk/>
            <pc:sldMk cId="1306371769" sldId="294"/>
            <ac:spMk id="3" creationId="{AD87AD9A-72FC-4B7A-848A-C5D940763B7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40DB3-97C6-4E85-984A-ED02BD6B55D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E0CB5-85D1-494C-B29A-2DE70DBD8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6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DABAD-CE2F-432D-85D2-6607DC355C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1944" y="2814530"/>
            <a:ext cx="10762593" cy="2387600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FA17EF-4A33-4281-A37C-AD2A62C80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944" y="5294205"/>
            <a:ext cx="10762593" cy="87536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AE8A2-A16C-49A1-92C3-EFF594D78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DEE4-E9F2-4A96-8368-E327B88E556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8340F-BBA4-4F02-8CCC-A8970D8E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41AC3-FB92-415F-9FBA-5EC8EB98C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8DBF-48A5-41AB-83FC-BCD06E467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47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E7EC6-7457-478E-939A-EA725DE54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EFD7FA-95BD-4712-9F43-A8072A5E0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C150B-620E-406C-BDF6-CCE3C042B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DEE4-E9F2-4A96-8368-E327B88E556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46E42-0560-49B7-99E6-0D0B268C7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17FE5-AA12-4085-9DAD-557410C95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8DBF-48A5-41AB-83FC-BCD06E467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3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8ACA2B-9F5D-4A02-9981-862CEB0883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0E96DA-CE2F-4D56-9DB2-4F0DCE786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9E20D-D2AD-450D-BB7A-2A15D1598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DEE4-E9F2-4A96-8368-E327B88E556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2478D-E7EA-41A0-891F-8ADA5DC8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E84C7-1A38-4369-990F-1354E4C5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8DBF-48A5-41AB-83FC-BCD06E467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0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5FC48-EFC5-47E7-BF9A-AA5E2CFB65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5DB01-ED1F-4638-A2AC-2C087982B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35E4E-1E2C-4FB5-8045-FDD0849A4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DEE4-E9F2-4A96-8368-E327B88E556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7307A-83B4-4B19-93AD-CEA6DD052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B9217-0C1E-47DB-9C9E-4A846003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8DBF-48A5-41AB-83FC-BCD06E467EE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21DA6DA8-6B87-482F-8220-E45D89CD19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520" y="6492875"/>
            <a:ext cx="819804" cy="23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7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991BF0-B7B7-4CD9-92FF-EEBB8B1610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AD86EF-A446-422F-8024-9B3C1B354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7EF55-8816-4B3B-8F4F-58E2B03DB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E17A9-4648-4E5D-BDD1-684402F1B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DEE4-E9F2-4A96-8368-E327B88E556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6D2BE-47D4-4B85-83C2-C02F4D605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BFCF6-0390-4326-A815-8660F60F8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8DBF-48A5-41AB-83FC-BCD06E467EE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553F99B-A948-4041-AC27-2E10934ACC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688" y="6492179"/>
            <a:ext cx="846287" cy="24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4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057D8-5005-4A87-864A-2DB335B007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619DB-617D-4848-86A9-8C91FF625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6AE337-4E7D-4EB7-944E-A2FD22758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B2E72-4C6C-45FC-A303-7418E20D5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DEE4-E9F2-4A96-8368-E327B88E556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A9590-1074-42B6-94ED-CA5310FF0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FACFA-6C82-4C10-B545-BF37422BC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8DBF-48A5-41AB-83FC-BCD06E467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3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117ED-9DF5-4B77-A7C4-FCBF73BD1B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48CBE-AE69-4F3B-AEFC-228A357D5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28C8B-D779-49EE-9EAA-F4AE1B026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BCEE6B-8E8A-4F71-8EEA-4241A4B1B7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0D6BBC-AC46-4C8C-86A2-F615D4160B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44B2D5-A50D-47AD-98EE-50347FDD7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DEE4-E9F2-4A96-8368-E327B88E556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B9AD40-706F-4E6E-91B1-463E0FAAF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55F4B4-10AC-473E-926F-99715D5C6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8DBF-48A5-41AB-83FC-BCD06E467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3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1919B-C2FA-483E-B890-719EAD44C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8857FE-B765-4780-8138-20419E083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DEE4-E9F2-4A96-8368-E327B88E556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2067F-80EE-4BAF-9083-41D75BCBF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CF632-45C4-4328-917D-9CB81DA8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8DBF-48A5-41AB-83FC-BCD06E467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26E1DD-FFEA-439A-BC9A-F4C9E1AC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DEE4-E9F2-4A96-8368-E327B88E556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A2EF62-B037-4FC8-B720-728E62A9F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462298-2869-431D-BA17-712EE0437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8DBF-48A5-41AB-83FC-BCD06E467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9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5696D-BC72-4159-9D3D-558ACF9BE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F513F-03E1-406E-B26F-7822D1AB6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AA28FD-3E4D-4255-9A61-0BF129843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DAA6A-E163-4DA4-93FD-685BD1D49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DEE4-E9F2-4A96-8368-E327B88E556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9AB60-953F-48C1-BABC-4D32401DA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07C35-BB0B-406C-B5A7-B11DFAA94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8DBF-48A5-41AB-83FC-BCD06E467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1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90983-EE4B-45E9-BDFF-03357D660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D36D08-4FBE-45A2-AC61-BA028BA715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1DEFA2-F3FC-4F44-835F-82DB8D6B1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74E79-85A1-4CB9-8100-E3C5AF9DD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DEE4-E9F2-4A96-8368-E327B88E556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12F9D-903B-43C2-9B2D-16921674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B1D8D-3977-4DC9-8B05-8751D2AF0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8DBF-48A5-41AB-83FC-BCD06E467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1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B5A6E3-8DAE-4B1F-8CF1-6FFEB67C4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138AD-A9C4-4259-8EA1-D7AEDCCB5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9EB62-706F-4AAB-AA25-08BD868AFA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5DEE4-E9F2-4A96-8368-E327B88E5566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1204C-1FC6-43B0-AC93-81A51E60F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1B06B-CF6C-488A-A486-9265BB6CB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D8DBF-48A5-41AB-83FC-BCD06E467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8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" y="-143760"/>
            <a:ext cx="12191236" cy="700176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61B6563-8FD7-419B-B6B8-2F7AC4980803}"/>
              </a:ext>
            </a:extLst>
          </p:cNvPr>
          <p:cNvSpPr/>
          <p:nvPr/>
        </p:nvSpPr>
        <p:spPr>
          <a:xfrm rot="10800000">
            <a:off x="764" y="-143760"/>
            <a:ext cx="12191236" cy="6775789"/>
          </a:xfrm>
          <a:prstGeom prst="rect">
            <a:avLst/>
          </a:prstGeom>
          <a:gradFill>
            <a:gsLst>
              <a:gs pos="0">
                <a:srgbClr val="FFFFFF">
                  <a:alpha val="90000"/>
                </a:srgbClr>
              </a:gs>
              <a:gs pos="50000">
                <a:srgbClr val="FFFFFF">
                  <a:alpha val="60000"/>
                </a:srgbClr>
              </a:gs>
              <a:gs pos="100000">
                <a:srgbClr val="FFFFFF">
                  <a:alpha val="20000"/>
                </a:srgb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DE1263-2E17-47FD-92C8-31586A9579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622" y="5266141"/>
            <a:ext cx="10762593" cy="875368"/>
          </a:xfrm>
        </p:spPr>
        <p:txBody>
          <a:bodyPr>
            <a:normAutofit/>
          </a:bodyPr>
          <a:lstStyle/>
          <a:p>
            <a:r>
              <a:rPr lang="en-US" dirty="0">
                <a:ea typeface="Lato Heavy" panose="020F0502020204030203" pitchFamily="34" charset="0"/>
                <a:cs typeface="Lato Heavy" panose="020F0502020204030203" pitchFamily="34" charset="0"/>
              </a:rPr>
              <a:t>City Council Retreat </a:t>
            </a:r>
          </a:p>
        </p:txBody>
      </p:sp>
      <p:pic>
        <p:nvPicPr>
          <p:cNvPr id="19" name="Picture 18" descr="Logo&#10;&#10;Description automatically generated with low confidence">
            <a:extLst>
              <a:ext uri="{FF2B5EF4-FFF2-40B4-BE49-F238E27FC236}">
                <a16:creationId xmlns:a16="http://schemas.microsoft.com/office/drawing/2014/main" id="{C5B8CA3E-B61D-45B2-8003-4F216A0FCD7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477" y="5483347"/>
            <a:ext cx="2438398" cy="69668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379A781-91A6-4A1C-A91B-8D9007F198C6}"/>
              </a:ext>
            </a:extLst>
          </p:cNvPr>
          <p:cNvSpPr/>
          <p:nvPr/>
        </p:nvSpPr>
        <p:spPr>
          <a:xfrm>
            <a:off x="764" y="6632029"/>
            <a:ext cx="12192001" cy="2259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F35F10-681B-44AC-9B57-DA4296723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560" y="2977169"/>
            <a:ext cx="10762593" cy="2387600"/>
          </a:xfrm>
        </p:spPr>
        <p:txBody>
          <a:bodyPr/>
          <a:lstStyle/>
          <a:p>
            <a:r>
              <a:rPr lang="en-US" b="1" dirty="0">
                <a:solidFill>
                  <a:srgbClr val="081889"/>
                </a:solidFill>
              </a:rPr>
              <a:t>Dunwoody Village</a:t>
            </a:r>
          </a:p>
        </p:txBody>
      </p:sp>
    </p:spTree>
    <p:extLst>
      <p:ext uri="{BB962C8B-B14F-4D97-AF65-F5344CB8AC3E}">
        <p14:creationId xmlns:p14="http://schemas.microsoft.com/office/powerpoint/2010/main" val="38767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CE517-A6FA-41F7-8E82-41ABEFE9E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7AD9A-72FC-4B7A-848A-C5D940763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4321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2011 LCI Master Plan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2016 LCI Update</a:t>
            </a:r>
            <a:endParaRPr lang="en-US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2018 Survey &amp; Charrette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2020 Master Plan Update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EF7299-29DF-4264-9D07-DE86EB2770BA}"/>
              </a:ext>
            </a:extLst>
          </p:cNvPr>
          <p:cNvSpPr/>
          <p:nvPr/>
        </p:nvSpPr>
        <p:spPr>
          <a:xfrm>
            <a:off x="5450186" y="0"/>
            <a:ext cx="674181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689" y="365125"/>
            <a:ext cx="2558937" cy="2057886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9142" y="1501708"/>
            <a:ext cx="2636177" cy="2057886"/>
          </a:xfrm>
          <a:prstGeom prst="rect">
            <a:avLst/>
          </a:prstGeom>
          <a:solidFill>
            <a:srgbClr val="000000">
              <a:shade val="95000"/>
            </a:srgbClr>
          </a:solidFill>
          <a:ln w="952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536" y="3315150"/>
            <a:ext cx="2137245" cy="2222735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1745" y="4161304"/>
            <a:ext cx="2130970" cy="2367745"/>
          </a:xfrm>
          <a:prstGeom prst="rect">
            <a:avLst/>
          </a:prstGeom>
          <a:solidFill>
            <a:srgbClr val="000000">
              <a:shade val="95000"/>
            </a:srgbClr>
          </a:solidFill>
          <a:ln w="952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024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5EF7299-29DF-4264-9D07-DE86EB2770BA}"/>
              </a:ext>
            </a:extLst>
          </p:cNvPr>
          <p:cNvSpPr/>
          <p:nvPr/>
        </p:nvSpPr>
        <p:spPr>
          <a:xfrm>
            <a:off x="8602462" y="0"/>
            <a:ext cx="35895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D8AD6-59C3-4FB2-8CF5-5846592CF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647" y="855629"/>
            <a:ext cx="4213194" cy="1321632"/>
          </a:xfrm>
        </p:spPr>
        <p:txBody>
          <a:bodyPr/>
          <a:lstStyle/>
          <a:p>
            <a:r>
              <a:rPr lang="en-US" dirty="0"/>
              <a:t>Priority Projects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F7020-4CDC-4FF8-A7E4-918B246BB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46" y="2316129"/>
            <a:ext cx="4873379" cy="3704425"/>
          </a:xfrm>
        </p:spPr>
        <p:txBody>
          <a:bodyPr/>
          <a:lstStyle/>
          <a:p>
            <a:r>
              <a:rPr lang="en-US" dirty="0"/>
              <a:t>Pedestrian Improvements</a:t>
            </a:r>
          </a:p>
          <a:p>
            <a:r>
              <a:rPr lang="en-US" dirty="0"/>
              <a:t>Street Grid</a:t>
            </a:r>
          </a:p>
          <a:p>
            <a:r>
              <a:rPr lang="en-US" dirty="0"/>
              <a:t>Parking Solutions</a:t>
            </a:r>
          </a:p>
          <a:p>
            <a:r>
              <a:rPr lang="en-US" dirty="0"/>
              <a:t>Park / Green Space / Plaza</a:t>
            </a:r>
          </a:p>
          <a:p>
            <a:r>
              <a:rPr lang="en-US" dirty="0" err="1"/>
              <a:t>Placemaking</a:t>
            </a:r>
            <a:r>
              <a:rPr lang="en-US" dirty="0"/>
              <a:t> &amp; Activation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270" y="152401"/>
            <a:ext cx="5872705" cy="651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06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CE517-A6FA-41F7-8E82-41ABEFE9E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7AD9A-72FC-4B7A-848A-C5D940763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83986" cy="4900996"/>
          </a:xfrm>
        </p:spPr>
        <p:txBody>
          <a:bodyPr/>
          <a:lstStyle/>
          <a:p>
            <a:r>
              <a:rPr lang="en-US" dirty="0"/>
              <a:t>Momentum in the Village is at an all time high. How does the City keep the momentum moving forward? </a:t>
            </a:r>
          </a:p>
          <a:p>
            <a:endParaRPr lang="en-US" dirty="0"/>
          </a:p>
          <a:p>
            <a:r>
              <a:rPr lang="en-US" dirty="0"/>
              <a:t>Prioritize Public Investments that leverage current and future Private Investments. </a:t>
            </a:r>
          </a:p>
          <a:p>
            <a:endParaRPr lang="en-US" dirty="0"/>
          </a:p>
          <a:p>
            <a:r>
              <a:rPr lang="en-US" dirty="0"/>
              <a:t>The vision for the scale of redevelopment of Dunwoody Village will shape the direction for public improvements: 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Incremental versus Sweeping Redevelopment </a:t>
            </a:r>
            <a:endParaRPr lang="en-US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371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CE517-A6FA-41F7-8E82-41ABEFE9E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7AD9A-72FC-4B7A-848A-C5D940763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0996"/>
          </a:xfrm>
        </p:spPr>
        <p:txBody>
          <a:bodyPr/>
          <a:lstStyle/>
          <a:p>
            <a:r>
              <a:rPr lang="en-US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$75,000 Budget for Public Works to design Pedestrian and Street Grid projects</a:t>
            </a:r>
          </a:p>
          <a:p>
            <a:endParaRPr lang="en-US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Joint full-day retreat with Dunwoody Development Authority 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2023 Budget for Street Grid and Pedestrian Improvements 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Create Dunwoody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355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unwood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81889"/>
      </a:accent1>
      <a:accent2>
        <a:srgbClr val="3D863C"/>
      </a:accent2>
      <a:accent3>
        <a:srgbClr val="70AD45"/>
      </a:accent3>
      <a:accent4>
        <a:srgbClr val="57ACCE"/>
      </a:accent4>
      <a:accent5>
        <a:srgbClr val="4CBD91"/>
      </a:accent5>
      <a:accent6>
        <a:srgbClr val="FF9900"/>
      </a:accent6>
      <a:hlink>
        <a:srgbClr val="0563C1"/>
      </a:hlink>
      <a:folHlink>
        <a:srgbClr val="954F72"/>
      </a:folHlink>
    </a:clrScheme>
    <a:fontScheme name="Dunwoody">
      <a:majorFont>
        <a:latin typeface="HelveticaNeueLT Std Me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126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</vt:lpstr>
      <vt:lpstr>Calibri</vt:lpstr>
      <vt:lpstr>HelveticaNeueLT Std Med</vt:lpstr>
      <vt:lpstr>Wingdings</vt:lpstr>
      <vt:lpstr>Office Theme</vt:lpstr>
      <vt:lpstr>Dunwoody Village</vt:lpstr>
      <vt:lpstr>Master Plans</vt:lpstr>
      <vt:lpstr>Priority Projects </vt:lpstr>
      <vt:lpstr>Questions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EDGE CITY 2.0</dc:title>
  <dc:creator>Corona, Jonathan</dc:creator>
  <cp:lastModifiedBy>Jay Vinicki</cp:lastModifiedBy>
  <cp:revision>26</cp:revision>
  <dcterms:created xsi:type="dcterms:W3CDTF">2022-02-24T14:43:54Z</dcterms:created>
  <dcterms:modified xsi:type="dcterms:W3CDTF">2022-03-16T18:48:29Z</dcterms:modified>
</cp:coreProperties>
</file>