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1"/>
    <p:sldMasterId id="2147483698" r:id="rId2"/>
  </p:sldMasterIdLst>
  <p:notesMasterIdLst>
    <p:notesMasterId r:id="rId23"/>
  </p:notesMasterIdLst>
  <p:sldIdLst>
    <p:sldId id="256" r:id="rId3"/>
    <p:sldId id="257" r:id="rId4"/>
    <p:sldId id="333" r:id="rId5"/>
    <p:sldId id="270" r:id="rId6"/>
    <p:sldId id="334" r:id="rId7"/>
    <p:sldId id="272" r:id="rId8"/>
    <p:sldId id="465" r:id="rId9"/>
    <p:sldId id="466" r:id="rId10"/>
    <p:sldId id="343" r:id="rId11"/>
    <p:sldId id="347" r:id="rId12"/>
    <p:sldId id="341" r:id="rId13"/>
    <p:sldId id="348" r:id="rId14"/>
    <p:sldId id="469" r:id="rId15"/>
    <p:sldId id="344" r:id="rId16"/>
    <p:sldId id="345" r:id="rId17"/>
    <p:sldId id="467" r:id="rId18"/>
    <p:sldId id="342" r:id="rId19"/>
    <p:sldId id="468" r:id="rId20"/>
    <p:sldId id="264" r:id="rId21"/>
    <p:sldId id="335" r:id="rId22"/>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C9A8A"/>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5"/>
    <p:restoredTop sz="93557" autoAdjust="0"/>
  </p:normalViewPr>
  <p:slideViewPr>
    <p:cSldViewPr>
      <p:cViewPr varScale="1">
        <p:scale>
          <a:sx n="80" d="100"/>
          <a:sy n="80" d="100"/>
        </p:scale>
        <p:origin x="1092" y="44"/>
      </p:cViewPr>
      <p:guideLst>
        <p:guide orient="horz" pos="2880"/>
        <p:guide pos="2160"/>
      </p:guideLst>
    </p:cSldViewPr>
  </p:slideViewPr>
  <p:notesTextViewPr>
    <p:cViewPr>
      <p:scale>
        <a:sx n="100" d="100"/>
        <a:sy n="100" d="100"/>
      </p:scale>
      <p:origin x="0" y="0"/>
    </p:cViewPr>
  </p:notesTextViewPr>
  <p:sorterViewPr>
    <p:cViewPr>
      <p:scale>
        <a:sx n="80" d="100"/>
        <a:sy n="80" d="100"/>
      </p:scale>
      <p:origin x="0" y="-1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Love" userId="c9f02c61-ac74-4cc1-827e-02ce3adaebbe" providerId="ADAL" clId="{3AB1FA95-2080-4B7A-AD60-252EDA37B42E}"/>
    <pc:docChg chg="undo custSel delSld modSld delMainMaster">
      <pc:chgData name="Kay Love" userId="c9f02c61-ac74-4cc1-827e-02ce3adaebbe" providerId="ADAL" clId="{3AB1FA95-2080-4B7A-AD60-252EDA37B42E}" dt="2022-01-21T02:21:16.983" v="932" actId="6549"/>
      <pc:docMkLst>
        <pc:docMk/>
      </pc:docMkLst>
      <pc:sldChg chg="modNotesTx">
        <pc:chgData name="Kay Love" userId="c9f02c61-ac74-4cc1-827e-02ce3adaebbe" providerId="ADAL" clId="{3AB1FA95-2080-4B7A-AD60-252EDA37B42E}" dt="2022-01-19T04:52:53.932" v="0" actId="6549"/>
        <pc:sldMkLst>
          <pc:docMk/>
          <pc:sldMk cId="180735680" sldId="270"/>
        </pc:sldMkLst>
      </pc:sldChg>
      <pc:sldChg chg="modNotesTx">
        <pc:chgData name="Kay Love" userId="c9f02c61-ac74-4cc1-827e-02ce3adaebbe" providerId="ADAL" clId="{3AB1FA95-2080-4B7A-AD60-252EDA37B42E}" dt="2022-01-21T02:04:48.580" v="74" actId="20577"/>
        <pc:sldMkLst>
          <pc:docMk/>
          <pc:sldMk cId="881250169" sldId="334"/>
        </pc:sldMkLst>
      </pc:sldChg>
      <pc:sldChg chg="modSp mod">
        <pc:chgData name="Kay Love" userId="c9f02c61-ac74-4cc1-827e-02ce3adaebbe" providerId="ADAL" clId="{3AB1FA95-2080-4B7A-AD60-252EDA37B42E}" dt="2022-01-21T02:10:27.019" v="176" actId="20577"/>
        <pc:sldMkLst>
          <pc:docMk/>
          <pc:sldMk cId="2197912206" sldId="341"/>
        </pc:sldMkLst>
        <pc:spChg chg="mod">
          <ac:chgData name="Kay Love" userId="c9f02c61-ac74-4cc1-827e-02ce3adaebbe" providerId="ADAL" clId="{3AB1FA95-2080-4B7A-AD60-252EDA37B42E}" dt="2022-01-21T02:10:27.019" v="176" actId="20577"/>
          <ac:spMkLst>
            <pc:docMk/>
            <pc:sldMk cId="2197912206" sldId="341"/>
            <ac:spMk id="3" creationId="{CD928C93-760A-F841-B832-0A178C233725}"/>
          </ac:spMkLst>
        </pc:spChg>
      </pc:sldChg>
      <pc:sldChg chg="modSp mod">
        <pc:chgData name="Kay Love" userId="c9f02c61-ac74-4cc1-827e-02ce3adaebbe" providerId="ADAL" clId="{3AB1FA95-2080-4B7A-AD60-252EDA37B42E}" dt="2022-01-19T17:51:10.631" v="16" actId="20577"/>
        <pc:sldMkLst>
          <pc:docMk/>
          <pc:sldMk cId="386231781" sldId="342"/>
        </pc:sldMkLst>
        <pc:spChg chg="mod">
          <ac:chgData name="Kay Love" userId="c9f02c61-ac74-4cc1-827e-02ce3adaebbe" providerId="ADAL" clId="{3AB1FA95-2080-4B7A-AD60-252EDA37B42E}" dt="2022-01-19T17:51:10.631" v="16" actId="20577"/>
          <ac:spMkLst>
            <pc:docMk/>
            <pc:sldMk cId="386231781" sldId="342"/>
            <ac:spMk id="3" creationId="{CD928C93-760A-F841-B832-0A178C233725}"/>
          </ac:spMkLst>
        </pc:spChg>
      </pc:sldChg>
      <pc:sldChg chg="modSp mod">
        <pc:chgData name="Kay Love" userId="c9f02c61-ac74-4cc1-827e-02ce3adaebbe" providerId="ADAL" clId="{3AB1FA95-2080-4B7A-AD60-252EDA37B42E}" dt="2022-01-21T02:21:16.983" v="932" actId="6549"/>
        <pc:sldMkLst>
          <pc:docMk/>
          <pc:sldMk cId="2937055898" sldId="345"/>
        </pc:sldMkLst>
        <pc:spChg chg="mod">
          <ac:chgData name="Kay Love" userId="c9f02c61-ac74-4cc1-827e-02ce3adaebbe" providerId="ADAL" clId="{3AB1FA95-2080-4B7A-AD60-252EDA37B42E}" dt="2022-01-21T02:21:16.983" v="932" actId="6549"/>
          <ac:spMkLst>
            <pc:docMk/>
            <pc:sldMk cId="2937055898" sldId="345"/>
            <ac:spMk id="3" creationId="{CD928C93-760A-F841-B832-0A178C233725}"/>
          </ac:spMkLst>
        </pc:spChg>
      </pc:sldChg>
      <pc:sldChg chg="modSp mod">
        <pc:chgData name="Kay Love" userId="c9f02c61-ac74-4cc1-827e-02ce3adaebbe" providerId="ADAL" clId="{3AB1FA95-2080-4B7A-AD60-252EDA37B42E}" dt="2022-01-21T02:12:31.294" v="229" actId="115"/>
        <pc:sldMkLst>
          <pc:docMk/>
          <pc:sldMk cId="2813918189" sldId="348"/>
        </pc:sldMkLst>
        <pc:spChg chg="mod">
          <ac:chgData name="Kay Love" userId="c9f02c61-ac74-4cc1-827e-02ce3adaebbe" providerId="ADAL" clId="{3AB1FA95-2080-4B7A-AD60-252EDA37B42E}" dt="2022-01-21T02:12:31.294" v="229" actId="115"/>
          <ac:spMkLst>
            <pc:docMk/>
            <pc:sldMk cId="2813918189" sldId="348"/>
            <ac:spMk id="3" creationId="{CD928C93-760A-F841-B832-0A178C233725}"/>
          </ac:spMkLst>
        </pc:spChg>
      </pc:sldChg>
      <pc:sldChg chg="del modNotesTx">
        <pc:chgData name="Kay Love" userId="c9f02c61-ac74-4cc1-827e-02ce3adaebbe" providerId="ADAL" clId="{3AB1FA95-2080-4B7A-AD60-252EDA37B42E}" dt="2022-01-19T17:48:56.108" v="6" actId="2696"/>
        <pc:sldMkLst>
          <pc:docMk/>
          <pc:sldMk cId="0" sldId="463"/>
        </pc:sldMkLst>
      </pc:sldChg>
      <pc:sldChg chg="del">
        <pc:chgData name="Kay Love" userId="c9f02c61-ac74-4cc1-827e-02ce3adaebbe" providerId="ADAL" clId="{3AB1FA95-2080-4B7A-AD60-252EDA37B42E}" dt="2022-01-19T17:48:58.965" v="7" actId="2696"/>
        <pc:sldMkLst>
          <pc:docMk/>
          <pc:sldMk cId="3406346108" sldId="464"/>
        </pc:sldMkLst>
      </pc:sldChg>
      <pc:sldChg chg="modNotesTx">
        <pc:chgData name="Kay Love" userId="c9f02c61-ac74-4cc1-827e-02ce3adaebbe" providerId="ADAL" clId="{3AB1FA95-2080-4B7A-AD60-252EDA37B42E}" dt="2022-01-21T02:15:19.828" v="318" actId="5793"/>
        <pc:sldMkLst>
          <pc:docMk/>
          <pc:sldMk cId="1495131923" sldId="465"/>
        </pc:sldMkLst>
      </pc:sldChg>
      <pc:sldChg chg="modNotesTx">
        <pc:chgData name="Kay Love" userId="c9f02c61-ac74-4cc1-827e-02ce3adaebbe" providerId="ADAL" clId="{3AB1FA95-2080-4B7A-AD60-252EDA37B42E}" dt="2022-01-19T04:53:06.300" v="2" actId="6549"/>
        <pc:sldMkLst>
          <pc:docMk/>
          <pc:sldMk cId="2140156216" sldId="466"/>
        </pc:sldMkLst>
      </pc:sldChg>
      <pc:sldChg chg="modSp mod">
        <pc:chgData name="Kay Love" userId="c9f02c61-ac74-4cc1-827e-02ce3adaebbe" providerId="ADAL" clId="{3AB1FA95-2080-4B7A-AD60-252EDA37B42E}" dt="2022-01-20T15:48:04.847" v="42" actId="20577"/>
        <pc:sldMkLst>
          <pc:docMk/>
          <pc:sldMk cId="3015990906" sldId="467"/>
        </pc:sldMkLst>
        <pc:spChg chg="mod">
          <ac:chgData name="Kay Love" userId="c9f02c61-ac74-4cc1-827e-02ce3adaebbe" providerId="ADAL" clId="{3AB1FA95-2080-4B7A-AD60-252EDA37B42E}" dt="2022-01-20T15:48:04.847" v="42" actId="20577"/>
          <ac:spMkLst>
            <pc:docMk/>
            <pc:sldMk cId="3015990906" sldId="467"/>
            <ac:spMk id="3" creationId="{CD928C93-760A-F841-B832-0A178C233725}"/>
          </ac:spMkLst>
        </pc:spChg>
      </pc:sldChg>
      <pc:sldChg chg="modSp mod">
        <pc:chgData name="Kay Love" userId="c9f02c61-ac74-4cc1-827e-02ce3adaebbe" providerId="ADAL" clId="{3AB1FA95-2080-4B7A-AD60-252EDA37B42E}" dt="2022-01-20T15:44:20.273" v="40" actId="6549"/>
        <pc:sldMkLst>
          <pc:docMk/>
          <pc:sldMk cId="2134072320" sldId="469"/>
        </pc:sldMkLst>
        <pc:spChg chg="mod">
          <ac:chgData name="Kay Love" userId="c9f02c61-ac74-4cc1-827e-02ce3adaebbe" providerId="ADAL" clId="{3AB1FA95-2080-4B7A-AD60-252EDA37B42E}" dt="2022-01-20T15:44:20.273" v="40" actId="6549"/>
          <ac:spMkLst>
            <pc:docMk/>
            <pc:sldMk cId="2134072320" sldId="469"/>
            <ac:spMk id="3" creationId="{CD928C93-760A-F841-B832-0A178C233725}"/>
          </ac:spMkLst>
        </pc:spChg>
      </pc:sldChg>
      <pc:sldMasterChg chg="del delSldLayout">
        <pc:chgData name="Kay Love" userId="c9f02c61-ac74-4cc1-827e-02ce3adaebbe" providerId="ADAL" clId="{3AB1FA95-2080-4B7A-AD60-252EDA37B42E}" dt="2022-01-19T17:48:58.965" v="7" actId="2696"/>
        <pc:sldMasterMkLst>
          <pc:docMk/>
          <pc:sldMasterMk cId="3358107719" sldId="2147483743"/>
        </pc:sldMasterMkLst>
        <pc:sldLayoutChg chg="del">
          <pc:chgData name="Kay Love" userId="c9f02c61-ac74-4cc1-827e-02ce3adaebbe" providerId="ADAL" clId="{3AB1FA95-2080-4B7A-AD60-252EDA37B42E}" dt="2022-01-19T17:48:58.965" v="7" actId="2696"/>
          <pc:sldLayoutMkLst>
            <pc:docMk/>
            <pc:sldMasterMk cId="3358107719" sldId="2147483743"/>
            <pc:sldLayoutMk cId="4011406628" sldId="2147483744"/>
          </pc:sldLayoutMkLst>
        </pc:sldLayoutChg>
        <pc:sldLayoutChg chg="del">
          <pc:chgData name="Kay Love" userId="c9f02c61-ac74-4cc1-827e-02ce3adaebbe" providerId="ADAL" clId="{3AB1FA95-2080-4B7A-AD60-252EDA37B42E}" dt="2022-01-19T17:48:58.965" v="7" actId="2696"/>
          <pc:sldLayoutMkLst>
            <pc:docMk/>
            <pc:sldMasterMk cId="3358107719" sldId="2147483743"/>
            <pc:sldLayoutMk cId="4273362885" sldId="2147483745"/>
          </pc:sldLayoutMkLst>
        </pc:sldLayoutChg>
        <pc:sldLayoutChg chg="del">
          <pc:chgData name="Kay Love" userId="c9f02c61-ac74-4cc1-827e-02ce3adaebbe" providerId="ADAL" clId="{3AB1FA95-2080-4B7A-AD60-252EDA37B42E}" dt="2022-01-19T17:48:58.965" v="7" actId="2696"/>
          <pc:sldLayoutMkLst>
            <pc:docMk/>
            <pc:sldMasterMk cId="3358107719" sldId="2147483743"/>
            <pc:sldLayoutMk cId="3709011132" sldId="2147483746"/>
          </pc:sldLayoutMkLst>
        </pc:sldLayoutChg>
        <pc:sldLayoutChg chg="del">
          <pc:chgData name="Kay Love" userId="c9f02c61-ac74-4cc1-827e-02ce3adaebbe" providerId="ADAL" clId="{3AB1FA95-2080-4B7A-AD60-252EDA37B42E}" dt="2022-01-19T17:48:58.965" v="7" actId="2696"/>
          <pc:sldLayoutMkLst>
            <pc:docMk/>
            <pc:sldMasterMk cId="3358107719" sldId="2147483743"/>
            <pc:sldLayoutMk cId="359965406" sldId="2147483747"/>
          </pc:sldLayoutMkLst>
        </pc:sldLayoutChg>
        <pc:sldLayoutChg chg="del">
          <pc:chgData name="Kay Love" userId="c9f02c61-ac74-4cc1-827e-02ce3adaebbe" providerId="ADAL" clId="{3AB1FA95-2080-4B7A-AD60-252EDA37B42E}" dt="2022-01-19T17:48:58.965" v="7" actId="2696"/>
          <pc:sldLayoutMkLst>
            <pc:docMk/>
            <pc:sldMasterMk cId="3358107719" sldId="2147483743"/>
            <pc:sldLayoutMk cId="187748585" sldId="2147483748"/>
          </pc:sldLayoutMkLst>
        </pc:sldLayoutChg>
        <pc:sldLayoutChg chg="del">
          <pc:chgData name="Kay Love" userId="c9f02c61-ac74-4cc1-827e-02ce3adaebbe" providerId="ADAL" clId="{3AB1FA95-2080-4B7A-AD60-252EDA37B42E}" dt="2022-01-19T17:48:58.965" v="7" actId="2696"/>
          <pc:sldLayoutMkLst>
            <pc:docMk/>
            <pc:sldMasterMk cId="3358107719" sldId="2147483743"/>
            <pc:sldLayoutMk cId="2402015529" sldId="2147483749"/>
          </pc:sldLayoutMkLst>
        </pc:sldLayoutChg>
        <pc:sldLayoutChg chg="del">
          <pc:chgData name="Kay Love" userId="c9f02c61-ac74-4cc1-827e-02ce3adaebbe" providerId="ADAL" clId="{3AB1FA95-2080-4B7A-AD60-252EDA37B42E}" dt="2022-01-19T17:48:58.965" v="7" actId="2696"/>
          <pc:sldLayoutMkLst>
            <pc:docMk/>
            <pc:sldMasterMk cId="3358107719" sldId="2147483743"/>
            <pc:sldLayoutMk cId="2147337910" sldId="2147483750"/>
          </pc:sldLayoutMkLst>
        </pc:sldLayoutChg>
        <pc:sldLayoutChg chg="del">
          <pc:chgData name="Kay Love" userId="c9f02c61-ac74-4cc1-827e-02ce3adaebbe" providerId="ADAL" clId="{3AB1FA95-2080-4B7A-AD60-252EDA37B42E}" dt="2022-01-19T17:48:58.965" v="7" actId="2696"/>
          <pc:sldLayoutMkLst>
            <pc:docMk/>
            <pc:sldMasterMk cId="3358107719" sldId="2147483743"/>
            <pc:sldLayoutMk cId="810909581" sldId="2147483751"/>
          </pc:sldLayoutMkLst>
        </pc:sldLayoutChg>
        <pc:sldLayoutChg chg="del">
          <pc:chgData name="Kay Love" userId="c9f02c61-ac74-4cc1-827e-02ce3adaebbe" providerId="ADAL" clId="{3AB1FA95-2080-4B7A-AD60-252EDA37B42E}" dt="2022-01-19T17:48:58.965" v="7" actId="2696"/>
          <pc:sldLayoutMkLst>
            <pc:docMk/>
            <pc:sldMasterMk cId="3358107719" sldId="2147483743"/>
            <pc:sldLayoutMk cId="1884910808" sldId="2147483752"/>
          </pc:sldLayoutMkLst>
        </pc:sldLayoutChg>
        <pc:sldLayoutChg chg="del">
          <pc:chgData name="Kay Love" userId="c9f02c61-ac74-4cc1-827e-02ce3adaebbe" providerId="ADAL" clId="{3AB1FA95-2080-4B7A-AD60-252EDA37B42E}" dt="2022-01-19T17:48:58.965" v="7" actId="2696"/>
          <pc:sldLayoutMkLst>
            <pc:docMk/>
            <pc:sldMasterMk cId="3358107719" sldId="2147483743"/>
            <pc:sldLayoutMk cId="892644478" sldId="2147483753"/>
          </pc:sldLayoutMkLst>
        </pc:sldLayoutChg>
        <pc:sldLayoutChg chg="del">
          <pc:chgData name="Kay Love" userId="c9f02c61-ac74-4cc1-827e-02ce3adaebbe" providerId="ADAL" clId="{3AB1FA95-2080-4B7A-AD60-252EDA37B42E}" dt="2022-01-19T17:48:58.965" v="7" actId="2696"/>
          <pc:sldLayoutMkLst>
            <pc:docMk/>
            <pc:sldMasterMk cId="3358107719" sldId="2147483743"/>
            <pc:sldLayoutMk cId="485839333" sldId="214748375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F31A3-6CF2-4AA2-85F2-72FB23F7DC2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1F52C0F-D839-4952-9467-43CDDB30F789}">
      <dgm:prSet custT="1"/>
      <dgm:spPr/>
      <dgm:t>
        <a:bodyPr/>
        <a:lstStyle/>
        <a:p>
          <a:r>
            <a:rPr lang="en-US" sz="2200" dirty="0"/>
            <a:t>How do I work more effectively as a Councilmember in the gap?</a:t>
          </a:r>
        </a:p>
      </dgm:t>
    </dgm:pt>
    <dgm:pt modelId="{D816FD54-4179-4D73-9B25-51698FF14947}" type="parTrans" cxnId="{0C0FD17D-51DF-4E00-814F-BD252CFA4D53}">
      <dgm:prSet/>
      <dgm:spPr/>
      <dgm:t>
        <a:bodyPr/>
        <a:lstStyle/>
        <a:p>
          <a:endParaRPr lang="en-US"/>
        </a:p>
      </dgm:t>
    </dgm:pt>
    <dgm:pt modelId="{B357B9EC-A3D7-4745-B252-5911295FA48A}" type="sibTrans" cxnId="{0C0FD17D-51DF-4E00-814F-BD252CFA4D53}">
      <dgm:prSet/>
      <dgm:spPr/>
      <dgm:t>
        <a:bodyPr/>
        <a:lstStyle/>
        <a:p>
          <a:endParaRPr lang="en-US"/>
        </a:p>
      </dgm:t>
    </dgm:pt>
    <dgm:pt modelId="{285F20D9-A6FA-472D-8332-4F662B26F758}">
      <dgm:prSet custT="1"/>
      <dgm:spPr>
        <a:solidFill>
          <a:schemeClr val="accent1">
            <a:lumMod val="75000"/>
          </a:schemeClr>
        </a:solidFill>
      </dgm:spPr>
      <dgm:t>
        <a:bodyPr/>
        <a:lstStyle/>
        <a:p>
          <a:r>
            <a:rPr lang="en-US" sz="2200" dirty="0"/>
            <a:t>What could I do differently to help the Council be more effective?</a:t>
          </a:r>
        </a:p>
      </dgm:t>
    </dgm:pt>
    <dgm:pt modelId="{49858B36-7000-4658-A242-B5DF4A691013}" type="parTrans" cxnId="{A978A66F-D4E4-4BF4-A351-488B9B5CDA84}">
      <dgm:prSet/>
      <dgm:spPr/>
      <dgm:t>
        <a:bodyPr/>
        <a:lstStyle/>
        <a:p>
          <a:endParaRPr lang="en-US"/>
        </a:p>
      </dgm:t>
    </dgm:pt>
    <dgm:pt modelId="{DC2E06C6-66BC-4DF1-8FEB-5B9F52445C4E}" type="sibTrans" cxnId="{A978A66F-D4E4-4BF4-A351-488B9B5CDA84}">
      <dgm:prSet/>
      <dgm:spPr/>
      <dgm:t>
        <a:bodyPr/>
        <a:lstStyle/>
        <a:p>
          <a:endParaRPr lang="en-US"/>
        </a:p>
      </dgm:t>
    </dgm:pt>
    <dgm:pt modelId="{AA3905A3-7652-4E75-A245-024329458618}" type="pres">
      <dgm:prSet presAssocID="{6AFF31A3-6CF2-4AA2-85F2-72FB23F7DC28}" presName="Name0" presStyleCnt="0">
        <dgm:presLayoutVars>
          <dgm:chMax val="7"/>
          <dgm:chPref val="7"/>
          <dgm:dir/>
        </dgm:presLayoutVars>
      </dgm:prSet>
      <dgm:spPr/>
    </dgm:pt>
    <dgm:pt modelId="{DFF78BB6-E744-4349-A5FC-DC559CAC3CA5}" type="pres">
      <dgm:prSet presAssocID="{6AFF31A3-6CF2-4AA2-85F2-72FB23F7DC28}" presName="Name1" presStyleCnt="0"/>
      <dgm:spPr/>
    </dgm:pt>
    <dgm:pt modelId="{FB0D9C13-70B0-4E0D-BE23-10BA1AEEDD25}" type="pres">
      <dgm:prSet presAssocID="{6AFF31A3-6CF2-4AA2-85F2-72FB23F7DC28}" presName="cycle" presStyleCnt="0"/>
      <dgm:spPr/>
    </dgm:pt>
    <dgm:pt modelId="{2907634A-0616-487E-938A-7BCFF051C759}" type="pres">
      <dgm:prSet presAssocID="{6AFF31A3-6CF2-4AA2-85F2-72FB23F7DC28}" presName="srcNode" presStyleLbl="node1" presStyleIdx="0" presStyleCnt="2"/>
      <dgm:spPr/>
    </dgm:pt>
    <dgm:pt modelId="{290D7F5B-8839-4059-956A-08FA517F4141}" type="pres">
      <dgm:prSet presAssocID="{6AFF31A3-6CF2-4AA2-85F2-72FB23F7DC28}" presName="conn" presStyleLbl="parChTrans1D2" presStyleIdx="0" presStyleCnt="1"/>
      <dgm:spPr/>
    </dgm:pt>
    <dgm:pt modelId="{3DDD73DE-E198-4610-BD70-97306CA7EA77}" type="pres">
      <dgm:prSet presAssocID="{6AFF31A3-6CF2-4AA2-85F2-72FB23F7DC28}" presName="extraNode" presStyleLbl="node1" presStyleIdx="0" presStyleCnt="2"/>
      <dgm:spPr/>
    </dgm:pt>
    <dgm:pt modelId="{9CD02183-EDD4-4A74-AB96-AA841A02622D}" type="pres">
      <dgm:prSet presAssocID="{6AFF31A3-6CF2-4AA2-85F2-72FB23F7DC28}" presName="dstNode" presStyleLbl="node1" presStyleIdx="0" presStyleCnt="2"/>
      <dgm:spPr/>
    </dgm:pt>
    <dgm:pt modelId="{F0380DA0-944E-4A8A-BA89-47E91B90A9F5}" type="pres">
      <dgm:prSet presAssocID="{31F52C0F-D839-4952-9467-43CDDB30F789}" presName="text_1" presStyleLbl="node1" presStyleIdx="0" presStyleCnt="2" custScaleY="118352">
        <dgm:presLayoutVars>
          <dgm:bulletEnabled val="1"/>
        </dgm:presLayoutVars>
      </dgm:prSet>
      <dgm:spPr/>
    </dgm:pt>
    <dgm:pt modelId="{38DBBDFC-99DC-4134-9CAE-E99D97B967B0}" type="pres">
      <dgm:prSet presAssocID="{31F52C0F-D839-4952-9467-43CDDB30F789}" presName="accent_1" presStyleCnt="0"/>
      <dgm:spPr/>
    </dgm:pt>
    <dgm:pt modelId="{AFF43AE9-E5E7-432D-A86C-F6C89EB5A481}" type="pres">
      <dgm:prSet presAssocID="{31F52C0F-D839-4952-9467-43CDDB30F789}" presName="accentRepeatNode" presStyleLbl="solidFgAcc1" presStyleIdx="0" presStyleCnt="2"/>
      <dgm:spPr/>
    </dgm:pt>
    <dgm:pt modelId="{8F9300EE-FA59-4F51-A85E-9754A04DC564}" type="pres">
      <dgm:prSet presAssocID="{285F20D9-A6FA-472D-8332-4F662B26F758}" presName="text_2" presStyleLbl="node1" presStyleIdx="1" presStyleCnt="2" custScaleY="118352">
        <dgm:presLayoutVars>
          <dgm:bulletEnabled val="1"/>
        </dgm:presLayoutVars>
      </dgm:prSet>
      <dgm:spPr/>
    </dgm:pt>
    <dgm:pt modelId="{A4B1A7B2-2732-4048-840A-F2F6FAA698FC}" type="pres">
      <dgm:prSet presAssocID="{285F20D9-A6FA-472D-8332-4F662B26F758}" presName="accent_2" presStyleCnt="0"/>
      <dgm:spPr/>
    </dgm:pt>
    <dgm:pt modelId="{A8140893-78D1-4489-A781-25067E0EB5C8}" type="pres">
      <dgm:prSet presAssocID="{285F20D9-A6FA-472D-8332-4F662B26F758}" presName="accentRepeatNode" presStyleLbl="solidFgAcc1" presStyleIdx="1" presStyleCnt="2"/>
      <dgm:spPr/>
    </dgm:pt>
  </dgm:ptLst>
  <dgm:cxnLst>
    <dgm:cxn modelId="{55222318-8FFC-4D3B-BA4B-FCCC9BA802D8}" type="presOf" srcId="{31F52C0F-D839-4952-9467-43CDDB30F789}" destId="{F0380DA0-944E-4A8A-BA89-47E91B90A9F5}" srcOrd="0" destOrd="0" presId="urn:microsoft.com/office/officeart/2008/layout/VerticalCurvedList"/>
    <dgm:cxn modelId="{329D4C5F-8F70-4DAB-8A0E-E67F5D1B564F}" type="presOf" srcId="{6AFF31A3-6CF2-4AA2-85F2-72FB23F7DC28}" destId="{AA3905A3-7652-4E75-A245-024329458618}" srcOrd="0" destOrd="0" presId="urn:microsoft.com/office/officeart/2008/layout/VerticalCurvedList"/>
    <dgm:cxn modelId="{A978A66F-D4E4-4BF4-A351-488B9B5CDA84}" srcId="{6AFF31A3-6CF2-4AA2-85F2-72FB23F7DC28}" destId="{285F20D9-A6FA-472D-8332-4F662B26F758}" srcOrd="1" destOrd="0" parTransId="{49858B36-7000-4658-A242-B5DF4A691013}" sibTransId="{DC2E06C6-66BC-4DF1-8FEB-5B9F52445C4E}"/>
    <dgm:cxn modelId="{0C0FD17D-51DF-4E00-814F-BD252CFA4D53}" srcId="{6AFF31A3-6CF2-4AA2-85F2-72FB23F7DC28}" destId="{31F52C0F-D839-4952-9467-43CDDB30F789}" srcOrd="0" destOrd="0" parTransId="{D816FD54-4179-4D73-9B25-51698FF14947}" sibTransId="{B357B9EC-A3D7-4745-B252-5911295FA48A}"/>
    <dgm:cxn modelId="{B91983B0-8261-4914-BD8C-F145EEE3116E}" type="presOf" srcId="{B357B9EC-A3D7-4745-B252-5911295FA48A}" destId="{290D7F5B-8839-4059-956A-08FA517F4141}" srcOrd="0" destOrd="0" presId="urn:microsoft.com/office/officeart/2008/layout/VerticalCurvedList"/>
    <dgm:cxn modelId="{67BB9EB4-4E72-4C39-9AA8-6A64E55FD83F}" type="presOf" srcId="{285F20D9-A6FA-472D-8332-4F662B26F758}" destId="{8F9300EE-FA59-4F51-A85E-9754A04DC564}" srcOrd="0" destOrd="0" presId="urn:microsoft.com/office/officeart/2008/layout/VerticalCurvedList"/>
    <dgm:cxn modelId="{622602AC-E0AD-470B-A4E0-171C4DE672E2}" type="presParOf" srcId="{AA3905A3-7652-4E75-A245-024329458618}" destId="{DFF78BB6-E744-4349-A5FC-DC559CAC3CA5}" srcOrd="0" destOrd="0" presId="urn:microsoft.com/office/officeart/2008/layout/VerticalCurvedList"/>
    <dgm:cxn modelId="{1F2719A5-4AD2-481F-B997-00D5C318048C}" type="presParOf" srcId="{DFF78BB6-E744-4349-A5FC-DC559CAC3CA5}" destId="{FB0D9C13-70B0-4E0D-BE23-10BA1AEEDD25}" srcOrd="0" destOrd="0" presId="urn:microsoft.com/office/officeart/2008/layout/VerticalCurvedList"/>
    <dgm:cxn modelId="{FD4E3104-A69F-47ED-B426-10F52B89939E}" type="presParOf" srcId="{FB0D9C13-70B0-4E0D-BE23-10BA1AEEDD25}" destId="{2907634A-0616-487E-938A-7BCFF051C759}" srcOrd="0" destOrd="0" presId="urn:microsoft.com/office/officeart/2008/layout/VerticalCurvedList"/>
    <dgm:cxn modelId="{025C2DD3-D853-4F13-BE8B-44593B5B2FB5}" type="presParOf" srcId="{FB0D9C13-70B0-4E0D-BE23-10BA1AEEDD25}" destId="{290D7F5B-8839-4059-956A-08FA517F4141}" srcOrd="1" destOrd="0" presId="urn:microsoft.com/office/officeart/2008/layout/VerticalCurvedList"/>
    <dgm:cxn modelId="{FC58749A-344D-4F6F-BE0C-210E116A40FA}" type="presParOf" srcId="{FB0D9C13-70B0-4E0D-BE23-10BA1AEEDD25}" destId="{3DDD73DE-E198-4610-BD70-97306CA7EA77}" srcOrd="2" destOrd="0" presId="urn:microsoft.com/office/officeart/2008/layout/VerticalCurvedList"/>
    <dgm:cxn modelId="{38DA9603-0434-4F0F-AA26-018A55DFF29C}" type="presParOf" srcId="{FB0D9C13-70B0-4E0D-BE23-10BA1AEEDD25}" destId="{9CD02183-EDD4-4A74-AB96-AA841A02622D}" srcOrd="3" destOrd="0" presId="urn:microsoft.com/office/officeart/2008/layout/VerticalCurvedList"/>
    <dgm:cxn modelId="{E0402AA9-F9EA-4A46-89F0-D5B32FDD9BBD}" type="presParOf" srcId="{DFF78BB6-E744-4349-A5FC-DC559CAC3CA5}" destId="{F0380DA0-944E-4A8A-BA89-47E91B90A9F5}" srcOrd="1" destOrd="0" presId="urn:microsoft.com/office/officeart/2008/layout/VerticalCurvedList"/>
    <dgm:cxn modelId="{4AE12F2B-64AE-4B06-8685-1502C1A9D984}" type="presParOf" srcId="{DFF78BB6-E744-4349-A5FC-DC559CAC3CA5}" destId="{38DBBDFC-99DC-4134-9CAE-E99D97B967B0}" srcOrd="2" destOrd="0" presId="urn:microsoft.com/office/officeart/2008/layout/VerticalCurvedList"/>
    <dgm:cxn modelId="{1ECCE52D-2D2D-4A0D-B244-ADBB346676FB}" type="presParOf" srcId="{38DBBDFC-99DC-4134-9CAE-E99D97B967B0}" destId="{AFF43AE9-E5E7-432D-A86C-F6C89EB5A481}" srcOrd="0" destOrd="0" presId="urn:microsoft.com/office/officeart/2008/layout/VerticalCurvedList"/>
    <dgm:cxn modelId="{5440CFA3-A60C-42DF-8B24-1A290BA27807}" type="presParOf" srcId="{DFF78BB6-E744-4349-A5FC-DC559CAC3CA5}" destId="{8F9300EE-FA59-4F51-A85E-9754A04DC564}" srcOrd="3" destOrd="0" presId="urn:microsoft.com/office/officeart/2008/layout/VerticalCurvedList"/>
    <dgm:cxn modelId="{A5823B70-7D9B-4015-9A23-81504D0DCD45}" type="presParOf" srcId="{DFF78BB6-E744-4349-A5FC-DC559CAC3CA5}" destId="{A4B1A7B2-2732-4048-840A-F2F6FAA698FC}" srcOrd="4" destOrd="0" presId="urn:microsoft.com/office/officeart/2008/layout/VerticalCurvedList"/>
    <dgm:cxn modelId="{D4526DF9-90B1-4011-8FF4-DF27BAB2346B}" type="presParOf" srcId="{A4B1A7B2-2732-4048-840A-F2F6FAA698FC}" destId="{A8140893-78D1-4489-A781-25067E0EB5C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F6AEA6-BFD6-42FD-BE00-1589F9B69F9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2C246F9-92FC-4435-BB30-57DB15035CA2}">
      <dgm:prSet/>
      <dgm:spPr/>
      <dgm:t>
        <a:bodyPr/>
        <a:lstStyle/>
        <a:p>
          <a:r>
            <a:rPr lang="en-US" dirty="0"/>
            <a:t>Behavior that transmits a </a:t>
          </a:r>
          <a:r>
            <a:rPr lang="en-US" u="sng" dirty="0"/>
            <a:t>meaning</a:t>
          </a:r>
          <a:r>
            <a:rPr lang="en-US" dirty="0"/>
            <a:t> (the message) from one </a:t>
          </a:r>
          <a:r>
            <a:rPr lang="en-US" u="sng" dirty="0"/>
            <a:t>person</a:t>
          </a:r>
          <a:r>
            <a:rPr lang="en-US" dirty="0"/>
            <a:t> (the sender) to </a:t>
          </a:r>
          <a:r>
            <a:rPr lang="en-US" u="sng" dirty="0"/>
            <a:t>another</a:t>
          </a:r>
          <a:r>
            <a:rPr lang="en-US" dirty="0"/>
            <a:t> (the receiver) in a way that the message is </a:t>
          </a:r>
          <a:r>
            <a:rPr lang="en-US" u="sng" dirty="0"/>
            <a:t>understood</a:t>
          </a:r>
          <a:r>
            <a:rPr lang="en-US" dirty="0"/>
            <a:t>.</a:t>
          </a:r>
        </a:p>
      </dgm:t>
    </dgm:pt>
    <dgm:pt modelId="{3A5E493C-93C0-4719-9325-0B9B790F70B3}" type="parTrans" cxnId="{248CFF5D-F606-4C6E-84CD-36BC2BB7F196}">
      <dgm:prSet/>
      <dgm:spPr/>
      <dgm:t>
        <a:bodyPr/>
        <a:lstStyle/>
        <a:p>
          <a:endParaRPr lang="en-US"/>
        </a:p>
      </dgm:t>
    </dgm:pt>
    <dgm:pt modelId="{E5DD71A4-A612-4582-AB86-D7977F9BB0D0}" type="sibTrans" cxnId="{248CFF5D-F606-4C6E-84CD-36BC2BB7F196}">
      <dgm:prSet/>
      <dgm:spPr/>
      <dgm:t>
        <a:bodyPr/>
        <a:lstStyle/>
        <a:p>
          <a:endParaRPr lang="en-US"/>
        </a:p>
      </dgm:t>
    </dgm:pt>
    <dgm:pt modelId="{56A112AE-5A09-484C-8A46-546A6B20B066}" type="pres">
      <dgm:prSet presAssocID="{40F6AEA6-BFD6-42FD-BE00-1589F9B69F96}" presName="Name0" presStyleCnt="0">
        <dgm:presLayoutVars>
          <dgm:chMax val="7"/>
          <dgm:chPref val="7"/>
          <dgm:dir/>
        </dgm:presLayoutVars>
      </dgm:prSet>
      <dgm:spPr/>
    </dgm:pt>
    <dgm:pt modelId="{FE6368A7-D28C-4830-B314-5FE69684BD31}" type="pres">
      <dgm:prSet presAssocID="{40F6AEA6-BFD6-42FD-BE00-1589F9B69F96}" presName="Name1" presStyleCnt="0"/>
      <dgm:spPr/>
    </dgm:pt>
    <dgm:pt modelId="{C2078D5B-A960-4680-A21E-86D57D02669E}" type="pres">
      <dgm:prSet presAssocID="{40F6AEA6-BFD6-42FD-BE00-1589F9B69F96}" presName="cycle" presStyleCnt="0"/>
      <dgm:spPr/>
    </dgm:pt>
    <dgm:pt modelId="{BB0B1DFB-3650-47BF-9977-D0195D5DA8D7}" type="pres">
      <dgm:prSet presAssocID="{40F6AEA6-BFD6-42FD-BE00-1589F9B69F96}" presName="srcNode" presStyleLbl="node1" presStyleIdx="0" presStyleCnt="1"/>
      <dgm:spPr/>
    </dgm:pt>
    <dgm:pt modelId="{1648ABC9-CEEF-4328-9035-FA84E7E58699}" type="pres">
      <dgm:prSet presAssocID="{40F6AEA6-BFD6-42FD-BE00-1589F9B69F96}" presName="conn" presStyleLbl="parChTrans1D2" presStyleIdx="0" presStyleCnt="1"/>
      <dgm:spPr/>
    </dgm:pt>
    <dgm:pt modelId="{3AADBF31-828D-4673-8C36-A767A3DB1758}" type="pres">
      <dgm:prSet presAssocID="{40F6AEA6-BFD6-42FD-BE00-1589F9B69F96}" presName="extraNode" presStyleLbl="node1" presStyleIdx="0" presStyleCnt="1"/>
      <dgm:spPr/>
    </dgm:pt>
    <dgm:pt modelId="{117A552D-5901-44EF-9DF7-A01A1AA38CC1}" type="pres">
      <dgm:prSet presAssocID="{40F6AEA6-BFD6-42FD-BE00-1589F9B69F96}" presName="dstNode" presStyleLbl="node1" presStyleIdx="0" presStyleCnt="1"/>
      <dgm:spPr/>
    </dgm:pt>
    <dgm:pt modelId="{ECFAD519-9503-472E-9A03-58829C39DD38}" type="pres">
      <dgm:prSet presAssocID="{B2C246F9-92FC-4435-BB30-57DB15035CA2}" presName="text_1" presStyleLbl="node1" presStyleIdx="0" presStyleCnt="1" custScaleX="124516" custScaleY="106374">
        <dgm:presLayoutVars>
          <dgm:bulletEnabled val="1"/>
        </dgm:presLayoutVars>
      </dgm:prSet>
      <dgm:spPr/>
    </dgm:pt>
    <dgm:pt modelId="{7472C4A0-7FC9-4F56-9304-0CCAA5BE82F8}" type="pres">
      <dgm:prSet presAssocID="{B2C246F9-92FC-4435-BB30-57DB15035CA2}" presName="accent_1" presStyleCnt="0"/>
      <dgm:spPr/>
    </dgm:pt>
    <dgm:pt modelId="{3B06A50C-08B5-4872-BB00-5BE26BC1B667}" type="pres">
      <dgm:prSet presAssocID="{B2C246F9-92FC-4435-BB30-57DB15035CA2}" presName="accentRepeatNode" presStyleLbl="solidFgAcc1" presStyleIdx="0" presStyleCnt="1" custScaleX="69046" custScaleY="63488" custLinFactNeighborX="-76291" custLinFactNeighborY="-21163"/>
      <dgm:spPr>
        <a:prstGeom prst="rect">
          <a:avLst/>
        </a:prstGeom>
      </dgm:spPr>
    </dgm:pt>
  </dgm:ptLst>
  <dgm:cxnLst>
    <dgm:cxn modelId="{248CFF5D-F606-4C6E-84CD-36BC2BB7F196}" srcId="{40F6AEA6-BFD6-42FD-BE00-1589F9B69F96}" destId="{B2C246F9-92FC-4435-BB30-57DB15035CA2}" srcOrd="0" destOrd="0" parTransId="{3A5E493C-93C0-4719-9325-0B9B790F70B3}" sibTransId="{E5DD71A4-A612-4582-AB86-D7977F9BB0D0}"/>
    <dgm:cxn modelId="{17FB0B60-8F0D-4566-AD6F-D371C42DD2B7}" type="presOf" srcId="{E5DD71A4-A612-4582-AB86-D7977F9BB0D0}" destId="{1648ABC9-CEEF-4328-9035-FA84E7E58699}" srcOrd="0" destOrd="0" presId="urn:microsoft.com/office/officeart/2008/layout/VerticalCurvedList"/>
    <dgm:cxn modelId="{ABBA7150-BFCF-4FB0-AD07-B59C516825A4}" type="presOf" srcId="{B2C246F9-92FC-4435-BB30-57DB15035CA2}" destId="{ECFAD519-9503-472E-9A03-58829C39DD38}" srcOrd="0" destOrd="0" presId="urn:microsoft.com/office/officeart/2008/layout/VerticalCurvedList"/>
    <dgm:cxn modelId="{19F5798D-5873-4C31-A6F9-0E7FC2E258E6}" type="presOf" srcId="{40F6AEA6-BFD6-42FD-BE00-1589F9B69F96}" destId="{56A112AE-5A09-484C-8A46-546A6B20B066}" srcOrd="0" destOrd="0" presId="urn:microsoft.com/office/officeart/2008/layout/VerticalCurvedList"/>
    <dgm:cxn modelId="{CCD48B54-7AC2-494E-A878-5717CDCDF5A1}" type="presParOf" srcId="{56A112AE-5A09-484C-8A46-546A6B20B066}" destId="{FE6368A7-D28C-4830-B314-5FE69684BD31}" srcOrd="0" destOrd="0" presId="urn:microsoft.com/office/officeart/2008/layout/VerticalCurvedList"/>
    <dgm:cxn modelId="{832DED08-EC39-445E-8174-E4D3BC8E6652}" type="presParOf" srcId="{FE6368A7-D28C-4830-B314-5FE69684BD31}" destId="{C2078D5B-A960-4680-A21E-86D57D02669E}" srcOrd="0" destOrd="0" presId="urn:microsoft.com/office/officeart/2008/layout/VerticalCurvedList"/>
    <dgm:cxn modelId="{74022F35-C321-4C62-A7A2-743FF62AA973}" type="presParOf" srcId="{C2078D5B-A960-4680-A21E-86D57D02669E}" destId="{BB0B1DFB-3650-47BF-9977-D0195D5DA8D7}" srcOrd="0" destOrd="0" presId="urn:microsoft.com/office/officeart/2008/layout/VerticalCurvedList"/>
    <dgm:cxn modelId="{B2A8C78A-C0A6-428B-A334-042D264E0090}" type="presParOf" srcId="{C2078D5B-A960-4680-A21E-86D57D02669E}" destId="{1648ABC9-CEEF-4328-9035-FA84E7E58699}" srcOrd="1" destOrd="0" presId="urn:microsoft.com/office/officeart/2008/layout/VerticalCurvedList"/>
    <dgm:cxn modelId="{DDE0609D-0514-4ADE-8E45-F0823A5292CC}" type="presParOf" srcId="{C2078D5B-A960-4680-A21E-86D57D02669E}" destId="{3AADBF31-828D-4673-8C36-A767A3DB1758}" srcOrd="2" destOrd="0" presId="urn:microsoft.com/office/officeart/2008/layout/VerticalCurvedList"/>
    <dgm:cxn modelId="{8A76A85A-0503-4924-A82B-90D3EC08B3EA}" type="presParOf" srcId="{C2078D5B-A960-4680-A21E-86D57D02669E}" destId="{117A552D-5901-44EF-9DF7-A01A1AA38CC1}" srcOrd="3" destOrd="0" presId="urn:microsoft.com/office/officeart/2008/layout/VerticalCurvedList"/>
    <dgm:cxn modelId="{890D26B3-298E-4AE9-8B0B-7BA6EDF1330C}" type="presParOf" srcId="{FE6368A7-D28C-4830-B314-5FE69684BD31}" destId="{ECFAD519-9503-472E-9A03-58829C39DD38}" srcOrd="1" destOrd="0" presId="urn:microsoft.com/office/officeart/2008/layout/VerticalCurvedList"/>
    <dgm:cxn modelId="{6557F68C-D2EC-4A18-AC45-78B554499A86}" type="presParOf" srcId="{FE6368A7-D28C-4830-B314-5FE69684BD31}" destId="{7472C4A0-7FC9-4F56-9304-0CCAA5BE82F8}" srcOrd="2" destOrd="0" presId="urn:microsoft.com/office/officeart/2008/layout/VerticalCurvedList"/>
    <dgm:cxn modelId="{56621799-1F75-4061-90D4-C4A925CD16A2}" type="presParOf" srcId="{7472C4A0-7FC9-4F56-9304-0CCAA5BE82F8}" destId="{3B06A50C-08B5-4872-BB00-5BE26BC1B66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7F5B-8839-4059-956A-08FA517F4141}">
      <dsp:nvSpPr>
        <dsp:cNvPr id="0" name=""/>
        <dsp:cNvSpPr/>
      </dsp:nvSpPr>
      <dsp:spPr>
        <a:xfrm>
          <a:off x="-2994741" y="-464123"/>
          <a:ext cx="3595248" cy="3595248"/>
        </a:xfrm>
        <a:prstGeom prst="blockArc">
          <a:avLst>
            <a:gd name="adj1" fmla="val 18900000"/>
            <a:gd name="adj2" fmla="val 2700000"/>
            <a:gd name="adj3" fmla="val 60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380DA0-944E-4A8A-BA89-47E91B90A9F5}">
      <dsp:nvSpPr>
        <dsp:cNvPr id="0" name=""/>
        <dsp:cNvSpPr/>
      </dsp:nvSpPr>
      <dsp:spPr>
        <a:xfrm>
          <a:off x="490261" y="311094"/>
          <a:ext cx="4991594" cy="9017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765"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How do I work more effectively as a Councilmember in the gap?</a:t>
          </a:r>
        </a:p>
      </dsp:txBody>
      <dsp:txXfrm>
        <a:off x="490261" y="311094"/>
        <a:ext cx="4991594" cy="901734"/>
      </dsp:txXfrm>
    </dsp:sp>
    <dsp:sp modelId="{AFF43AE9-E5E7-432D-A86C-F6C89EB5A481}">
      <dsp:nvSpPr>
        <dsp:cNvPr id="0" name=""/>
        <dsp:cNvSpPr/>
      </dsp:nvSpPr>
      <dsp:spPr>
        <a:xfrm>
          <a:off x="14068" y="285769"/>
          <a:ext cx="952385" cy="9523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9300EE-FA59-4F51-A85E-9754A04DC564}">
      <dsp:nvSpPr>
        <dsp:cNvPr id="0" name=""/>
        <dsp:cNvSpPr/>
      </dsp:nvSpPr>
      <dsp:spPr>
        <a:xfrm>
          <a:off x="490261" y="1454171"/>
          <a:ext cx="4991594" cy="90173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765"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What could I do differently to help the Council be more effective?</a:t>
          </a:r>
        </a:p>
      </dsp:txBody>
      <dsp:txXfrm>
        <a:off x="490261" y="1454171"/>
        <a:ext cx="4991594" cy="901734"/>
      </dsp:txXfrm>
    </dsp:sp>
    <dsp:sp modelId="{A8140893-78D1-4489-A781-25067E0EB5C8}">
      <dsp:nvSpPr>
        <dsp:cNvPr id="0" name=""/>
        <dsp:cNvSpPr/>
      </dsp:nvSpPr>
      <dsp:spPr>
        <a:xfrm>
          <a:off x="14068" y="1428845"/>
          <a:ext cx="952385" cy="9523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8ABC9-CEEF-4328-9035-FA84E7E58699}">
      <dsp:nvSpPr>
        <dsp:cNvPr id="0" name=""/>
        <dsp:cNvSpPr/>
      </dsp:nvSpPr>
      <dsp:spPr>
        <a:xfrm>
          <a:off x="-474009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FAD519-9503-472E-9A03-58829C39DD38}">
      <dsp:nvSpPr>
        <dsp:cNvPr id="0" name=""/>
        <dsp:cNvSpPr/>
      </dsp:nvSpPr>
      <dsp:spPr>
        <a:xfrm>
          <a:off x="48232" y="1007305"/>
          <a:ext cx="6565581" cy="20493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Behavior that transmits a </a:t>
          </a:r>
          <a:r>
            <a:rPr lang="en-US" sz="2700" u="sng" kern="1200" dirty="0"/>
            <a:t>meaning</a:t>
          </a:r>
          <a:r>
            <a:rPr lang="en-US" sz="2700" kern="1200" dirty="0"/>
            <a:t> (the message) from one </a:t>
          </a:r>
          <a:r>
            <a:rPr lang="en-US" sz="2700" u="sng" kern="1200" dirty="0"/>
            <a:t>person</a:t>
          </a:r>
          <a:r>
            <a:rPr lang="en-US" sz="2700" kern="1200" dirty="0"/>
            <a:t> (the sender) to </a:t>
          </a:r>
          <a:r>
            <a:rPr lang="en-US" sz="2700" u="sng" kern="1200" dirty="0"/>
            <a:t>another</a:t>
          </a:r>
          <a:r>
            <a:rPr lang="en-US" sz="2700" kern="1200" dirty="0"/>
            <a:t> (the receiver) in a way that the message is </a:t>
          </a:r>
          <a:r>
            <a:rPr lang="en-US" sz="2700" u="sng" kern="1200" dirty="0"/>
            <a:t>understood</a:t>
          </a:r>
          <a:r>
            <a:rPr lang="en-US" sz="2700" kern="1200" dirty="0"/>
            <a:t>.</a:t>
          </a:r>
        </a:p>
      </dsp:txBody>
      <dsp:txXfrm>
        <a:off x="48232" y="1007305"/>
        <a:ext cx="6565581" cy="2049389"/>
      </dsp:txXfrm>
    </dsp:sp>
    <dsp:sp modelId="{3B06A50C-08B5-4872-BB00-5BE26BC1B667}">
      <dsp:nvSpPr>
        <dsp:cNvPr id="0" name=""/>
        <dsp:cNvSpPr/>
      </dsp:nvSpPr>
      <dsp:spPr>
        <a:xfrm>
          <a:off x="-136813" y="757874"/>
          <a:ext cx="1662790" cy="152894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32732CDD-AFAF-2F49-898E-B4D15BC04C4F}" type="datetimeFigureOut">
              <a:rPr lang="en-US" smtClean="0"/>
              <a:t>1/20/2022</a:t>
            </a:fld>
            <a:endParaRPr lang="en-US" dirty="0"/>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3BF0623C-D057-CF48-8F96-ED344AD26FFB}" type="slidenum">
              <a:rPr lang="en-US" smtClean="0"/>
              <a:t>‹#›</a:t>
            </a:fld>
            <a:endParaRPr lang="en-US" dirty="0"/>
          </a:p>
        </p:txBody>
      </p:sp>
    </p:spTree>
    <p:extLst>
      <p:ext uri="{BB962C8B-B14F-4D97-AF65-F5344CB8AC3E}">
        <p14:creationId xmlns:p14="http://schemas.microsoft.com/office/powerpoint/2010/main" val="171562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0623C-D057-CF48-8F96-ED344AD26FFB}" type="slidenum">
              <a:rPr lang="en-US" smtClean="0"/>
              <a:t>1</a:t>
            </a:fld>
            <a:endParaRPr lang="en-US" dirty="0"/>
          </a:p>
        </p:txBody>
      </p:sp>
    </p:spTree>
    <p:extLst>
      <p:ext uri="{BB962C8B-B14F-4D97-AF65-F5344CB8AC3E}">
        <p14:creationId xmlns:p14="http://schemas.microsoft.com/office/powerpoint/2010/main" val="296170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ibre Baskerville"/>
              </a:rPr>
              <a:t>John </a:t>
            </a:r>
            <a:r>
              <a:rPr lang="en-US" b="0" i="0" dirty="0">
                <a:solidFill>
                  <a:srgbClr val="023B40"/>
                </a:solidFill>
                <a:effectLst/>
                <a:latin typeface="Montserrat" panose="00000500000000000000" pitchFamily="2" charset="0"/>
              </a:rPr>
              <a:t>Nalbandian </a:t>
            </a:r>
            <a:r>
              <a:rPr lang="en-US" b="0" i="0" dirty="0">
                <a:solidFill>
                  <a:srgbClr val="000000"/>
                </a:solidFill>
                <a:effectLst/>
                <a:latin typeface="Libre Baskerville"/>
              </a:rPr>
              <a:t>is Professor Emeritus in the School of Public Affairs and Administration at the University of Kansas. He served as an elected city council member and mayor in Lawrence, KS (pop. 100,000). In addition, he has served on several boards and commissions locally. In Kansas he has been recognized both as “elected official of the year” as well as “academic public administrator of the year.” John has been nationally recognized on several occasions for his commitment to the public good expressed in his research, teaching, and community service. </a:t>
            </a:r>
            <a:endParaRPr lang="en-US" dirty="0"/>
          </a:p>
        </p:txBody>
      </p:sp>
      <p:sp>
        <p:nvSpPr>
          <p:cNvPr id="4" name="Slide Number Placeholder 3"/>
          <p:cNvSpPr>
            <a:spLocks noGrp="1"/>
          </p:cNvSpPr>
          <p:nvPr>
            <p:ph type="sldNum" sz="quarter" idx="5"/>
          </p:nvPr>
        </p:nvSpPr>
        <p:spPr/>
        <p:txBody>
          <a:bodyPr/>
          <a:lstStyle/>
          <a:p>
            <a:fld id="{3BF0623C-D057-CF48-8F96-ED344AD26FFB}" type="slidenum">
              <a:rPr lang="en-US" smtClean="0"/>
              <a:t>3</a:t>
            </a:fld>
            <a:endParaRPr lang="en-US" dirty="0"/>
          </a:p>
        </p:txBody>
      </p:sp>
    </p:spTree>
    <p:extLst>
      <p:ext uri="{BB962C8B-B14F-4D97-AF65-F5344CB8AC3E}">
        <p14:creationId xmlns:p14="http://schemas.microsoft.com/office/powerpoint/2010/main" val="349005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0623C-D057-CF48-8F96-ED344AD26FFB}" type="slidenum">
              <a:rPr lang="en-US" smtClean="0"/>
              <a:t>4</a:t>
            </a:fld>
            <a:endParaRPr lang="en-US" dirty="0"/>
          </a:p>
        </p:txBody>
      </p:sp>
    </p:spTree>
    <p:extLst>
      <p:ext uri="{BB962C8B-B14F-4D97-AF65-F5344CB8AC3E}">
        <p14:creationId xmlns:p14="http://schemas.microsoft.com/office/powerpoint/2010/main" val="340715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input from Council</a:t>
            </a:r>
          </a:p>
        </p:txBody>
      </p:sp>
      <p:sp>
        <p:nvSpPr>
          <p:cNvPr id="4" name="Slide Number Placeholder 3"/>
          <p:cNvSpPr>
            <a:spLocks noGrp="1"/>
          </p:cNvSpPr>
          <p:nvPr>
            <p:ph type="sldNum" sz="quarter" idx="5"/>
          </p:nvPr>
        </p:nvSpPr>
        <p:spPr/>
        <p:txBody>
          <a:bodyPr/>
          <a:lstStyle/>
          <a:p>
            <a:fld id="{3BF0623C-D057-CF48-8F96-ED344AD26FFB}" type="slidenum">
              <a:rPr lang="en-US" smtClean="0"/>
              <a:t>5</a:t>
            </a:fld>
            <a:endParaRPr lang="en-US" dirty="0"/>
          </a:p>
        </p:txBody>
      </p:sp>
    </p:spTree>
    <p:extLst>
      <p:ext uri="{BB962C8B-B14F-4D97-AF65-F5344CB8AC3E}">
        <p14:creationId xmlns:p14="http://schemas.microsoft.com/office/powerpoint/2010/main" val="277715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 What is your definition of effective communication?</a:t>
            </a:r>
          </a:p>
        </p:txBody>
      </p:sp>
      <p:sp>
        <p:nvSpPr>
          <p:cNvPr id="4" name="Slide Number Placeholder 3"/>
          <p:cNvSpPr>
            <a:spLocks noGrp="1"/>
          </p:cNvSpPr>
          <p:nvPr>
            <p:ph type="sldNum" sz="quarter" idx="5"/>
          </p:nvPr>
        </p:nvSpPr>
        <p:spPr/>
        <p:txBody>
          <a:bodyPr/>
          <a:lstStyle/>
          <a:p>
            <a:fld id="{3BF0623C-D057-CF48-8F96-ED344AD26FFB}" type="slidenum">
              <a:rPr lang="en-US" smtClean="0"/>
              <a:t>7</a:t>
            </a:fld>
            <a:endParaRPr lang="en-US" dirty="0"/>
          </a:p>
        </p:txBody>
      </p:sp>
    </p:spTree>
    <p:extLst>
      <p:ext uri="{BB962C8B-B14F-4D97-AF65-F5344CB8AC3E}">
        <p14:creationId xmlns:p14="http://schemas.microsoft.com/office/powerpoint/2010/main" val="121078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0623C-D057-CF48-8F96-ED344AD26FFB}" type="slidenum">
              <a:rPr lang="en-US" smtClean="0"/>
              <a:t>8</a:t>
            </a:fld>
            <a:endParaRPr lang="en-US" dirty="0"/>
          </a:p>
        </p:txBody>
      </p:sp>
    </p:spTree>
    <p:extLst>
      <p:ext uri="{BB962C8B-B14F-4D97-AF65-F5344CB8AC3E}">
        <p14:creationId xmlns:p14="http://schemas.microsoft.com/office/powerpoint/2010/main" val="313660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gacities.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gacities.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gacities.com/"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gacities.com/"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gacities.com/"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gacities.com/"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acities.com/"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acities.com/" TargetMode="Externa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gacities.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C9556F-22F8-B345-BCA3-74B788A2CBC7}"/>
              </a:ext>
            </a:extLst>
          </p:cNvPr>
          <p:cNvSpPr/>
          <p:nvPr userDrawn="1"/>
        </p:nvSpPr>
        <p:spPr>
          <a:xfrm>
            <a:off x="457199" y="457200"/>
            <a:ext cx="5102352" cy="3120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4D5538D1-C854-9E40-9BB9-B12432D3CA8C}"/>
              </a:ext>
            </a:extLst>
          </p:cNvPr>
          <p:cNvSpPr>
            <a:spLocks noGrp="1"/>
          </p:cNvSpPr>
          <p:nvPr>
            <p:ph type="body" sz="quarter" idx="10" hasCustomPrompt="1"/>
          </p:nvPr>
        </p:nvSpPr>
        <p:spPr>
          <a:xfrm>
            <a:off x="946275" y="737039"/>
            <a:ext cx="3322193" cy="311346"/>
          </a:xfrm>
          <a:prstGeom prst="rect">
            <a:avLst/>
          </a:prstGeom>
        </p:spPr>
        <p:txBody>
          <a:bodyPr lIns="0"/>
          <a:lstStyle>
            <a:lvl1pPr marL="0" indent="0">
              <a:buNone/>
              <a:defRPr sz="1200" b="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SUBHEADLINE</a:t>
            </a:r>
          </a:p>
        </p:txBody>
      </p:sp>
      <p:sp>
        <p:nvSpPr>
          <p:cNvPr id="14" name="Text Placeholder 13">
            <a:extLst>
              <a:ext uri="{FF2B5EF4-FFF2-40B4-BE49-F238E27FC236}">
                <a16:creationId xmlns:a16="http://schemas.microsoft.com/office/drawing/2014/main" id="{32B189E1-2F70-5B4A-870E-2DA80056342D}"/>
              </a:ext>
            </a:extLst>
          </p:cNvPr>
          <p:cNvSpPr>
            <a:spLocks noGrp="1"/>
          </p:cNvSpPr>
          <p:nvPr>
            <p:ph type="body" sz="quarter" idx="11" hasCustomPrompt="1"/>
          </p:nvPr>
        </p:nvSpPr>
        <p:spPr>
          <a:xfrm>
            <a:off x="946275" y="1163955"/>
            <a:ext cx="4083050" cy="1788795"/>
          </a:xfrm>
          <a:prstGeom prst="rect">
            <a:avLst/>
          </a:prstGeom>
        </p:spPr>
        <p:txBody>
          <a:bodyPr lIns="0"/>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dirty="0"/>
              <a:t>CLICK TO EDIT HEADLINE</a:t>
            </a:r>
          </a:p>
        </p:txBody>
      </p:sp>
      <p:sp>
        <p:nvSpPr>
          <p:cNvPr id="15" name="Text Placeholder 6">
            <a:extLst>
              <a:ext uri="{FF2B5EF4-FFF2-40B4-BE49-F238E27FC236}">
                <a16:creationId xmlns:a16="http://schemas.microsoft.com/office/drawing/2014/main" id="{C0DC0B77-2F15-6841-9259-C0B88AD1023A}"/>
              </a:ext>
            </a:extLst>
          </p:cNvPr>
          <p:cNvSpPr>
            <a:spLocks noGrp="1"/>
          </p:cNvSpPr>
          <p:nvPr>
            <p:ph type="body" sz="quarter" idx="12"/>
          </p:nvPr>
        </p:nvSpPr>
        <p:spPr>
          <a:xfrm>
            <a:off x="946275" y="3792855"/>
            <a:ext cx="3505200" cy="893445"/>
          </a:xfrm>
          <a:prstGeom prst="rect">
            <a:avLst/>
          </a:prstGeom>
        </p:spPr>
        <p:txBody>
          <a:bodyPr lIns="0"/>
          <a:lstStyle>
            <a:lvl1pPr marL="0" indent="0">
              <a:buClr>
                <a:schemeClr val="tx2"/>
              </a:buClr>
              <a:buFont typeface="Arial" panose="020B0604020202020204" pitchFamily="34" charset="0"/>
              <a:buNone/>
              <a:defRPr sz="1000">
                <a:latin typeface="Arial" panose="020B0604020202020204" pitchFamily="34" charset="0"/>
                <a:cs typeface="Arial" panose="020B0604020202020204" pitchFamily="34" charset="0"/>
              </a:defRPr>
            </a:lvl1pPr>
            <a:lvl2pPr marL="6286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2pPr>
            <a:lvl3pPr marL="10858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3pPr>
            <a:lvl4pPr marL="15430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4pPr>
            <a:lvl5pPr marL="20002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object 9">
            <a:extLst>
              <a:ext uri="{FF2B5EF4-FFF2-40B4-BE49-F238E27FC236}">
                <a16:creationId xmlns:a16="http://schemas.microsoft.com/office/drawing/2014/main" id="{CB4E4330-FBCA-8B49-A150-0CA21F464593}"/>
              </a:ext>
            </a:extLst>
          </p:cNvPr>
          <p:cNvSpPr txBox="1"/>
          <p:nvPr userDrawn="1"/>
        </p:nvSpPr>
        <p:spPr>
          <a:xfrm>
            <a:off x="946275" y="4761142"/>
            <a:ext cx="1012825" cy="140423"/>
          </a:xfrm>
          <a:prstGeom prst="rect">
            <a:avLst/>
          </a:prstGeom>
        </p:spPr>
        <p:txBody>
          <a:bodyPr vert="horz" wrap="square" lIns="0" tIns="1905" rIns="0" bIns="0" rtlCol="0">
            <a:spAutoFit/>
          </a:bodyPr>
          <a:lstStyle/>
          <a:p>
            <a:pPr marL="12700">
              <a:lnSpc>
                <a:spcPct val="100000"/>
              </a:lnSpc>
              <a:spcBef>
                <a:spcPts val="15"/>
              </a:spcBef>
            </a:pPr>
            <a:r>
              <a:rPr sz="900" b="1" spc="-5" dirty="0">
                <a:solidFill>
                  <a:srgbClr val="0083A8"/>
                </a:solidFill>
                <a:latin typeface="Arial"/>
                <a:cs typeface="Arial"/>
                <a:hlinkClick r:id="rId2"/>
              </a:rPr>
              <a:t>www.gacities.com</a:t>
            </a:r>
            <a:endParaRPr sz="900" dirty="0">
              <a:latin typeface="Arial"/>
              <a:cs typeface="Arial"/>
            </a:endParaRPr>
          </a:p>
        </p:txBody>
      </p:sp>
      <p:sp>
        <p:nvSpPr>
          <p:cNvPr id="18" name="Picture Placeholder 17">
            <a:extLst>
              <a:ext uri="{FF2B5EF4-FFF2-40B4-BE49-F238E27FC236}">
                <a16:creationId xmlns:a16="http://schemas.microsoft.com/office/drawing/2014/main" id="{11EAD0E6-8482-944A-8AE1-59C1DD161D03}"/>
              </a:ext>
            </a:extLst>
          </p:cNvPr>
          <p:cNvSpPr>
            <a:spLocks noGrp="1"/>
          </p:cNvSpPr>
          <p:nvPr>
            <p:ph type="pic" sz="quarter" idx="13"/>
          </p:nvPr>
        </p:nvSpPr>
        <p:spPr>
          <a:xfrm>
            <a:off x="5559551" y="0"/>
            <a:ext cx="3584575" cy="5143500"/>
          </a:xfrm>
          <a:prstGeom prst="rect">
            <a:avLst/>
          </a:prstGeom>
        </p:spPr>
        <p:txBody>
          <a:bodyPr/>
          <a:lstStyle/>
          <a:p>
            <a:endParaRPr lang="en-US" dirty="0"/>
          </a:p>
        </p:txBody>
      </p:sp>
    </p:spTree>
    <p:extLst>
      <p:ext uri="{BB962C8B-B14F-4D97-AF65-F5344CB8AC3E}">
        <p14:creationId xmlns:p14="http://schemas.microsoft.com/office/powerpoint/2010/main" val="172950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bg object 17"/>
          <p:cNvSpPr/>
          <p:nvPr userDrawn="1"/>
        </p:nvSpPr>
        <p:spPr>
          <a:xfrm>
            <a:off x="0" y="342900"/>
            <a:ext cx="8669019" cy="1191260"/>
          </a:xfrm>
          <a:custGeom>
            <a:avLst/>
            <a:gdLst/>
            <a:ahLst/>
            <a:cxnLst/>
            <a:rect l="l" t="t" r="r" b="b"/>
            <a:pathLst>
              <a:path w="7142480" h="1191260">
                <a:moveTo>
                  <a:pt x="0" y="1191005"/>
                </a:moveTo>
                <a:lnTo>
                  <a:pt x="7141971" y="1191005"/>
                </a:lnTo>
                <a:lnTo>
                  <a:pt x="7141971" y="0"/>
                </a:lnTo>
                <a:lnTo>
                  <a:pt x="0" y="0"/>
                </a:lnTo>
                <a:lnTo>
                  <a:pt x="0" y="1191005"/>
                </a:lnTo>
                <a:close/>
              </a:path>
            </a:pathLst>
          </a:custGeom>
          <a:solidFill>
            <a:srgbClr val="0083A8"/>
          </a:solidFill>
        </p:spPr>
        <p:txBody>
          <a:bodyPr wrap="square" lIns="0" tIns="0" rIns="0" bIns="0" rtlCol="0"/>
          <a:lstStyle/>
          <a:p>
            <a:endParaRPr dirty="0"/>
          </a:p>
        </p:txBody>
      </p:sp>
      <p:sp>
        <p:nvSpPr>
          <p:cNvPr id="18" name="bg object 18"/>
          <p:cNvSpPr/>
          <p:nvPr/>
        </p:nvSpPr>
        <p:spPr>
          <a:xfrm>
            <a:off x="990600" y="1533909"/>
            <a:ext cx="0" cy="2666365"/>
          </a:xfrm>
          <a:custGeom>
            <a:avLst/>
            <a:gdLst/>
            <a:ahLst/>
            <a:cxnLst/>
            <a:rect l="l" t="t" r="r" b="b"/>
            <a:pathLst>
              <a:path h="2666365">
                <a:moveTo>
                  <a:pt x="0" y="0"/>
                </a:moveTo>
                <a:lnTo>
                  <a:pt x="0" y="2665895"/>
                </a:lnTo>
              </a:path>
            </a:pathLst>
          </a:custGeom>
          <a:ln w="63500">
            <a:solidFill>
              <a:srgbClr val="0083A8"/>
            </a:solidFill>
          </a:ln>
        </p:spPr>
        <p:txBody>
          <a:bodyPr wrap="square" lIns="0" tIns="0" rIns="0" bIns="0" rtlCol="0"/>
          <a:lstStyle/>
          <a:p>
            <a:endParaRPr dirty="0"/>
          </a:p>
        </p:txBody>
      </p:sp>
      <p:sp>
        <p:nvSpPr>
          <p:cNvPr id="19" name="bg object 19"/>
          <p:cNvSpPr/>
          <p:nvPr/>
        </p:nvSpPr>
        <p:spPr>
          <a:xfrm>
            <a:off x="990600" y="342900"/>
            <a:ext cx="0" cy="1191260"/>
          </a:xfrm>
          <a:custGeom>
            <a:avLst/>
            <a:gdLst/>
            <a:ahLst/>
            <a:cxnLst/>
            <a:rect l="l" t="t" r="r" b="b"/>
            <a:pathLst>
              <a:path h="1191260">
                <a:moveTo>
                  <a:pt x="0" y="0"/>
                </a:moveTo>
                <a:lnTo>
                  <a:pt x="0" y="1191006"/>
                </a:lnTo>
              </a:path>
            </a:pathLst>
          </a:custGeom>
          <a:ln w="63500">
            <a:solidFill>
              <a:srgbClr val="FFFFFF"/>
            </a:solidFill>
          </a:ln>
        </p:spPr>
        <p:txBody>
          <a:bodyPr wrap="square" lIns="0" tIns="0" rIns="0" bIns="0" rtlCol="0"/>
          <a:lstStyle/>
          <a:p>
            <a:endParaRPr dirty="0"/>
          </a:p>
        </p:txBody>
      </p:sp>
      <p:sp>
        <p:nvSpPr>
          <p:cNvPr id="12" name="Text Placeholder 13">
            <a:extLst>
              <a:ext uri="{FF2B5EF4-FFF2-40B4-BE49-F238E27FC236}">
                <a16:creationId xmlns:a16="http://schemas.microsoft.com/office/drawing/2014/main" id="{7F476176-1642-AB4B-AA8A-2223B6DAC905}"/>
              </a:ext>
            </a:extLst>
          </p:cNvPr>
          <p:cNvSpPr>
            <a:spLocks noGrp="1"/>
          </p:cNvSpPr>
          <p:nvPr>
            <p:ph type="body" sz="quarter" idx="11" hasCustomPrompt="1"/>
          </p:nvPr>
        </p:nvSpPr>
        <p:spPr>
          <a:xfrm>
            <a:off x="1248426" y="539751"/>
            <a:ext cx="5029185" cy="810732"/>
          </a:xfrm>
          <a:prstGeom prst="rect">
            <a:avLst/>
          </a:prstGeom>
        </p:spPr>
        <p:txBody>
          <a:bodyPr lIns="0" anchor="ctr"/>
          <a:lstStyle>
            <a:lvl1pPr marL="0" indent="0">
              <a:buNone/>
              <a:defRPr sz="3000" b="1">
                <a:solidFill>
                  <a:schemeClr val="bg1"/>
                </a:solidFill>
                <a:latin typeface="Arial" panose="020B0604020202020204" pitchFamily="34" charset="0"/>
                <a:cs typeface="Arial" panose="020B0604020202020204" pitchFamily="34" charset="0"/>
              </a:defRPr>
            </a:lvl1pPr>
          </a:lstStyle>
          <a:p>
            <a:pPr lvl="0"/>
            <a:r>
              <a:rPr lang="en-US" dirty="0"/>
              <a:t>CLICK TO EDIT HEADLINE</a:t>
            </a:r>
          </a:p>
        </p:txBody>
      </p:sp>
      <p:sp>
        <p:nvSpPr>
          <p:cNvPr id="13" name="object 9">
            <a:extLst>
              <a:ext uri="{FF2B5EF4-FFF2-40B4-BE49-F238E27FC236}">
                <a16:creationId xmlns:a16="http://schemas.microsoft.com/office/drawing/2014/main" id="{C317BBD5-FAAC-E549-A01F-32082475B8ED}"/>
              </a:ext>
            </a:extLst>
          </p:cNvPr>
          <p:cNvSpPr txBox="1"/>
          <p:nvPr userDrawn="1"/>
        </p:nvSpPr>
        <p:spPr>
          <a:xfrm>
            <a:off x="381000" y="4761142"/>
            <a:ext cx="1012825" cy="140423"/>
          </a:xfrm>
          <a:prstGeom prst="rect">
            <a:avLst/>
          </a:prstGeom>
        </p:spPr>
        <p:txBody>
          <a:bodyPr vert="horz" wrap="square" lIns="0" tIns="1905" rIns="0" bIns="0" rtlCol="0">
            <a:spAutoFit/>
          </a:bodyPr>
          <a:lstStyle/>
          <a:p>
            <a:pPr marL="12700">
              <a:lnSpc>
                <a:spcPct val="100000"/>
              </a:lnSpc>
              <a:spcBef>
                <a:spcPts val="15"/>
              </a:spcBef>
            </a:pPr>
            <a:r>
              <a:rPr sz="900" b="1" spc="-5" dirty="0">
                <a:solidFill>
                  <a:srgbClr val="0083A8"/>
                </a:solidFill>
                <a:latin typeface="Arial"/>
                <a:cs typeface="Arial"/>
                <a:hlinkClick r:id="rId2"/>
              </a:rPr>
              <a:t>www.gacities.com</a:t>
            </a:r>
            <a:endParaRPr sz="900" dirty="0">
              <a:latin typeface="Arial"/>
              <a:cs typeface="Arial"/>
            </a:endParaRPr>
          </a:p>
        </p:txBody>
      </p:sp>
      <p:sp>
        <p:nvSpPr>
          <p:cNvPr id="14" name="Text Placeholder 6">
            <a:extLst>
              <a:ext uri="{FF2B5EF4-FFF2-40B4-BE49-F238E27FC236}">
                <a16:creationId xmlns:a16="http://schemas.microsoft.com/office/drawing/2014/main" id="{8F9DFFF8-BF11-5A45-B0FA-0556B3965A11}"/>
              </a:ext>
            </a:extLst>
          </p:cNvPr>
          <p:cNvSpPr>
            <a:spLocks noGrp="1"/>
          </p:cNvSpPr>
          <p:nvPr>
            <p:ph type="body" sz="quarter" idx="12" hasCustomPrompt="1"/>
          </p:nvPr>
        </p:nvSpPr>
        <p:spPr>
          <a:xfrm>
            <a:off x="1248426" y="1809750"/>
            <a:ext cx="3124177" cy="285278"/>
          </a:xfrm>
          <a:prstGeom prst="rect">
            <a:avLst/>
          </a:prstGeom>
        </p:spPr>
        <p:txBody>
          <a:bodyPr/>
          <a:lstStyle>
            <a:lvl1pPr marL="0" indent="0">
              <a:lnSpc>
                <a:spcPct val="100000"/>
              </a:lnSpc>
              <a:buClr>
                <a:schemeClr val="tx2"/>
              </a:buClr>
              <a:buFont typeface="Arial" panose="020B0604020202020204" pitchFamily="34" charset="0"/>
              <a:buNone/>
              <a:defRPr sz="1000" b="1">
                <a:latin typeface="Arial" panose="020B0604020202020204" pitchFamily="34" charset="0"/>
                <a:cs typeface="Arial" panose="020B0604020202020204" pitchFamily="34" charset="0"/>
              </a:defRPr>
            </a:lvl1pPr>
            <a:lvl2pPr marL="457200" indent="0">
              <a:buClr>
                <a:schemeClr val="tx2"/>
              </a:buClr>
              <a:buFont typeface="Arial" panose="020B0604020202020204" pitchFamily="34" charset="0"/>
              <a:buNone/>
              <a:defRPr sz="1000">
                <a:latin typeface="Arial" panose="020B0604020202020204" pitchFamily="34" charset="0"/>
                <a:cs typeface="Arial" panose="020B0604020202020204" pitchFamily="34" charset="0"/>
              </a:defRPr>
            </a:lvl2pPr>
            <a:lvl3pPr marL="10858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3pPr>
            <a:lvl4pPr marL="15430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4pPr>
            <a:lvl5pPr marL="20002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5pPr>
          </a:lstStyle>
          <a:p>
            <a:pPr lvl="0"/>
            <a:r>
              <a:rPr lang="en-US" dirty="0"/>
              <a:t>Click to edit headline</a:t>
            </a:r>
          </a:p>
        </p:txBody>
      </p:sp>
      <p:sp>
        <p:nvSpPr>
          <p:cNvPr id="15" name="Text Placeholder 6">
            <a:extLst>
              <a:ext uri="{FF2B5EF4-FFF2-40B4-BE49-F238E27FC236}">
                <a16:creationId xmlns:a16="http://schemas.microsoft.com/office/drawing/2014/main" id="{B84DA756-5228-1A49-B064-CF6BA8377BC6}"/>
              </a:ext>
            </a:extLst>
          </p:cNvPr>
          <p:cNvSpPr>
            <a:spLocks noGrp="1"/>
          </p:cNvSpPr>
          <p:nvPr>
            <p:ph type="body" sz="quarter" idx="13"/>
          </p:nvPr>
        </p:nvSpPr>
        <p:spPr>
          <a:xfrm>
            <a:off x="1248427" y="2232823"/>
            <a:ext cx="3124176" cy="1967451"/>
          </a:xfrm>
          <a:prstGeom prst="rect">
            <a:avLst/>
          </a:prstGeom>
        </p:spPr>
        <p:txBody>
          <a:bodyPr/>
          <a:lstStyle>
            <a:lvl1pPr marL="1714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1pPr>
            <a:lvl2pPr marL="6286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2pPr>
            <a:lvl3pPr marL="10858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3pPr>
            <a:lvl4pPr marL="15430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4pPr>
            <a:lvl5pPr marL="20002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a:extLst>
              <a:ext uri="{FF2B5EF4-FFF2-40B4-BE49-F238E27FC236}">
                <a16:creationId xmlns:a16="http://schemas.microsoft.com/office/drawing/2014/main" id="{B0809C49-B4E1-314D-965C-B5341D1A3B74}"/>
              </a:ext>
            </a:extLst>
          </p:cNvPr>
          <p:cNvSpPr>
            <a:spLocks noGrp="1"/>
          </p:cNvSpPr>
          <p:nvPr>
            <p:ph type="body" sz="quarter" idx="14" hasCustomPrompt="1"/>
          </p:nvPr>
        </p:nvSpPr>
        <p:spPr>
          <a:xfrm>
            <a:off x="4900717" y="1809750"/>
            <a:ext cx="3124177" cy="285278"/>
          </a:xfrm>
          <a:prstGeom prst="rect">
            <a:avLst/>
          </a:prstGeom>
        </p:spPr>
        <p:txBody>
          <a:bodyPr/>
          <a:lstStyle>
            <a:lvl1pPr marL="0" indent="0">
              <a:lnSpc>
                <a:spcPct val="100000"/>
              </a:lnSpc>
              <a:buClr>
                <a:schemeClr val="tx2"/>
              </a:buClr>
              <a:buFont typeface="Arial" panose="020B0604020202020204" pitchFamily="34" charset="0"/>
              <a:buNone/>
              <a:defRPr sz="1000" b="1">
                <a:latin typeface="Arial" panose="020B0604020202020204" pitchFamily="34" charset="0"/>
                <a:cs typeface="Arial" panose="020B0604020202020204" pitchFamily="34" charset="0"/>
              </a:defRPr>
            </a:lvl1pPr>
            <a:lvl2pPr marL="457200" indent="0">
              <a:buClr>
                <a:schemeClr val="tx2"/>
              </a:buClr>
              <a:buFont typeface="Arial" panose="020B0604020202020204" pitchFamily="34" charset="0"/>
              <a:buNone/>
              <a:defRPr sz="1000">
                <a:latin typeface="Arial" panose="020B0604020202020204" pitchFamily="34" charset="0"/>
                <a:cs typeface="Arial" panose="020B0604020202020204" pitchFamily="34" charset="0"/>
              </a:defRPr>
            </a:lvl2pPr>
            <a:lvl3pPr marL="10858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3pPr>
            <a:lvl4pPr marL="15430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4pPr>
            <a:lvl5pPr marL="20002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5pPr>
          </a:lstStyle>
          <a:p>
            <a:pPr lvl="0"/>
            <a:r>
              <a:rPr lang="en-US" dirty="0"/>
              <a:t>Click to edit headline</a:t>
            </a:r>
          </a:p>
        </p:txBody>
      </p:sp>
      <p:sp>
        <p:nvSpPr>
          <p:cNvPr id="21" name="Text Placeholder 6">
            <a:extLst>
              <a:ext uri="{FF2B5EF4-FFF2-40B4-BE49-F238E27FC236}">
                <a16:creationId xmlns:a16="http://schemas.microsoft.com/office/drawing/2014/main" id="{ECA6D550-C0E1-E641-BCD6-4AC243FCCF4E}"/>
              </a:ext>
            </a:extLst>
          </p:cNvPr>
          <p:cNvSpPr>
            <a:spLocks noGrp="1"/>
          </p:cNvSpPr>
          <p:nvPr>
            <p:ph type="body" sz="quarter" idx="15"/>
          </p:nvPr>
        </p:nvSpPr>
        <p:spPr>
          <a:xfrm>
            <a:off x="4900718" y="2232823"/>
            <a:ext cx="3124176" cy="1967451"/>
          </a:xfrm>
          <a:prstGeom prst="rect">
            <a:avLst/>
          </a:prstGeom>
        </p:spPr>
        <p:txBody>
          <a:bodyPr/>
          <a:lstStyle>
            <a:lvl1pPr marL="1714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1pPr>
            <a:lvl2pPr marL="6286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2pPr>
            <a:lvl3pPr marL="10858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3pPr>
            <a:lvl4pPr marL="15430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4pPr>
            <a:lvl5pPr marL="20002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a:extLst>
              <a:ext uri="{FF2B5EF4-FFF2-40B4-BE49-F238E27FC236}">
                <a16:creationId xmlns:a16="http://schemas.microsoft.com/office/drawing/2014/main" id="{0E9ED7C8-BB2A-DC4C-999B-170584CDB204}"/>
              </a:ext>
            </a:extLst>
          </p:cNvPr>
          <p:cNvPicPr>
            <a:picLocks noChangeAspect="1"/>
          </p:cNvPicPr>
          <p:nvPr userDrawn="1"/>
        </p:nvPicPr>
        <p:blipFill>
          <a:blip r:embed="rId3"/>
          <a:stretch>
            <a:fillRect/>
          </a:stretch>
        </p:blipFill>
        <p:spPr>
          <a:xfrm>
            <a:off x="6842761" y="697467"/>
            <a:ext cx="1549400" cy="495300"/>
          </a:xfrm>
          <a:prstGeom prst="rect">
            <a:avLst/>
          </a:prstGeom>
        </p:spPr>
      </p:pic>
      <p:sp>
        <p:nvSpPr>
          <p:cNvPr id="23" name="object 13">
            <a:extLst>
              <a:ext uri="{FF2B5EF4-FFF2-40B4-BE49-F238E27FC236}">
                <a16:creationId xmlns:a16="http://schemas.microsoft.com/office/drawing/2014/main" id="{9CF8F9FC-49E4-084B-A4F1-F471CF7550F6}"/>
              </a:ext>
            </a:extLst>
          </p:cNvPr>
          <p:cNvSpPr txBox="1"/>
          <p:nvPr userDrawn="1"/>
        </p:nvSpPr>
        <p:spPr>
          <a:xfrm>
            <a:off x="8316414" y="4764024"/>
            <a:ext cx="522785" cy="154529"/>
          </a:xfrm>
          <a:prstGeom prst="rect">
            <a:avLst/>
          </a:prstGeom>
        </p:spPr>
        <p:txBody>
          <a:bodyPr vert="horz" wrap="square" lIns="0" tIns="635" rIns="0" bIns="0" rtlCol="0">
            <a:spAutoFit/>
          </a:bodyPr>
          <a:lstStyle/>
          <a:p>
            <a:pPr marL="12700">
              <a:lnSpc>
                <a:spcPct val="100000"/>
              </a:lnSpc>
              <a:spcBef>
                <a:spcPts val="5"/>
              </a:spcBef>
            </a:pPr>
            <a:r>
              <a:rPr sz="1000" dirty="0">
                <a:solidFill>
                  <a:schemeClr val="accent5"/>
                </a:solidFill>
                <a:latin typeface="Arial"/>
                <a:cs typeface="Arial"/>
              </a:rPr>
              <a:t>PG</a:t>
            </a:r>
            <a:r>
              <a:rPr sz="1000" spc="-45" dirty="0">
                <a:solidFill>
                  <a:schemeClr val="accent5"/>
                </a:solidFill>
                <a:latin typeface="Arial"/>
                <a:cs typeface="Arial"/>
              </a:rPr>
              <a:t> </a:t>
            </a:r>
            <a:r>
              <a:rPr sz="1000" dirty="0">
                <a:solidFill>
                  <a:schemeClr val="accent5"/>
                </a:solidFill>
                <a:latin typeface="Arial"/>
                <a:cs typeface="Arial"/>
              </a:rPr>
              <a:t>|</a:t>
            </a:r>
            <a:r>
              <a:rPr sz="1000" spc="-40" dirty="0">
                <a:solidFill>
                  <a:schemeClr val="accent5"/>
                </a:solidFill>
                <a:latin typeface="Arial"/>
                <a:cs typeface="Arial"/>
              </a:rPr>
              <a:t> </a:t>
            </a:r>
            <a:fld id="{197B883A-8B3A-3444-A537-C9D357E7EB4B}" type="slidenum">
              <a:rPr lang="en-US" sz="1000" smtClean="0">
                <a:solidFill>
                  <a:schemeClr val="accent5"/>
                </a:solidFill>
                <a:latin typeface="Arial"/>
                <a:cs typeface="Arial"/>
              </a:rPr>
              <a:t>‹#›</a:t>
            </a:fld>
            <a:endParaRPr sz="1000" dirty="0">
              <a:solidFill>
                <a:schemeClr val="accent5"/>
              </a:solidFill>
              <a:latin typeface="Arial"/>
              <a:cs typeface="Arial"/>
            </a:endParaRPr>
          </a:p>
        </p:txBody>
      </p:sp>
    </p:spTree>
    <p:extLst>
      <p:ext uri="{BB962C8B-B14F-4D97-AF65-F5344CB8AC3E}">
        <p14:creationId xmlns:p14="http://schemas.microsoft.com/office/powerpoint/2010/main" val="174335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36A682-FCC2-FF41-864C-B0B45E732BA2}"/>
              </a:ext>
            </a:extLst>
          </p:cNvPr>
          <p:cNvSpPr/>
          <p:nvPr userDrawn="1"/>
        </p:nvSpPr>
        <p:spPr>
          <a:xfrm>
            <a:off x="0" y="0"/>
            <a:ext cx="3124200" cy="51679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5">
            <a:extLst>
              <a:ext uri="{FF2B5EF4-FFF2-40B4-BE49-F238E27FC236}">
                <a16:creationId xmlns:a16="http://schemas.microsoft.com/office/drawing/2014/main" id="{9433DC38-1117-F24D-8F8C-FEA52EC92447}"/>
              </a:ext>
            </a:extLst>
          </p:cNvPr>
          <p:cNvSpPr>
            <a:spLocks noGrp="1"/>
          </p:cNvSpPr>
          <p:nvPr>
            <p:ph type="body" sz="quarter" idx="13"/>
          </p:nvPr>
        </p:nvSpPr>
        <p:spPr>
          <a:xfrm>
            <a:off x="467529" y="3290902"/>
            <a:ext cx="2136336" cy="1036879"/>
          </a:xfrm>
          <a:prstGeom prst="rect">
            <a:avLst/>
          </a:prstGeom>
        </p:spPr>
        <p:txBody>
          <a:bodyPr anchor="t" anchorCtr="0"/>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5" name="Picture 4">
            <a:extLst>
              <a:ext uri="{FF2B5EF4-FFF2-40B4-BE49-F238E27FC236}">
                <a16:creationId xmlns:a16="http://schemas.microsoft.com/office/drawing/2014/main" id="{075B3690-1D1B-6245-8B05-6F9015E5EB7C}"/>
              </a:ext>
            </a:extLst>
          </p:cNvPr>
          <p:cNvPicPr>
            <a:picLocks noChangeAspect="1"/>
          </p:cNvPicPr>
          <p:nvPr userDrawn="1"/>
        </p:nvPicPr>
        <p:blipFill>
          <a:blip r:embed="rId2"/>
          <a:stretch>
            <a:fillRect/>
          </a:stretch>
        </p:blipFill>
        <p:spPr>
          <a:xfrm>
            <a:off x="454465" y="438150"/>
            <a:ext cx="1549400" cy="495300"/>
          </a:xfrm>
          <a:prstGeom prst="rect">
            <a:avLst/>
          </a:prstGeom>
        </p:spPr>
      </p:pic>
      <p:sp>
        <p:nvSpPr>
          <p:cNvPr id="6" name="object 9">
            <a:extLst>
              <a:ext uri="{FF2B5EF4-FFF2-40B4-BE49-F238E27FC236}">
                <a16:creationId xmlns:a16="http://schemas.microsoft.com/office/drawing/2014/main" id="{15B4FCD0-28CA-0A4E-8414-1787C90298EF}"/>
              </a:ext>
            </a:extLst>
          </p:cNvPr>
          <p:cNvSpPr txBox="1"/>
          <p:nvPr userDrawn="1"/>
        </p:nvSpPr>
        <p:spPr>
          <a:xfrm>
            <a:off x="444500" y="4779421"/>
            <a:ext cx="1012825" cy="140423"/>
          </a:xfrm>
          <a:prstGeom prst="rect">
            <a:avLst/>
          </a:prstGeom>
        </p:spPr>
        <p:txBody>
          <a:bodyPr vert="horz" wrap="square" lIns="0" tIns="1905" rIns="0" bIns="0" rtlCol="0">
            <a:spAutoFit/>
          </a:bodyPr>
          <a:lstStyle/>
          <a:p>
            <a:pPr marL="12700">
              <a:lnSpc>
                <a:spcPct val="100000"/>
              </a:lnSpc>
              <a:spcBef>
                <a:spcPts val="15"/>
              </a:spcBef>
            </a:pPr>
            <a:r>
              <a:rPr lang="en-US" sz="900" b="1" spc="-5" dirty="0">
                <a:solidFill>
                  <a:schemeClr val="bg1"/>
                </a:solidFill>
                <a:latin typeface="Arial"/>
                <a:cs typeface="Arial"/>
                <a:hlinkClick r:id="rId3">
                  <a:extLst>
                    <a:ext uri="{A12FA001-AC4F-418D-AE19-62706E023703}">
                      <ahyp:hlinkClr xmlns:ahyp="http://schemas.microsoft.com/office/drawing/2018/hyperlinkcolor" val="tx"/>
                    </a:ext>
                  </a:extLst>
                </a:hlinkClick>
              </a:rPr>
              <a:t>GACITIES.COM</a:t>
            </a:r>
            <a:endParaRPr lang="en-US" sz="900" dirty="0">
              <a:solidFill>
                <a:schemeClr val="bg1"/>
              </a:solidFill>
              <a:latin typeface="Arial"/>
              <a:cs typeface="Arial"/>
            </a:endParaRPr>
          </a:p>
        </p:txBody>
      </p:sp>
      <p:sp>
        <p:nvSpPr>
          <p:cNvPr id="7" name="bg object 19">
            <a:extLst>
              <a:ext uri="{FF2B5EF4-FFF2-40B4-BE49-F238E27FC236}">
                <a16:creationId xmlns:a16="http://schemas.microsoft.com/office/drawing/2014/main" id="{791C679B-1A6C-294B-B1D0-FD7EEEE883F5}"/>
              </a:ext>
            </a:extLst>
          </p:cNvPr>
          <p:cNvSpPr/>
          <p:nvPr userDrawn="1"/>
        </p:nvSpPr>
        <p:spPr>
          <a:xfrm rot="5400000">
            <a:off x="1393199" y="2167847"/>
            <a:ext cx="76200" cy="1927542"/>
          </a:xfrm>
          <a:custGeom>
            <a:avLst/>
            <a:gdLst/>
            <a:ahLst/>
            <a:cxnLst/>
            <a:rect l="l" t="t" r="r" b="b"/>
            <a:pathLst>
              <a:path h="1191260">
                <a:moveTo>
                  <a:pt x="0" y="0"/>
                </a:moveTo>
                <a:lnTo>
                  <a:pt x="0" y="1191006"/>
                </a:lnTo>
              </a:path>
            </a:pathLst>
          </a:custGeom>
          <a:ln w="25400">
            <a:solidFill>
              <a:srgbClr val="FFFFFF"/>
            </a:solidFill>
          </a:ln>
        </p:spPr>
        <p:txBody>
          <a:bodyPr wrap="square" lIns="0" tIns="0" rIns="0" bIns="0" rtlCol="0"/>
          <a:lstStyle/>
          <a:p>
            <a:endParaRPr dirty="0"/>
          </a:p>
        </p:txBody>
      </p:sp>
      <p:sp>
        <p:nvSpPr>
          <p:cNvPr id="10" name="Text Placeholder 18">
            <a:extLst>
              <a:ext uri="{FF2B5EF4-FFF2-40B4-BE49-F238E27FC236}">
                <a16:creationId xmlns:a16="http://schemas.microsoft.com/office/drawing/2014/main" id="{8EA67EC9-40B1-2546-BEAC-3AAD32C5749D}"/>
              </a:ext>
            </a:extLst>
          </p:cNvPr>
          <p:cNvSpPr>
            <a:spLocks noGrp="1"/>
          </p:cNvSpPr>
          <p:nvPr>
            <p:ph type="body" sz="quarter" idx="16" hasCustomPrompt="1"/>
          </p:nvPr>
        </p:nvSpPr>
        <p:spPr>
          <a:xfrm>
            <a:off x="454465" y="1504950"/>
            <a:ext cx="2136335" cy="1404953"/>
          </a:xfrm>
          <a:prstGeom prst="rect">
            <a:avLst/>
          </a:prstGeom>
        </p:spPr>
        <p:txBody>
          <a:bodyPr anchor="b" anchorCtr="0"/>
          <a:lstStyle>
            <a:lvl1pPr marL="0" indent="0">
              <a:buNone/>
              <a:defRPr sz="2300" b="1" i="0">
                <a:solidFill>
                  <a:schemeClr val="bg1"/>
                </a:solidFill>
                <a:latin typeface="Arial" panose="020B0604020202020204" pitchFamily="34" charset="0"/>
                <a:cs typeface="Arial" panose="020B0604020202020204" pitchFamily="34" charset="0"/>
              </a:defRPr>
            </a:lvl1pPr>
          </a:lstStyle>
          <a:p>
            <a:pPr lvl="0"/>
            <a:r>
              <a:rPr lang="en-US" dirty="0"/>
              <a:t>Click to edit title</a:t>
            </a:r>
          </a:p>
        </p:txBody>
      </p:sp>
      <p:sp>
        <p:nvSpPr>
          <p:cNvPr id="12" name="Picture Placeholder 17">
            <a:extLst>
              <a:ext uri="{FF2B5EF4-FFF2-40B4-BE49-F238E27FC236}">
                <a16:creationId xmlns:a16="http://schemas.microsoft.com/office/drawing/2014/main" id="{24DA9586-6AA7-DC47-AC57-04EF8CDE8B80}"/>
              </a:ext>
            </a:extLst>
          </p:cNvPr>
          <p:cNvSpPr>
            <a:spLocks noGrp="1"/>
          </p:cNvSpPr>
          <p:nvPr>
            <p:ph type="pic" sz="quarter" idx="17"/>
          </p:nvPr>
        </p:nvSpPr>
        <p:spPr>
          <a:xfrm>
            <a:off x="3568700" y="438150"/>
            <a:ext cx="5107772" cy="4114800"/>
          </a:xfrm>
          <a:prstGeom prst="rect">
            <a:avLst/>
          </a:prstGeom>
        </p:spPr>
        <p:txBody>
          <a:bodyPr/>
          <a:lstStyle/>
          <a:p>
            <a:endParaRPr lang="en-US" dirty="0"/>
          </a:p>
        </p:txBody>
      </p:sp>
      <p:sp>
        <p:nvSpPr>
          <p:cNvPr id="13" name="object 13">
            <a:extLst>
              <a:ext uri="{FF2B5EF4-FFF2-40B4-BE49-F238E27FC236}">
                <a16:creationId xmlns:a16="http://schemas.microsoft.com/office/drawing/2014/main" id="{1ECC24FC-5C00-3643-B322-C71B841B5AC7}"/>
              </a:ext>
            </a:extLst>
          </p:cNvPr>
          <p:cNvSpPr txBox="1"/>
          <p:nvPr userDrawn="1"/>
        </p:nvSpPr>
        <p:spPr>
          <a:xfrm>
            <a:off x="8200664" y="4779421"/>
            <a:ext cx="522785" cy="154529"/>
          </a:xfrm>
          <a:prstGeom prst="rect">
            <a:avLst/>
          </a:prstGeom>
        </p:spPr>
        <p:txBody>
          <a:bodyPr vert="horz" wrap="square" lIns="0" tIns="635" rIns="0" bIns="0" rtlCol="0">
            <a:spAutoFit/>
          </a:bodyPr>
          <a:lstStyle/>
          <a:p>
            <a:pPr marL="12700">
              <a:lnSpc>
                <a:spcPct val="100000"/>
              </a:lnSpc>
              <a:spcBef>
                <a:spcPts val="5"/>
              </a:spcBef>
            </a:pPr>
            <a:r>
              <a:rPr sz="1000" dirty="0">
                <a:solidFill>
                  <a:schemeClr val="accent5"/>
                </a:solidFill>
                <a:latin typeface="Arial"/>
                <a:cs typeface="Arial"/>
              </a:rPr>
              <a:t>PG</a:t>
            </a:r>
            <a:r>
              <a:rPr sz="1000" spc="-45" dirty="0">
                <a:solidFill>
                  <a:schemeClr val="accent5"/>
                </a:solidFill>
                <a:latin typeface="Arial"/>
                <a:cs typeface="Arial"/>
              </a:rPr>
              <a:t> </a:t>
            </a:r>
            <a:r>
              <a:rPr sz="1000" dirty="0">
                <a:solidFill>
                  <a:schemeClr val="accent5"/>
                </a:solidFill>
                <a:latin typeface="Arial"/>
                <a:cs typeface="Arial"/>
              </a:rPr>
              <a:t>|</a:t>
            </a:r>
            <a:r>
              <a:rPr sz="1000" spc="-40" dirty="0">
                <a:solidFill>
                  <a:schemeClr val="accent5"/>
                </a:solidFill>
                <a:latin typeface="Arial"/>
                <a:cs typeface="Arial"/>
              </a:rPr>
              <a:t> </a:t>
            </a:r>
            <a:fld id="{197B883A-8B3A-3444-A537-C9D357E7EB4B}" type="slidenum">
              <a:rPr lang="en-US" sz="1000" smtClean="0">
                <a:solidFill>
                  <a:schemeClr val="accent5"/>
                </a:solidFill>
                <a:latin typeface="Arial"/>
                <a:cs typeface="Arial"/>
              </a:rPr>
              <a:t>‹#›</a:t>
            </a:fld>
            <a:endParaRPr sz="1000" dirty="0">
              <a:solidFill>
                <a:schemeClr val="accent5"/>
              </a:solidFill>
              <a:latin typeface="Arial"/>
              <a:cs typeface="Arial"/>
            </a:endParaRPr>
          </a:p>
        </p:txBody>
      </p:sp>
    </p:spTree>
    <p:extLst>
      <p:ext uri="{BB962C8B-B14F-4D97-AF65-F5344CB8AC3E}">
        <p14:creationId xmlns:p14="http://schemas.microsoft.com/office/powerpoint/2010/main" val="18359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2D1536-1F2F-C04D-8185-B3A17C91DF6D}"/>
              </a:ext>
            </a:extLst>
          </p:cNvPr>
          <p:cNvSpPr/>
          <p:nvPr userDrawn="1"/>
        </p:nvSpPr>
        <p:spPr>
          <a:xfrm>
            <a:off x="0" y="0"/>
            <a:ext cx="3124200" cy="51679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5">
            <a:extLst>
              <a:ext uri="{FF2B5EF4-FFF2-40B4-BE49-F238E27FC236}">
                <a16:creationId xmlns:a16="http://schemas.microsoft.com/office/drawing/2014/main" id="{3B62C16A-807F-1149-A48F-7679271F6A72}"/>
              </a:ext>
            </a:extLst>
          </p:cNvPr>
          <p:cNvSpPr>
            <a:spLocks noGrp="1"/>
          </p:cNvSpPr>
          <p:nvPr>
            <p:ph type="body" sz="quarter" idx="13"/>
          </p:nvPr>
        </p:nvSpPr>
        <p:spPr>
          <a:xfrm>
            <a:off x="467529" y="3290902"/>
            <a:ext cx="2136336" cy="1036879"/>
          </a:xfrm>
          <a:prstGeom prst="rect">
            <a:avLst/>
          </a:prstGeom>
        </p:spPr>
        <p:txBody>
          <a:bodyPr anchor="t" anchorCtr="0"/>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5" name="Picture 4">
            <a:extLst>
              <a:ext uri="{FF2B5EF4-FFF2-40B4-BE49-F238E27FC236}">
                <a16:creationId xmlns:a16="http://schemas.microsoft.com/office/drawing/2014/main" id="{61447115-7105-D644-9F97-1AA935DABD4C}"/>
              </a:ext>
            </a:extLst>
          </p:cNvPr>
          <p:cNvPicPr>
            <a:picLocks noChangeAspect="1"/>
          </p:cNvPicPr>
          <p:nvPr userDrawn="1"/>
        </p:nvPicPr>
        <p:blipFill>
          <a:blip r:embed="rId2"/>
          <a:stretch>
            <a:fillRect/>
          </a:stretch>
        </p:blipFill>
        <p:spPr>
          <a:xfrm>
            <a:off x="454465" y="438150"/>
            <a:ext cx="1549400" cy="495300"/>
          </a:xfrm>
          <a:prstGeom prst="rect">
            <a:avLst/>
          </a:prstGeom>
        </p:spPr>
      </p:pic>
      <p:sp>
        <p:nvSpPr>
          <p:cNvPr id="6" name="object 9">
            <a:extLst>
              <a:ext uri="{FF2B5EF4-FFF2-40B4-BE49-F238E27FC236}">
                <a16:creationId xmlns:a16="http://schemas.microsoft.com/office/drawing/2014/main" id="{263FEF9A-6315-5642-82B9-2BD6EB46F8DF}"/>
              </a:ext>
            </a:extLst>
          </p:cNvPr>
          <p:cNvSpPr txBox="1"/>
          <p:nvPr userDrawn="1"/>
        </p:nvSpPr>
        <p:spPr>
          <a:xfrm>
            <a:off x="444500" y="4779421"/>
            <a:ext cx="1012825" cy="140423"/>
          </a:xfrm>
          <a:prstGeom prst="rect">
            <a:avLst/>
          </a:prstGeom>
        </p:spPr>
        <p:txBody>
          <a:bodyPr vert="horz" wrap="square" lIns="0" tIns="1905" rIns="0" bIns="0" rtlCol="0">
            <a:spAutoFit/>
          </a:bodyPr>
          <a:lstStyle/>
          <a:p>
            <a:pPr marL="12700">
              <a:lnSpc>
                <a:spcPct val="100000"/>
              </a:lnSpc>
              <a:spcBef>
                <a:spcPts val="15"/>
              </a:spcBef>
            </a:pPr>
            <a:r>
              <a:rPr lang="en-US" sz="900" b="1" spc="-5" dirty="0">
                <a:solidFill>
                  <a:schemeClr val="bg1"/>
                </a:solidFill>
                <a:latin typeface="Arial"/>
                <a:cs typeface="Arial"/>
                <a:hlinkClick r:id="rId3">
                  <a:extLst>
                    <a:ext uri="{A12FA001-AC4F-418D-AE19-62706E023703}">
                      <ahyp:hlinkClr xmlns:ahyp="http://schemas.microsoft.com/office/drawing/2018/hyperlinkcolor" val="tx"/>
                    </a:ext>
                  </a:extLst>
                </a:hlinkClick>
              </a:rPr>
              <a:t>GACITIES.COM</a:t>
            </a:r>
            <a:endParaRPr lang="en-US" sz="900" dirty="0">
              <a:solidFill>
                <a:schemeClr val="bg1"/>
              </a:solidFill>
              <a:latin typeface="Arial"/>
              <a:cs typeface="Arial"/>
            </a:endParaRPr>
          </a:p>
        </p:txBody>
      </p:sp>
      <p:sp>
        <p:nvSpPr>
          <p:cNvPr id="7" name="bg object 19">
            <a:extLst>
              <a:ext uri="{FF2B5EF4-FFF2-40B4-BE49-F238E27FC236}">
                <a16:creationId xmlns:a16="http://schemas.microsoft.com/office/drawing/2014/main" id="{3D71655E-9EEE-BC40-9DE5-BDA76195BC33}"/>
              </a:ext>
            </a:extLst>
          </p:cNvPr>
          <p:cNvSpPr/>
          <p:nvPr userDrawn="1"/>
        </p:nvSpPr>
        <p:spPr>
          <a:xfrm rot="5400000">
            <a:off x="1393199" y="2167847"/>
            <a:ext cx="76200" cy="1927542"/>
          </a:xfrm>
          <a:custGeom>
            <a:avLst/>
            <a:gdLst/>
            <a:ahLst/>
            <a:cxnLst/>
            <a:rect l="l" t="t" r="r" b="b"/>
            <a:pathLst>
              <a:path h="1191260">
                <a:moveTo>
                  <a:pt x="0" y="0"/>
                </a:moveTo>
                <a:lnTo>
                  <a:pt x="0" y="1191006"/>
                </a:lnTo>
              </a:path>
            </a:pathLst>
          </a:custGeom>
          <a:ln w="25400">
            <a:solidFill>
              <a:srgbClr val="FFFFFF"/>
            </a:solidFill>
          </a:ln>
        </p:spPr>
        <p:txBody>
          <a:bodyPr wrap="square" lIns="0" tIns="0" rIns="0" bIns="0" rtlCol="0"/>
          <a:lstStyle/>
          <a:p>
            <a:endParaRPr dirty="0"/>
          </a:p>
        </p:txBody>
      </p:sp>
      <p:sp>
        <p:nvSpPr>
          <p:cNvPr id="8" name="Text Placeholder 18">
            <a:extLst>
              <a:ext uri="{FF2B5EF4-FFF2-40B4-BE49-F238E27FC236}">
                <a16:creationId xmlns:a16="http://schemas.microsoft.com/office/drawing/2014/main" id="{698E8694-77D3-F641-93F7-C62BD525EF01}"/>
              </a:ext>
            </a:extLst>
          </p:cNvPr>
          <p:cNvSpPr>
            <a:spLocks noGrp="1"/>
          </p:cNvSpPr>
          <p:nvPr>
            <p:ph type="body" sz="quarter" idx="16" hasCustomPrompt="1"/>
          </p:nvPr>
        </p:nvSpPr>
        <p:spPr>
          <a:xfrm>
            <a:off x="454465" y="1504950"/>
            <a:ext cx="2136335" cy="1404953"/>
          </a:xfrm>
          <a:prstGeom prst="rect">
            <a:avLst/>
          </a:prstGeom>
        </p:spPr>
        <p:txBody>
          <a:bodyPr anchor="b" anchorCtr="0"/>
          <a:lstStyle>
            <a:lvl1pPr marL="0" indent="0">
              <a:buNone/>
              <a:defRPr sz="2300" b="1" i="0">
                <a:solidFill>
                  <a:schemeClr val="bg1"/>
                </a:solidFill>
                <a:latin typeface="Arial" panose="020B0604020202020204" pitchFamily="34" charset="0"/>
                <a:cs typeface="Arial" panose="020B0604020202020204" pitchFamily="34" charset="0"/>
              </a:defRPr>
            </a:lvl1pPr>
          </a:lstStyle>
          <a:p>
            <a:pPr lvl="0"/>
            <a:r>
              <a:rPr lang="en-US" dirty="0"/>
              <a:t>Click to edit title</a:t>
            </a:r>
          </a:p>
        </p:txBody>
      </p:sp>
      <p:sp>
        <p:nvSpPr>
          <p:cNvPr id="10" name="object 13">
            <a:extLst>
              <a:ext uri="{FF2B5EF4-FFF2-40B4-BE49-F238E27FC236}">
                <a16:creationId xmlns:a16="http://schemas.microsoft.com/office/drawing/2014/main" id="{36E0F987-6A89-D74F-BDA1-96659C04C9B7}"/>
              </a:ext>
            </a:extLst>
          </p:cNvPr>
          <p:cNvSpPr txBox="1"/>
          <p:nvPr userDrawn="1"/>
        </p:nvSpPr>
        <p:spPr>
          <a:xfrm>
            <a:off x="8200664" y="4779421"/>
            <a:ext cx="522785" cy="154529"/>
          </a:xfrm>
          <a:prstGeom prst="rect">
            <a:avLst/>
          </a:prstGeom>
        </p:spPr>
        <p:txBody>
          <a:bodyPr vert="horz" wrap="square" lIns="0" tIns="635" rIns="0" bIns="0" rtlCol="0">
            <a:spAutoFit/>
          </a:bodyPr>
          <a:lstStyle/>
          <a:p>
            <a:pPr marL="12700">
              <a:lnSpc>
                <a:spcPct val="100000"/>
              </a:lnSpc>
              <a:spcBef>
                <a:spcPts val="5"/>
              </a:spcBef>
            </a:pPr>
            <a:r>
              <a:rPr sz="1000" dirty="0">
                <a:solidFill>
                  <a:schemeClr val="accent5"/>
                </a:solidFill>
                <a:latin typeface="Arial"/>
                <a:cs typeface="Arial"/>
              </a:rPr>
              <a:t>PG</a:t>
            </a:r>
            <a:r>
              <a:rPr sz="1000" spc="-45" dirty="0">
                <a:solidFill>
                  <a:schemeClr val="accent5"/>
                </a:solidFill>
                <a:latin typeface="Arial"/>
                <a:cs typeface="Arial"/>
              </a:rPr>
              <a:t> </a:t>
            </a:r>
            <a:r>
              <a:rPr sz="1000" dirty="0">
                <a:solidFill>
                  <a:schemeClr val="accent5"/>
                </a:solidFill>
                <a:latin typeface="Arial"/>
                <a:cs typeface="Arial"/>
              </a:rPr>
              <a:t>|</a:t>
            </a:r>
            <a:r>
              <a:rPr sz="1000" spc="-40" dirty="0">
                <a:solidFill>
                  <a:schemeClr val="accent5"/>
                </a:solidFill>
                <a:latin typeface="Arial"/>
                <a:cs typeface="Arial"/>
              </a:rPr>
              <a:t> </a:t>
            </a:r>
            <a:fld id="{197B883A-8B3A-3444-A537-C9D357E7EB4B}" type="slidenum">
              <a:rPr lang="en-US" sz="1000" smtClean="0">
                <a:solidFill>
                  <a:schemeClr val="accent5"/>
                </a:solidFill>
                <a:latin typeface="Arial"/>
                <a:cs typeface="Arial"/>
              </a:rPr>
              <a:t>‹#›</a:t>
            </a:fld>
            <a:endParaRPr sz="1000" dirty="0">
              <a:solidFill>
                <a:schemeClr val="accent5"/>
              </a:solidFill>
              <a:latin typeface="Arial"/>
              <a:cs typeface="Arial"/>
            </a:endParaRPr>
          </a:p>
        </p:txBody>
      </p:sp>
      <p:sp>
        <p:nvSpPr>
          <p:cNvPr id="9" name="Text Placeholder 6">
            <a:extLst>
              <a:ext uri="{FF2B5EF4-FFF2-40B4-BE49-F238E27FC236}">
                <a16:creationId xmlns:a16="http://schemas.microsoft.com/office/drawing/2014/main" id="{872AD773-100D-A847-92CE-B5F795E8B9CC}"/>
              </a:ext>
            </a:extLst>
          </p:cNvPr>
          <p:cNvSpPr>
            <a:spLocks noGrp="1"/>
          </p:cNvSpPr>
          <p:nvPr>
            <p:ph type="body" sz="quarter" idx="11"/>
          </p:nvPr>
        </p:nvSpPr>
        <p:spPr>
          <a:xfrm>
            <a:off x="3541493" y="446978"/>
            <a:ext cx="5148041" cy="1515172"/>
          </a:xfrm>
          <a:prstGeom prst="rect">
            <a:avLst/>
          </a:prstGeom>
        </p:spPr>
        <p:txBody>
          <a:bodyPr/>
          <a:lstStyle>
            <a:lvl1pPr marL="171450" indent="-171450">
              <a:buClr>
                <a:schemeClr val="accent1"/>
              </a:buClr>
              <a:buFont typeface="Wingdings" pitchFamily="2" charset="2"/>
              <a:buChar char="§"/>
              <a:defRPr sz="1000">
                <a:latin typeface="Arial" panose="020B0604020202020204" pitchFamily="34" charset="0"/>
                <a:cs typeface="Arial" panose="020B0604020202020204" pitchFamily="34" charset="0"/>
              </a:defRPr>
            </a:lvl1pPr>
            <a:lvl2pPr marL="628650" indent="-171450">
              <a:buClr>
                <a:schemeClr val="accent1"/>
              </a:buClr>
              <a:buFont typeface="Wingdings" pitchFamily="2" charset="2"/>
              <a:buChar char="§"/>
              <a:defRPr sz="1000">
                <a:latin typeface="Arial" panose="020B0604020202020204" pitchFamily="34" charset="0"/>
                <a:cs typeface="Arial" panose="020B0604020202020204" pitchFamily="34" charset="0"/>
              </a:defRPr>
            </a:lvl2pPr>
            <a:lvl3pPr marL="1085850" indent="-171450">
              <a:buClr>
                <a:schemeClr val="accent1"/>
              </a:buClr>
              <a:buFont typeface="Wingdings" pitchFamily="2" charset="2"/>
              <a:buChar char="§"/>
              <a:defRPr sz="1000">
                <a:latin typeface="Arial" panose="020B0604020202020204" pitchFamily="34" charset="0"/>
                <a:cs typeface="Arial" panose="020B0604020202020204" pitchFamily="34" charset="0"/>
              </a:defRPr>
            </a:lvl3pPr>
            <a:lvl4pPr marL="1543050" indent="-171450">
              <a:buClr>
                <a:schemeClr val="accent1"/>
              </a:buClr>
              <a:buFont typeface="Wingdings" pitchFamily="2" charset="2"/>
              <a:buChar char="§"/>
              <a:defRPr sz="1000">
                <a:latin typeface="Arial" panose="020B0604020202020204" pitchFamily="34" charset="0"/>
                <a:cs typeface="Arial" panose="020B0604020202020204" pitchFamily="34" charset="0"/>
              </a:defRPr>
            </a:lvl4pPr>
            <a:lvl5pPr marL="2000250" indent="-171450">
              <a:buClr>
                <a:schemeClr val="accent1"/>
              </a:buClr>
              <a:buFont typeface="Wingdings" pitchFamily="2" charset="2"/>
              <a:buChar char="§"/>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2F2C9DFF-5A35-2F45-926C-0278F6E1EEC5}"/>
              </a:ext>
            </a:extLst>
          </p:cNvPr>
          <p:cNvSpPr>
            <a:spLocks noGrp="1"/>
          </p:cNvSpPr>
          <p:nvPr>
            <p:ph type="body" sz="quarter" idx="17"/>
          </p:nvPr>
        </p:nvSpPr>
        <p:spPr>
          <a:xfrm>
            <a:off x="3541493" y="2343150"/>
            <a:ext cx="5148041" cy="2286000"/>
          </a:xfrm>
          <a:prstGeom prst="rect">
            <a:avLst/>
          </a:prstGeom>
        </p:spPr>
        <p:txBody>
          <a:bodyPr numCol="2"/>
          <a:lstStyle>
            <a:lvl1pPr marL="0" indent="0">
              <a:buNone/>
              <a:defRPr sz="1000"/>
            </a:lvl1pPr>
            <a:lvl2pPr marL="457200" indent="0">
              <a:buNone/>
              <a:defRPr/>
            </a:lvl2pPr>
          </a:lstStyle>
          <a:p>
            <a:pPr lvl="0"/>
            <a:r>
              <a:rPr lang="en-US" dirty="0"/>
              <a:t>Click to edit Master text styles</a:t>
            </a:r>
          </a:p>
        </p:txBody>
      </p:sp>
      <p:sp>
        <p:nvSpPr>
          <p:cNvPr id="13" name="bg object 19">
            <a:extLst>
              <a:ext uri="{FF2B5EF4-FFF2-40B4-BE49-F238E27FC236}">
                <a16:creationId xmlns:a16="http://schemas.microsoft.com/office/drawing/2014/main" id="{D542735F-DD6E-C240-82C5-257AC2B0FD67}"/>
              </a:ext>
            </a:extLst>
          </p:cNvPr>
          <p:cNvSpPr/>
          <p:nvPr userDrawn="1"/>
        </p:nvSpPr>
        <p:spPr>
          <a:xfrm rot="5400000" flipH="1">
            <a:off x="6082432" y="-444015"/>
            <a:ext cx="45719" cy="5168485"/>
          </a:xfrm>
          <a:custGeom>
            <a:avLst/>
            <a:gdLst/>
            <a:ahLst/>
            <a:cxnLst/>
            <a:rect l="l" t="t" r="r" b="b"/>
            <a:pathLst>
              <a:path h="1191260">
                <a:moveTo>
                  <a:pt x="0" y="0"/>
                </a:moveTo>
                <a:lnTo>
                  <a:pt x="0" y="1191006"/>
                </a:lnTo>
              </a:path>
            </a:pathLst>
          </a:custGeom>
          <a:ln w="25400">
            <a:solidFill>
              <a:schemeClr val="accent1"/>
            </a:solidFill>
          </a:ln>
        </p:spPr>
        <p:txBody>
          <a:bodyPr wrap="square" lIns="0" tIns="0" rIns="0" bIns="0" rtlCol="0"/>
          <a:lstStyle/>
          <a:p>
            <a:endParaRPr dirty="0"/>
          </a:p>
        </p:txBody>
      </p:sp>
    </p:spTree>
    <p:extLst>
      <p:ext uri="{BB962C8B-B14F-4D97-AF65-F5344CB8AC3E}">
        <p14:creationId xmlns:p14="http://schemas.microsoft.com/office/powerpoint/2010/main" val="2899451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525708F7-1B8D-E14A-911D-FD02636E740F}"/>
              </a:ext>
            </a:extLst>
          </p:cNvPr>
          <p:cNvSpPr/>
          <p:nvPr userDrawn="1"/>
        </p:nvSpPr>
        <p:spPr>
          <a:xfrm>
            <a:off x="0" y="0"/>
            <a:ext cx="9144000" cy="5148834"/>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0083A8"/>
          </a:solidFill>
          <a:ln>
            <a:solidFill>
              <a:schemeClr val="bg1"/>
            </a:solidFill>
          </a:ln>
        </p:spPr>
        <p:txBody>
          <a:bodyPr wrap="square" lIns="0" tIns="0" rIns="0" bIns="0" rtlCol="0"/>
          <a:lstStyle/>
          <a:p>
            <a:endParaRPr dirty="0"/>
          </a:p>
        </p:txBody>
      </p:sp>
      <p:sp>
        <p:nvSpPr>
          <p:cNvPr id="5" name="object 10">
            <a:extLst>
              <a:ext uri="{FF2B5EF4-FFF2-40B4-BE49-F238E27FC236}">
                <a16:creationId xmlns:a16="http://schemas.microsoft.com/office/drawing/2014/main" id="{0A3A27CA-BC84-044F-A387-3CF5B7870256}"/>
              </a:ext>
            </a:extLst>
          </p:cNvPr>
          <p:cNvSpPr txBox="1"/>
          <p:nvPr userDrawn="1"/>
        </p:nvSpPr>
        <p:spPr>
          <a:xfrm>
            <a:off x="437874" y="4602539"/>
            <a:ext cx="1012825" cy="140423"/>
          </a:xfrm>
          <a:prstGeom prst="rect">
            <a:avLst/>
          </a:prstGeom>
        </p:spPr>
        <p:txBody>
          <a:bodyPr vert="horz" wrap="square" lIns="0" tIns="1905" rIns="0" bIns="0" rtlCol="0">
            <a:spAutoFit/>
          </a:bodyPr>
          <a:lstStyle/>
          <a:p>
            <a:pPr marL="12700">
              <a:lnSpc>
                <a:spcPct val="100000"/>
              </a:lnSpc>
              <a:spcBef>
                <a:spcPts val="15"/>
              </a:spcBef>
            </a:pPr>
            <a:r>
              <a:rPr sz="900" b="1" spc="-5" dirty="0">
                <a:solidFill>
                  <a:schemeClr val="bg1"/>
                </a:solidFill>
                <a:latin typeface="Arial"/>
                <a:cs typeface="Arial"/>
                <a:hlinkClick r:id="rId2">
                  <a:extLst>
                    <a:ext uri="{A12FA001-AC4F-418D-AE19-62706E023703}">
                      <ahyp:hlinkClr xmlns:ahyp="http://schemas.microsoft.com/office/drawing/2018/hyperlinkcolor" val="tx"/>
                    </a:ext>
                  </a:extLst>
                </a:hlinkClick>
              </a:rPr>
              <a:t>www.gacities.com</a:t>
            </a:r>
            <a:endParaRPr sz="900" dirty="0">
              <a:solidFill>
                <a:schemeClr val="bg1"/>
              </a:solidFill>
              <a:latin typeface="Arial"/>
              <a:cs typeface="Arial"/>
            </a:endParaRPr>
          </a:p>
        </p:txBody>
      </p:sp>
      <p:cxnSp>
        <p:nvCxnSpPr>
          <p:cNvPr id="7" name="Straight Connector 6">
            <a:extLst>
              <a:ext uri="{FF2B5EF4-FFF2-40B4-BE49-F238E27FC236}">
                <a16:creationId xmlns:a16="http://schemas.microsoft.com/office/drawing/2014/main" id="{AAAFD996-765E-E344-93BE-103889D65A65}"/>
              </a:ext>
            </a:extLst>
          </p:cNvPr>
          <p:cNvCxnSpPr>
            <a:cxnSpLocks/>
          </p:cNvCxnSpPr>
          <p:nvPr userDrawn="1"/>
        </p:nvCxnSpPr>
        <p:spPr>
          <a:xfrm>
            <a:off x="444500" y="457199"/>
            <a:ext cx="8255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3BBBF7-79D1-794C-A80D-B73F975F826F}"/>
              </a:ext>
            </a:extLst>
          </p:cNvPr>
          <p:cNvCxnSpPr>
            <a:cxnSpLocks/>
          </p:cNvCxnSpPr>
          <p:nvPr userDrawn="1"/>
        </p:nvCxnSpPr>
        <p:spPr>
          <a:xfrm>
            <a:off x="1603375" y="4700050"/>
            <a:ext cx="7096125" cy="53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68F0CFB-923C-E143-9ABC-5F7F9A592245}"/>
              </a:ext>
            </a:extLst>
          </p:cNvPr>
          <p:cNvPicPr>
            <a:picLocks noChangeAspect="1"/>
          </p:cNvPicPr>
          <p:nvPr userDrawn="1"/>
        </p:nvPicPr>
        <p:blipFill>
          <a:blip r:embed="rId3"/>
          <a:stretch>
            <a:fillRect/>
          </a:stretch>
        </p:blipFill>
        <p:spPr>
          <a:xfrm>
            <a:off x="7149437" y="3845467"/>
            <a:ext cx="1549400" cy="495300"/>
          </a:xfrm>
          <a:prstGeom prst="rect">
            <a:avLst/>
          </a:prstGeom>
        </p:spPr>
      </p:pic>
      <p:sp>
        <p:nvSpPr>
          <p:cNvPr id="12" name="Content Placeholder 8">
            <a:extLst>
              <a:ext uri="{FF2B5EF4-FFF2-40B4-BE49-F238E27FC236}">
                <a16:creationId xmlns:a16="http://schemas.microsoft.com/office/drawing/2014/main" id="{7673C910-C5E6-BF4C-B1CF-7F544DCB4718}"/>
              </a:ext>
            </a:extLst>
          </p:cNvPr>
          <p:cNvSpPr>
            <a:spLocks noGrp="1"/>
          </p:cNvSpPr>
          <p:nvPr>
            <p:ph sz="quarter" idx="10"/>
          </p:nvPr>
        </p:nvSpPr>
        <p:spPr>
          <a:xfrm>
            <a:off x="454465" y="988664"/>
            <a:ext cx="4279900" cy="1447800"/>
          </a:xfrm>
          <a:prstGeom prst="rect">
            <a:avLst/>
          </a:prstGeom>
        </p:spPr>
        <p:txBody>
          <a:bodyPr/>
          <a:lstStyle>
            <a:lvl1pPr marL="0" indent="0">
              <a:buNone/>
              <a:defRPr sz="3200" b="1">
                <a:solidFill>
                  <a:schemeClr val="bg1"/>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3" name="Content Placeholder 10">
            <a:extLst>
              <a:ext uri="{FF2B5EF4-FFF2-40B4-BE49-F238E27FC236}">
                <a16:creationId xmlns:a16="http://schemas.microsoft.com/office/drawing/2014/main" id="{7542E065-C1EB-C943-A7E7-2C8B2DD28DAF}"/>
              </a:ext>
            </a:extLst>
          </p:cNvPr>
          <p:cNvSpPr>
            <a:spLocks noGrp="1"/>
          </p:cNvSpPr>
          <p:nvPr>
            <p:ph sz="quarter" idx="11"/>
          </p:nvPr>
        </p:nvSpPr>
        <p:spPr>
          <a:xfrm>
            <a:off x="454465" y="2700617"/>
            <a:ext cx="4279900" cy="931862"/>
          </a:xfrm>
          <a:prstGeom prst="rect">
            <a:avLst/>
          </a:prstGeom>
        </p:spPr>
        <p:txBody>
          <a:bodyPr/>
          <a:lstStyle>
            <a:lvl1pPr marL="0" indent="0">
              <a:buNone/>
              <a:defRPr sz="1700">
                <a:solidFill>
                  <a:schemeClr val="bg1"/>
                </a:solidFill>
                <a:latin typeface="Arial" panose="020B0604020202020204" pitchFamily="34" charset="0"/>
                <a:cs typeface="Arial" panose="020B0604020202020204" pitchFamily="34" charset="0"/>
              </a:defRPr>
            </a:lvl1pPr>
            <a:lvl2pPr>
              <a:defRPr sz="1700">
                <a:latin typeface="Arial" panose="020B0604020202020204" pitchFamily="34" charset="0"/>
                <a:cs typeface="Arial" panose="020B0604020202020204" pitchFamily="34" charset="0"/>
              </a:defRPr>
            </a:lvl2pPr>
            <a:lvl3pPr>
              <a:defRPr sz="1700">
                <a:latin typeface="Arial" panose="020B0604020202020204" pitchFamily="34" charset="0"/>
                <a:cs typeface="Arial" panose="020B0604020202020204" pitchFamily="34" charset="0"/>
              </a:defRPr>
            </a:lvl3pPr>
            <a:lvl4pPr>
              <a:defRPr sz="1700">
                <a:latin typeface="Arial" panose="020B0604020202020204" pitchFamily="34" charset="0"/>
                <a:cs typeface="Arial" panose="020B0604020202020204" pitchFamily="34" charset="0"/>
              </a:defRPr>
            </a:lvl4pPr>
            <a:lvl5pPr>
              <a:defRPr sz="17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4" name="Text Placeholder 25">
            <a:extLst>
              <a:ext uri="{FF2B5EF4-FFF2-40B4-BE49-F238E27FC236}">
                <a16:creationId xmlns:a16="http://schemas.microsoft.com/office/drawing/2014/main" id="{5A7FE6AB-EBB1-D846-8E46-F9A0A97FDA18}"/>
              </a:ext>
            </a:extLst>
          </p:cNvPr>
          <p:cNvSpPr>
            <a:spLocks noGrp="1"/>
          </p:cNvSpPr>
          <p:nvPr>
            <p:ph type="body" sz="quarter" idx="12"/>
          </p:nvPr>
        </p:nvSpPr>
        <p:spPr>
          <a:xfrm>
            <a:off x="454465" y="3788062"/>
            <a:ext cx="2475866" cy="38100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4" name="Picture 3" descr="A picture containing icon&#10;&#10;Description automatically generated">
            <a:extLst>
              <a:ext uri="{FF2B5EF4-FFF2-40B4-BE49-F238E27FC236}">
                <a16:creationId xmlns:a16="http://schemas.microsoft.com/office/drawing/2014/main" id="{D3FC50D9-B4BF-714C-A4E0-009941BD8D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01611" y="262053"/>
            <a:ext cx="3142977" cy="4619393"/>
          </a:xfrm>
          <a:prstGeom prst="rect">
            <a:avLst/>
          </a:prstGeom>
        </p:spPr>
      </p:pic>
    </p:spTree>
    <p:extLst>
      <p:ext uri="{BB962C8B-B14F-4D97-AF65-F5344CB8AC3E}">
        <p14:creationId xmlns:p14="http://schemas.microsoft.com/office/powerpoint/2010/main" val="28533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 Light">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F28846E-EC84-2C44-A822-23506C720FCE}"/>
              </a:ext>
            </a:extLst>
          </p:cNvPr>
          <p:cNvGrpSpPr/>
          <p:nvPr userDrawn="1"/>
        </p:nvGrpSpPr>
        <p:grpSpPr>
          <a:xfrm>
            <a:off x="455875" y="230822"/>
            <a:ext cx="8286170" cy="4681855"/>
            <a:chOff x="455875" y="230822"/>
            <a:chExt cx="8286170" cy="4681855"/>
          </a:xfrm>
        </p:grpSpPr>
        <p:sp>
          <p:nvSpPr>
            <p:cNvPr id="13" name="object 2">
              <a:extLst>
                <a:ext uri="{FF2B5EF4-FFF2-40B4-BE49-F238E27FC236}">
                  <a16:creationId xmlns:a16="http://schemas.microsoft.com/office/drawing/2014/main" id="{0B2BB290-92E2-EC40-98D8-DF14F5E2A06C}"/>
                </a:ext>
              </a:extLst>
            </p:cNvPr>
            <p:cNvSpPr/>
            <p:nvPr/>
          </p:nvSpPr>
          <p:spPr>
            <a:xfrm>
              <a:off x="1600200" y="4686300"/>
              <a:ext cx="7141845" cy="0"/>
            </a:xfrm>
            <a:custGeom>
              <a:avLst/>
              <a:gdLst/>
              <a:ahLst/>
              <a:cxnLst/>
              <a:rect l="l" t="t" r="r" b="b"/>
              <a:pathLst>
                <a:path w="7141845">
                  <a:moveTo>
                    <a:pt x="0" y="0"/>
                  </a:moveTo>
                  <a:lnTo>
                    <a:pt x="7141464" y="0"/>
                  </a:lnTo>
                </a:path>
              </a:pathLst>
            </a:custGeom>
            <a:ln w="12700">
              <a:solidFill>
                <a:srgbClr val="7F7F7F"/>
              </a:solidFill>
            </a:ln>
          </p:spPr>
          <p:txBody>
            <a:bodyPr wrap="square" lIns="0" tIns="0" rIns="0" bIns="0" rtlCol="0"/>
            <a:lstStyle/>
            <a:p>
              <a:endParaRPr dirty="0"/>
            </a:p>
          </p:txBody>
        </p:sp>
        <p:grpSp>
          <p:nvGrpSpPr>
            <p:cNvPr id="14" name="object 3">
              <a:extLst>
                <a:ext uri="{FF2B5EF4-FFF2-40B4-BE49-F238E27FC236}">
                  <a16:creationId xmlns:a16="http://schemas.microsoft.com/office/drawing/2014/main" id="{57528C26-F133-1C4E-9D73-0B8359AB1535}"/>
                </a:ext>
              </a:extLst>
            </p:cNvPr>
            <p:cNvGrpSpPr/>
            <p:nvPr/>
          </p:nvGrpSpPr>
          <p:grpSpPr>
            <a:xfrm>
              <a:off x="455875" y="230822"/>
              <a:ext cx="8234045" cy="4681855"/>
              <a:chOff x="457200" y="230892"/>
              <a:chExt cx="8234045" cy="4681855"/>
            </a:xfrm>
          </p:grpSpPr>
          <p:sp>
            <p:nvSpPr>
              <p:cNvPr id="15" name="object 4">
                <a:extLst>
                  <a:ext uri="{FF2B5EF4-FFF2-40B4-BE49-F238E27FC236}">
                    <a16:creationId xmlns:a16="http://schemas.microsoft.com/office/drawing/2014/main" id="{2AC1BAED-526A-1041-992E-673FE46A98E7}"/>
                  </a:ext>
                </a:extLst>
              </p:cNvPr>
              <p:cNvSpPr/>
              <p:nvPr/>
            </p:nvSpPr>
            <p:spPr>
              <a:xfrm>
                <a:off x="457200" y="450850"/>
                <a:ext cx="8229600" cy="0"/>
              </a:xfrm>
              <a:custGeom>
                <a:avLst/>
                <a:gdLst/>
                <a:ahLst/>
                <a:cxnLst/>
                <a:rect l="l" t="t" r="r" b="b"/>
                <a:pathLst>
                  <a:path w="8229600">
                    <a:moveTo>
                      <a:pt x="0" y="0"/>
                    </a:moveTo>
                    <a:lnTo>
                      <a:pt x="8229600" y="0"/>
                    </a:lnTo>
                  </a:path>
                </a:pathLst>
              </a:custGeom>
              <a:ln w="12700">
                <a:solidFill>
                  <a:srgbClr val="7F7F7F"/>
                </a:solidFill>
              </a:ln>
            </p:spPr>
            <p:txBody>
              <a:bodyPr wrap="square" lIns="0" tIns="0" rIns="0" bIns="0" rtlCol="0"/>
              <a:lstStyle/>
              <a:p>
                <a:endParaRPr dirty="0"/>
              </a:p>
            </p:txBody>
          </p:sp>
          <p:pic>
            <p:nvPicPr>
              <p:cNvPr id="20" name="object 5">
                <a:extLst>
                  <a:ext uri="{FF2B5EF4-FFF2-40B4-BE49-F238E27FC236}">
                    <a16:creationId xmlns:a16="http://schemas.microsoft.com/office/drawing/2014/main" id="{BF86D4A8-BE41-D144-AFAA-C810EB395CC0}"/>
                  </a:ext>
                </a:extLst>
              </p:cNvPr>
              <p:cNvPicPr/>
              <p:nvPr/>
            </p:nvPicPr>
            <p:blipFill>
              <a:blip r:embed="rId2" cstate="print"/>
              <a:stretch>
                <a:fillRect/>
              </a:stretch>
            </p:blipFill>
            <p:spPr>
              <a:xfrm>
                <a:off x="5175075" y="230892"/>
                <a:ext cx="3515785" cy="4681588"/>
              </a:xfrm>
              <a:prstGeom prst="rect">
                <a:avLst/>
              </a:prstGeom>
            </p:spPr>
          </p:pic>
        </p:grpSp>
      </p:grpSp>
      <p:sp>
        <p:nvSpPr>
          <p:cNvPr id="22" name="object 8">
            <a:extLst>
              <a:ext uri="{FF2B5EF4-FFF2-40B4-BE49-F238E27FC236}">
                <a16:creationId xmlns:a16="http://schemas.microsoft.com/office/drawing/2014/main" id="{2395F43D-E04D-AC4F-813B-783DA459070F}"/>
              </a:ext>
            </a:extLst>
          </p:cNvPr>
          <p:cNvSpPr txBox="1"/>
          <p:nvPr userDrawn="1"/>
        </p:nvSpPr>
        <p:spPr>
          <a:xfrm>
            <a:off x="444500" y="4602539"/>
            <a:ext cx="1012825" cy="153670"/>
          </a:xfrm>
          <a:prstGeom prst="rect">
            <a:avLst/>
          </a:prstGeom>
        </p:spPr>
        <p:txBody>
          <a:bodyPr vert="horz" wrap="square" lIns="0" tIns="1905" rIns="0" bIns="0" rtlCol="0">
            <a:spAutoFit/>
          </a:bodyPr>
          <a:lstStyle/>
          <a:p>
            <a:pPr marL="12700">
              <a:lnSpc>
                <a:spcPct val="100000"/>
              </a:lnSpc>
              <a:spcBef>
                <a:spcPts val="15"/>
              </a:spcBef>
            </a:pPr>
            <a:r>
              <a:rPr sz="900" b="1" spc="-5" dirty="0">
                <a:solidFill>
                  <a:srgbClr val="FFFFFF"/>
                </a:solidFill>
                <a:latin typeface="Arial"/>
                <a:cs typeface="Arial"/>
                <a:hlinkClick r:id="rId3"/>
              </a:rPr>
              <a:t>www.gacities.com</a:t>
            </a:r>
            <a:endParaRPr sz="900" dirty="0">
              <a:latin typeface="Arial"/>
              <a:cs typeface="Arial"/>
            </a:endParaRPr>
          </a:p>
        </p:txBody>
      </p:sp>
      <p:sp>
        <p:nvSpPr>
          <p:cNvPr id="9" name="Content Placeholder 8">
            <a:extLst>
              <a:ext uri="{FF2B5EF4-FFF2-40B4-BE49-F238E27FC236}">
                <a16:creationId xmlns:a16="http://schemas.microsoft.com/office/drawing/2014/main" id="{5DCFAAAC-F440-D844-8402-3E706777CA61}"/>
              </a:ext>
            </a:extLst>
          </p:cNvPr>
          <p:cNvSpPr>
            <a:spLocks noGrp="1"/>
          </p:cNvSpPr>
          <p:nvPr>
            <p:ph sz="quarter" idx="10"/>
          </p:nvPr>
        </p:nvSpPr>
        <p:spPr>
          <a:xfrm>
            <a:off x="454465" y="988664"/>
            <a:ext cx="4279900" cy="1447800"/>
          </a:xfrm>
          <a:prstGeom prst="rect">
            <a:avLst/>
          </a:prstGeom>
        </p:spPr>
        <p:txBody>
          <a:bodyPr/>
          <a:lstStyle>
            <a:lvl1pPr marL="0" indent="0">
              <a:buNone/>
              <a:defRPr sz="3200" b="1">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Content Placeholder 10">
            <a:extLst>
              <a:ext uri="{FF2B5EF4-FFF2-40B4-BE49-F238E27FC236}">
                <a16:creationId xmlns:a16="http://schemas.microsoft.com/office/drawing/2014/main" id="{065ABF55-39BB-D840-9C9E-F88DF6D04202}"/>
              </a:ext>
            </a:extLst>
          </p:cNvPr>
          <p:cNvSpPr>
            <a:spLocks noGrp="1"/>
          </p:cNvSpPr>
          <p:nvPr>
            <p:ph sz="quarter" idx="11"/>
          </p:nvPr>
        </p:nvSpPr>
        <p:spPr>
          <a:xfrm>
            <a:off x="454465" y="2700617"/>
            <a:ext cx="4279900" cy="931862"/>
          </a:xfrm>
          <a:prstGeom prst="rect">
            <a:avLst/>
          </a:prstGeom>
        </p:spPr>
        <p:txBody>
          <a:bodyPr/>
          <a:lstStyle>
            <a:lvl1pPr marL="0" indent="0">
              <a:buNone/>
              <a:defRPr sz="1700">
                <a:latin typeface="Arial" panose="020B0604020202020204" pitchFamily="34" charset="0"/>
                <a:cs typeface="Arial" panose="020B0604020202020204" pitchFamily="34" charset="0"/>
              </a:defRPr>
            </a:lvl1pPr>
            <a:lvl2pPr>
              <a:defRPr sz="1700">
                <a:latin typeface="Arial" panose="020B0604020202020204" pitchFamily="34" charset="0"/>
                <a:cs typeface="Arial" panose="020B0604020202020204" pitchFamily="34" charset="0"/>
              </a:defRPr>
            </a:lvl2pPr>
            <a:lvl3pPr>
              <a:defRPr sz="1700">
                <a:latin typeface="Arial" panose="020B0604020202020204" pitchFamily="34" charset="0"/>
                <a:cs typeface="Arial" panose="020B0604020202020204" pitchFamily="34" charset="0"/>
              </a:defRPr>
            </a:lvl3pPr>
            <a:lvl4pPr>
              <a:defRPr sz="1700">
                <a:latin typeface="Arial" panose="020B0604020202020204" pitchFamily="34" charset="0"/>
                <a:cs typeface="Arial" panose="020B0604020202020204" pitchFamily="34" charset="0"/>
              </a:defRPr>
            </a:lvl4pPr>
            <a:lvl5pPr>
              <a:defRPr sz="17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6" name="Text Placeholder 25">
            <a:extLst>
              <a:ext uri="{FF2B5EF4-FFF2-40B4-BE49-F238E27FC236}">
                <a16:creationId xmlns:a16="http://schemas.microsoft.com/office/drawing/2014/main" id="{DAF7EF57-7170-FA4D-B2EB-949F8F7336A9}"/>
              </a:ext>
            </a:extLst>
          </p:cNvPr>
          <p:cNvSpPr>
            <a:spLocks noGrp="1"/>
          </p:cNvSpPr>
          <p:nvPr>
            <p:ph type="body" sz="quarter" idx="12"/>
          </p:nvPr>
        </p:nvSpPr>
        <p:spPr>
          <a:xfrm>
            <a:off x="454465" y="3788062"/>
            <a:ext cx="2475866" cy="381000"/>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82816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DFA68C3-907B-DB4C-B0A8-E8AE4DF26D76}"/>
              </a:ext>
            </a:extLst>
          </p:cNvPr>
          <p:cNvSpPr>
            <a:spLocks noGrp="1"/>
          </p:cNvSpPr>
          <p:nvPr>
            <p:ph type="pic" sz="quarter" idx="12"/>
          </p:nvPr>
        </p:nvSpPr>
        <p:spPr>
          <a:xfrm>
            <a:off x="5638800" y="0"/>
            <a:ext cx="3505200" cy="5143500"/>
          </a:xfrm>
          <a:prstGeom prst="rect">
            <a:avLst/>
          </a:prstGeom>
        </p:spPr>
        <p:txBody>
          <a:bodyPr/>
          <a:lstStyle/>
          <a:p>
            <a:endParaRPr lang="en-US" dirty="0"/>
          </a:p>
        </p:txBody>
      </p:sp>
      <p:sp>
        <p:nvSpPr>
          <p:cNvPr id="4" name="Text Placeholder 3">
            <a:extLst>
              <a:ext uri="{FF2B5EF4-FFF2-40B4-BE49-F238E27FC236}">
                <a16:creationId xmlns:a16="http://schemas.microsoft.com/office/drawing/2014/main" id="{9878FEB0-D81F-D549-9A08-6D083B73F5DF}"/>
              </a:ext>
            </a:extLst>
          </p:cNvPr>
          <p:cNvSpPr>
            <a:spLocks noGrp="1"/>
          </p:cNvSpPr>
          <p:nvPr>
            <p:ph type="body" sz="quarter" idx="10"/>
          </p:nvPr>
        </p:nvSpPr>
        <p:spPr>
          <a:xfrm>
            <a:off x="457200" y="438150"/>
            <a:ext cx="4495800" cy="838200"/>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vl2pPr>
              <a:defRPr sz="1800" b="1">
                <a:latin typeface="Arial" panose="020B0604020202020204" pitchFamily="34" charset="0"/>
                <a:cs typeface="Arial" panose="020B0604020202020204" pitchFamily="34" charset="0"/>
              </a:defRPr>
            </a:lvl2pPr>
            <a:lvl3pPr>
              <a:defRPr sz="1800" b="1">
                <a:latin typeface="Arial" panose="020B0604020202020204" pitchFamily="34" charset="0"/>
                <a:cs typeface="Arial" panose="020B0604020202020204" pitchFamily="34" charset="0"/>
              </a:defRPr>
            </a:lvl3pPr>
            <a:lvl4pPr>
              <a:defRPr sz="1800" b="1">
                <a:latin typeface="Arial" panose="020B0604020202020204" pitchFamily="34" charset="0"/>
                <a:cs typeface="Arial" panose="020B0604020202020204" pitchFamily="34" charset="0"/>
              </a:defRPr>
            </a:lvl4pPr>
            <a:lvl5pPr>
              <a:defRPr sz="1800" b="1">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8D255FB3-CABA-9349-BF56-E32A39244E3C}"/>
              </a:ext>
            </a:extLst>
          </p:cNvPr>
          <p:cNvSpPr>
            <a:spLocks noGrp="1"/>
          </p:cNvSpPr>
          <p:nvPr>
            <p:ph type="body" sz="quarter" idx="11"/>
          </p:nvPr>
        </p:nvSpPr>
        <p:spPr>
          <a:xfrm>
            <a:off x="457200" y="1428750"/>
            <a:ext cx="4495800" cy="2590800"/>
          </a:xfrm>
          <a:prstGeom prst="rect">
            <a:avLst/>
          </a:prstGeom>
        </p:spPr>
        <p:txBody>
          <a:bodyPr/>
          <a:lstStyle>
            <a:lvl1pPr marL="1714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1pPr>
            <a:lvl2pPr marL="6286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2pPr>
            <a:lvl3pPr marL="10858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3pPr>
            <a:lvl4pPr marL="15430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4pPr>
            <a:lvl5pPr marL="20002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object 9">
            <a:extLst>
              <a:ext uri="{FF2B5EF4-FFF2-40B4-BE49-F238E27FC236}">
                <a16:creationId xmlns:a16="http://schemas.microsoft.com/office/drawing/2014/main" id="{328935D3-8E6C-3447-B3EA-A6EB28CD849D}"/>
              </a:ext>
            </a:extLst>
          </p:cNvPr>
          <p:cNvSpPr txBox="1"/>
          <p:nvPr userDrawn="1"/>
        </p:nvSpPr>
        <p:spPr>
          <a:xfrm>
            <a:off x="444500" y="4676596"/>
            <a:ext cx="1012825" cy="140423"/>
          </a:xfrm>
          <a:prstGeom prst="rect">
            <a:avLst/>
          </a:prstGeom>
        </p:spPr>
        <p:txBody>
          <a:bodyPr vert="horz" wrap="square" lIns="0" tIns="1905" rIns="0" bIns="0" rtlCol="0">
            <a:spAutoFit/>
          </a:bodyPr>
          <a:lstStyle/>
          <a:p>
            <a:pPr marL="12700">
              <a:lnSpc>
                <a:spcPct val="100000"/>
              </a:lnSpc>
              <a:spcBef>
                <a:spcPts val="15"/>
              </a:spcBef>
            </a:pPr>
            <a:r>
              <a:rPr sz="900" b="1" spc="-5" dirty="0">
                <a:solidFill>
                  <a:srgbClr val="0083A8"/>
                </a:solidFill>
                <a:latin typeface="Arial"/>
                <a:cs typeface="Arial"/>
                <a:hlinkClick r:id="rId2"/>
              </a:rPr>
              <a:t>www.gacities.com</a:t>
            </a:r>
            <a:endParaRPr sz="900" dirty="0">
              <a:latin typeface="Arial"/>
              <a:cs typeface="Arial"/>
            </a:endParaRPr>
          </a:p>
        </p:txBody>
      </p:sp>
      <p:pic>
        <p:nvPicPr>
          <p:cNvPr id="8" name="Picture 7" descr="A picture containing background pattern&#10;&#10;Description automatically generated">
            <a:extLst>
              <a:ext uri="{FF2B5EF4-FFF2-40B4-BE49-F238E27FC236}">
                <a16:creationId xmlns:a16="http://schemas.microsoft.com/office/drawing/2014/main" id="{9339B00D-DF38-3D4B-904B-8E984E18B81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0404" b="52963"/>
          <a:stretch/>
        </p:blipFill>
        <p:spPr>
          <a:xfrm>
            <a:off x="0" y="3028950"/>
            <a:ext cx="2128741" cy="2114550"/>
          </a:xfrm>
          <a:prstGeom prst="rect">
            <a:avLst/>
          </a:prstGeom>
        </p:spPr>
      </p:pic>
    </p:spTree>
    <p:extLst>
      <p:ext uri="{BB962C8B-B14F-4D97-AF65-F5344CB8AC3E}">
        <p14:creationId xmlns:p14="http://schemas.microsoft.com/office/powerpoint/2010/main" val="27072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78FEB0-D81F-D549-9A08-6D083B73F5DF}"/>
              </a:ext>
            </a:extLst>
          </p:cNvPr>
          <p:cNvSpPr>
            <a:spLocks noGrp="1"/>
          </p:cNvSpPr>
          <p:nvPr>
            <p:ph type="body" sz="quarter" idx="10"/>
          </p:nvPr>
        </p:nvSpPr>
        <p:spPr>
          <a:xfrm>
            <a:off x="457200" y="438150"/>
            <a:ext cx="7239000" cy="838200"/>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vl2pPr>
              <a:defRPr sz="1800" b="1">
                <a:latin typeface="Arial" panose="020B0604020202020204" pitchFamily="34" charset="0"/>
                <a:cs typeface="Arial" panose="020B0604020202020204" pitchFamily="34" charset="0"/>
              </a:defRPr>
            </a:lvl2pPr>
            <a:lvl3pPr>
              <a:defRPr sz="1800" b="1">
                <a:latin typeface="Arial" panose="020B0604020202020204" pitchFamily="34" charset="0"/>
                <a:cs typeface="Arial" panose="020B0604020202020204" pitchFamily="34" charset="0"/>
              </a:defRPr>
            </a:lvl3pPr>
            <a:lvl4pPr>
              <a:defRPr sz="1800" b="1">
                <a:latin typeface="Arial" panose="020B0604020202020204" pitchFamily="34" charset="0"/>
                <a:cs typeface="Arial" panose="020B0604020202020204" pitchFamily="34" charset="0"/>
              </a:defRPr>
            </a:lvl4pPr>
            <a:lvl5pPr>
              <a:defRPr sz="1800" b="1">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8D255FB3-CABA-9349-BF56-E32A39244E3C}"/>
              </a:ext>
            </a:extLst>
          </p:cNvPr>
          <p:cNvSpPr>
            <a:spLocks noGrp="1"/>
          </p:cNvSpPr>
          <p:nvPr>
            <p:ph type="body" sz="quarter" idx="11"/>
          </p:nvPr>
        </p:nvSpPr>
        <p:spPr>
          <a:xfrm>
            <a:off x="457200" y="1428750"/>
            <a:ext cx="3505200" cy="2590800"/>
          </a:xfrm>
          <a:prstGeom prst="rect">
            <a:avLst/>
          </a:prstGeom>
        </p:spPr>
        <p:txBody>
          <a:bodyPr/>
          <a:lstStyle>
            <a:lvl1pPr marL="1714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1pPr>
            <a:lvl2pPr marL="6286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2pPr>
            <a:lvl3pPr marL="10858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3pPr>
            <a:lvl4pPr marL="15430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4pPr>
            <a:lvl5pPr marL="20002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bject 9">
            <a:extLst>
              <a:ext uri="{FF2B5EF4-FFF2-40B4-BE49-F238E27FC236}">
                <a16:creationId xmlns:a16="http://schemas.microsoft.com/office/drawing/2014/main" id="{E0D3CE96-D942-B242-8DBB-DD06EB4E0614}"/>
              </a:ext>
            </a:extLst>
          </p:cNvPr>
          <p:cNvSpPr txBox="1"/>
          <p:nvPr userDrawn="1"/>
        </p:nvSpPr>
        <p:spPr>
          <a:xfrm>
            <a:off x="444500" y="4676596"/>
            <a:ext cx="1012825" cy="140423"/>
          </a:xfrm>
          <a:prstGeom prst="rect">
            <a:avLst/>
          </a:prstGeom>
        </p:spPr>
        <p:txBody>
          <a:bodyPr vert="horz" wrap="square" lIns="0" tIns="1905" rIns="0" bIns="0" rtlCol="0">
            <a:spAutoFit/>
          </a:bodyPr>
          <a:lstStyle/>
          <a:p>
            <a:pPr marL="12700">
              <a:lnSpc>
                <a:spcPct val="100000"/>
              </a:lnSpc>
              <a:spcBef>
                <a:spcPts val="15"/>
              </a:spcBef>
            </a:pPr>
            <a:r>
              <a:rPr sz="900" b="1" spc="-5" dirty="0">
                <a:solidFill>
                  <a:srgbClr val="0083A8"/>
                </a:solidFill>
                <a:latin typeface="Arial"/>
                <a:cs typeface="Arial"/>
                <a:hlinkClick r:id="rId2"/>
              </a:rPr>
              <a:t>www.gacities.com</a:t>
            </a:r>
            <a:endParaRPr sz="900" dirty="0">
              <a:latin typeface="Arial"/>
              <a:cs typeface="Arial"/>
            </a:endParaRPr>
          </a:p>
        </p:txBody>
      </p:sp>
      <p:sp>
        <p:nvSpPr>
          <p:cNvPr id="8" name="Text Placeholder 6">
            <a:extLst>
              <a:ext uri="{FF2B5EF4-FFF2-40B4-BE49-F238E27FC236}">
                <a16:creationId xmlns:a16="http://schemas.microsoft.com/office/drawing/2014/main" id="{CD984334-BB4B-5946-9EC4-65B4472B3DD7}"/>
              </a:ext>
            </a:extLst>
          </p:cNvPr>
          <p:cNvSpPr>
            <a:spLocks noGrp="1"/>
          </p:cNvSpPr>
          <p:nvPr>
            <p:ph type="body" sz="quarter" idx="12"/>
          </p:nvPr>
        </p:nvSpPr>
        <p:spPr>
          <a:xfrm>
            <a:off x="4191000" y="1428750"/>
            <a:ext cx="3505200" cy="2590800"/>
          </a:xfrm>
          <a:prstGeom prst="rect">
            <a:avLst/>
          </a:prstGeom>
        </p:spPr>
        <p:txBody>
          <a:bodyPr/>
          <a:lstStyle>
            <a:lvl1pPr marL="1714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1pPr>
            <a:lvl2pPr marL="6286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2pPr>
            <a:lvl3pPr marL="10858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3pPr>
            <a:lvl4pPr marL="15430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4pPr>
            <a:lvl5pPr marL="2000250" indent="-171450">
              <a:buClr>
                <a:schemeClr val="tx2"/>
              </a:buClr>
              <a:buFont typeface="Arial" panose="020B0604020202020204" pitchFamily="34" charset="0"/>
              <a:buChar char="•"/>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object 13">
            <a:extLst>
              <a:ext uri="{FF2B5EF4-FFF2-40B4-BE49-F238E27FC236}">
                <a16:creationId xmlns:a16="http://schemas.microsoft.com/office/drawing/2014/main" id="{0712F8EF-9EA0-9141-A058-E67FBA7FFA71}"/>
              </a:ext>
            </a:extLst>
          </p:cNvPr>
          <p:cNvSpPr txBox="1"/>
          <p:nvPr userDrawn="1"/>
        </p:nvSpPr>
        <p:spPr>
          <a:xfrm>
            <a:off x="8316414" y="4672584"/>
            <a:ext cx="522785" cy="154529"/>
          </a:xfrm>
          <a:prstGeom prst="rect">
            <a:avLst/>
          </a:prstGeom>
        </p:spPr>
        <p:txBody>
          <a:bodyPr vert="horz" wrap="square" lIns="0" tIns="635" rIns="0" bIns="0" rtlCol="0">
            <a:spAutoFit/>
          </a:bodyPr>
          <a:lstStyle/>
          <a:p>
            <a:pPr marL="12700">
              <a:lnSpc>
                <a:spcPct val="100000"/>
              </a:lnSpc>
              <a:spcBef>
                <a:spcPts val="5"/>
              </a:spcBef>
            </a:pPr>
            <a:r>
              <a:rPr sz="1000" dirty="0">
                <a:solidFill>
                  <a:schemeClr val="accent5"/>
                </a:solidFill>
                <a:latin typeface="Arial"/>
                <a:cs typeface="Arial"/>
              </a:rPr>
              <a:t>PG</a:t>
            </a:r>
            <a:r>
              <a:rPr sz="1000" spc="-45" dirty="0">
                <a:solidFill>
                  <a:schemeClr val="accent5"/>
                </a:solidFill>
                <a:latin typeface="Arial"/>
                <a:cs typeface="Arial"/>
              </a:rPr>
              <a:t> </a:t>
            </a:r>
            <a:r>
              <a:rPr sz="1000" dirty="0">
                <a:solidFill>
                  <a:schemeClr val="accent5"/>
                </a:solidFill>
                <a:latin typeface="Arial"/>
                <a:cs typeface="Arial"/>
              </a:rPr>
              <a:t>|</a:t>
            </a:r>
            <a:r>
              <a:rPr sz="1000" spc="-40" dirty="0">
                <a:solidFill>
                  <a:schemeClr val="accent5"/>
                </a:solidFill>
                <a:latin typeface="Arial"/>
                <a:cs typeface="Arial"/>
              </a:rPr>
              <a:t> </a:t>
            </a:r>
            <a:fld id="{197B883A-8B3A-3444-A537-C9D357E7EB4B}" type="slidenum">
              <a:rPr lang="en-US" sz="1000" smtClean="0">
                <a:solidFill>
                  <a:schemeClr val="accent5"/>
                </a:solidFill>
                <a:latin typeface="Arial"/>
                <a:cs typeface="Arial"/>
              </a:rPr>
              <a:t>‹#›</a:t>
            </a:fld>
            <a:endParaRPr sz="1000" dirty="0">
              <a:solidFill>
                <a:schemeClr val="accent5"/>
              </a:solidFill>
              <a:latin typeface="Arial"/>
              <a:cs typeface="Arial"/>
            </a:endParaRPr>
          </a:p>
        </p:txBody>
      </p:sp>
      <p:pic>
        <p:nvPicPr>
          <p:cNvPr id="3" name="Picture 2" descr="A picture containing background pattern&#10;&#10;Description automatically generated">
            <a:extLst>
              <a:ext uri="{FF2B5EF4-FFF2-40B4-BE49-F238E27FC236}">
                <a16:creationId xmlns:a16="http://schemas.microsoft.com/office/drawing/2014/main" id="{6B1D368D-BFDC-464C-82B4-8BA43BF858F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0404" b="52963"/>
          <a:stretch/>
        </p:blipFill>
        <p:spPr>
          <a:xfrm>
            <a:off x="0" y="3028950"/>
            <a:ext cx="2128741" cy="2114550"/>
          </a:xfrm>
          <a:prstGeom prst="rect">
            <a:avLst/>
          </a:prstGeom>
        </p:spPr>
      </p:pic>
    </p:spTree>
    <p:extLst>
      <p:ext uri="{BB962C8B-B14F-4D97-AF65-F5344CB8AC3E}">
        <p14:creationId xmlns:p14="http://schemas.microsoft.com/office/powerpoint/2010/main" val="210723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2 Image">
    <p:bg>
      <p:bgRef idx="1001">
        <a:schemeClr val="bg2"/>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DFA68C3-907B-DB4C-B0A8-E8AE4DF26D76}"/>
              </a:ext>
            </a:extLst>
          </p:cNvPr>
          <p:cNvSpPr>
            <a:spLocks noGrp="1"/>
          </p:cNvSpPr>
          <p:nvPr>
            <p:ph type="pic" sz="quarter" idx="12"/>
          </p:nvPr>
        </p:nvSpPr>
        <p:spPr>
          <a:xfrm>
            <a:off x="4648200" y="1457325"/>
            <a:ext cx="4021183" cy="2590800"/>
          </a:xfrm>
          <a:prstGeom prst="rect">
            <a:avLst/>
          </a:prstGeom>
          <a:ln w="15875">
            <a:solidFill>
              <a:schemeClr val="tx1"/>
            </a:solidFill>
          </a:ln>
        </p:spPr>
        <p:txBody>
          <a:bodyPr/>
          <a:lstStyle/>
          <a:p>
            <a:endParaRPr lang="en-US" dirty="0"/>
          </a:p>
        </p:txBody>
      </p:sp>
      <p:sp>
        <p:nvSpPr>
          <p:cNvPr id="4" name="Text Placeholder 3">
            <a:extLst>
              <a:ext uri="{FF2B5EF4-FFF2-40B4-BE49-F238E27FC236}">
                <a16:creationId xmlns:a16="http://schemas.microsoft.com/office/drawing/2014/main" id="{9878FEB0-D81F-D549-9A08-6D083B73F5DF}"/>
              </a:ext>
            </a:extLst>
          </p:cNvPr>
          <p:cNvSpPr>
            <a:spLocks noGrp="1"/>
          </p:cNvSpPr>
          <p:nvPr>
            <p:ph type="body" sz="quarter" idx="10"/>
          </p:nvPr>
        </p:nvSpPr>
        <p:spPr>
          <a:xfrm>
            <a:off x="457200" y="438150"/>
            <a:ext cx="6705600" cy="838200"/>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vl2pPr>
              <a:defRPr sz="1800" b="1">
                <a:latin typeface="Arial" panose="020B0604020202020204" pitchFamily="34" charset="0"/>
                <a:cs typeface="Arial" panose="020B0604020202020204" pitchFamily="34" charset="0"/>
              </a:defRPr>
            </a:lvl2pPr>
            <a:lvl3pPr>
              <a:defRPr sz="1800" b="1">
                <a:latin typeface="Arial" panose="020B0604020202020204" pitchFamily="34" charset="0"/>
                <a:cs typeface="Arial" panose="020B0604020202020204" pitchFamily="34" charset="0"/>
              </a:defRPr>
            </a:lvl3pPr>
            <a:lvl4pPr>
              <a:defRPr sz="1800" b="1">
                <a:latin typeface="Arial" panose="020B0604020202020204" pitchFamily="34" charset="0"/>
                <a:cs typeface="Arial" panose="020B0604020202020204" pitchFamily="34" charset="0"/>
              </a:defRPr>
            </a:lvl4pPr>
            <a:lvl5pPr>
              <a:defRPr sz="1800" b="1">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Picture Placeholder 8">
            <a:extLst>
              <a:ext uri="{FF2B5EF4-FFF2-40B4-BE49-F238E27FC236}">
                <a16:creationId xmlns:a16="http://schemas.microsoft.com/office/drawing/2014/main" id="{39AB6B57-A072-C345-9BF7-CDAD00303BAA}"/>
              </a:ext>
            </a:extLst>
          </p:cNvPr>
          <p:cNvSpPr>
            <a:spLocks noGrp="1"/>
          </p:cNvSpPr>
          <p:nvPr>
            <p:ph type="pic" sz="quarter" idx="13"/>
          </p:nvPr>
        </p:nvSpPr>
        <p:spPr>
          <a:xfrm>
            <a:off x="444190" y="1457325"/>
            <a:ext cx="4021183" cy="2590800"/>
          </a:xfrm>
          <a:prstGeom prst="rect">
            <a:avLst/>
          </a:prstGeom>
          <a:ln w="15875">
            <a:solidFill>
              <a:schemeClr val="tx1"/>
            </a:solidFill>
          </a:ln>
        </p:spPr>
        <p:txBody>
          <a:bodyPr/>
          <a:lstStyle/>
          <a:p>
            <a:endParaRPr lang="en-US" dirty="0"/>
          </a:p>
        </p:txBody>
      </p:sp>
      <p:sp>
        <p:nvSpPr>
          <p:cNvPr id="10" name="object 9">
            <a:extLst>
              <a:ext uri="{FF2B5EF4-FFF2-40B4-BE49-F238E27FC236}">
                <a16:creationId xmlns:a16="http://schemas.microsoft.com/office/drawing/2014/main" id="{170A7352-B2C1-674C-98BB-F8E1038FDB92}"/>
              </a:ext>
            </a:extLst>
          </p:cNvPr>
          <p:cNvSpPr txBox="1"/>
          <p:nvPr userDrawn="1"/>
        </p:nvSpPr>
        <p:spPr>
          <a:xfrm>
            <a:off x="444500" y="4672584"/>
            <a:ext cx="1012825" cy="140423"/>
          </a:xfrm>
          <a:prstGeom prst="rect">
            <a:avLst/>
          </a:prstGeom>
        </p:spPr>
        <p:txBody>
          <a:bodyPr vert="horz" wrap="square" lIns="0" tIns="1905" rIns="0" bIns="0" rtlCol="0">
            <a:spAutoFit/>
          </a:bodyPr>
          <a:lstStyle/>
          <a:p>
            <a:pPr marL="12700">
              <a:lnSpc>
                <a:spcPct val="100000"/>
              </a:lnSpc>
              <a:spcBef>
                <a:spcPts val="15"/>
              </a:spcBef>
            </a:pPr>
            <a:r>
              <a:rPr sz="900" b="1" spc="-5" dirty="0">
                <a:solidFill>
                  <a:srgbClr val="0083A8"/>
                </a:solidFill>
                <a:latin typeface="Arial"/>
                <a:cs typeface="Arial"/>
                <a:hlinkClick r:id="rId2"/>
              </a:rPr>
              <a:t>www.gacities.com</a:t>
            </a:r>
            <a:endParaRPr sz="900" dirty="0">
              <a:latin typeface="Arial"/>
              <a:cs typeface="Arial"/>
            </a:endParaRPr>
          </a:p>
        </p:txBody>
      </p:sp>
      <p:sp>
        <p:nvSpPr>
          <p:cNvPr id="13" name="object 13">
            <a:extLst>
              <a:ext uri="{FF2B5EF4-FFF2-40B4-BE49-F238E27FC236}">
                <a16:creationId xmlns:a16="http://schemas.microsoft.com/office/drawing/2014/main" id="{80FBCC2C-162D-EE48-95AA-5381F97B83F8}"/>
              </a:ext>
            </a:extLst>
          </p:cNvPr>
          <p:cNvSpPr txBox="1"/>
          <p:nvPr userDrawn="1"/>
        </p:nvSpPr>
        <p:spPr>
          <a:xfrm>
            <a:off x="8316414" y="4672584"/>
            <a:ext cx="522785" cy="154529"/>
          </a:xfrm>
          <a:prstGeom prst="rect">
            <a:avLst/>
          </a:prstGeom>
        </p:spPr>
        <p:txBody>
          <a:bodyPr vert="horz" wrap="square" lIns="0" tIns="635" rIns="0" bIns="0" rtlCol="0">
            <a:spAutoFit/>
          </a:bodyPr>
          <a:lstStyle/>
          <a:p>
            <a:pPr marL="12700">
              <a:lnSpc>
                <a:spcPct val="100000"/>
              </a:lnSpc>
              <a:spcBef>
                <a:spcPts val="5"/>
              </a:spcBef>
            </a:pPr>
            <a:r>
              <a:rPr sz="1000" dirty="0">
                <a:solidFill>
                  <a:srgbClr val="FFFFFF"/>
                </a:solidFill>
                <a:latin typeface="Arial"/>
                <a:cs typeface="Arial"/>
              </a:rPr>
              <a:t>PG</a:t>
            </a:r>
            <a:r>
              <a:rPr sz="1000" spc="-45" dirty="0">
                <a:solidFill>
                  <a:srgbClr val="FFFFFF"/>
                </a:solidFill>
                <a:latin typeface="Arial"/>
                <a:cs typeface="Arial"/>
              </a:rPr>
              <a:t> </a:t>
            </a:r>
            <a:r>
              <a:rPr sz="1000" dirty="0">
                <a:solidFill>
                  <a:srgbClr val="FFFFFF"/>
                </a:solidFill>
                <a:latin typeface="Arial"/>
                <a:cs typeface="Arial"/>
              </a:rPr>
              <a:t>|</a:t>
            </a:r>
            <a:r>
              <a:rPr sz="1000" spc="-40" dirty="0">
                <a:solidFill>
                  <a:srgbClr val="FFFFFF"/>
                </a:solidFill>
                <a:latin typeface="Arial"/>
                <a:cs typeface="Arial"/>
              </a:rPr>
              <a:t> </a:t>
            </a:r>
            <a:fld id="{197B883A-8B3A-3444-A537-C9D357E7EB4B}" type="slidenum">
              <a:rPr lang="en-US" sz="1000" smtClean="0">
                <a:solidFill>
                  <a:srgbClr val="FFFFFF"/>
                </a:solidFill>
                <a:latin typeface="Arial"/>
                <a:cs typeface="Arial"/>
              </a:rPr>
              <a:t>‹#›</a:t>
            </a:fld>
            <a:endParaRPr sz="1000" dirty="0">
              <a:latin typeface="Arial"/>
              <a:cs typeface="Arial"/>
            </a:endParaRPr>
          </a:p>
        </p:txBody>
      </p:sp>
    </p:spTree>
    <p:extLst>
      <p:ext uri="{BB962C8B-B14F-4D97-AF65-F5344CB8AC3E}">
        <p14:creationId xmlns:p14="http://schemas.microsoft.com/office/powerpoint/2010/main" val="286968775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51186"/>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96" r:id="rId3"/>
    <p:sldLayoutId id="214748369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445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aetherforce.energy/product-category/water/" TargetMode="External"/><Relationship Id="rId2" Type="http://schemas.openxmlformats.org/officeDocument/2006/relationships/image" Target="../media/image20.jp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klove@gacities.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hacktheunion.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2.sv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esheninger.blogspot.com/2013/11/pillars-of-digital-leadership-series.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hyperlink" Target="https://www.wallpaperflare.com/people-communicating-speech-bubbles-abstract-adult-background-wallpaper-aenhv"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6.jpg"/><Relationship Id="rId11" Type="http://schemas.openxmlformats.org/officeDocument/2006/relationships/image" Target="../media/image19.svg"/><Relationship Id="rId5" Type="http://schemas.openxmlformats.org/officeDocument/2006/relationships/image" Target="../media/image15.tmp"/><Relationship Id="rId10" Type="http://schemas.openxmlformats.org/officeDocument/2006/relationships/image" Target="../media/image18.png"/><Relationship Id="rId4" Type="http://schemas.openxmlformats.org/officeDocument/2006/relationships/hyperlink" Target="http://sportingaoataque.blogspot.com/2011/09/facebooktwitterseguidores.html" TargetMode="External"/><Relationship Id="rId9" Type="http://schemas.openxmlformats.org/officeDocument/2006/relationships/hyperlink" Target="http://www.pngall.com/communication-p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scover what's new to Love sign Perimeter Center">
            <a:extLst>
              <a:ext uri="{FF2B5EF4-FFF2-40B4-BE49-F238E27FC236}">
                <a16:creationId xmlns:a16="http://schemas.microsoft.com/office/drawing/2014/main" id="{E2A22A6B-0CE9-469D-91EE-E76834BA2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385AB42C-D84F-F942-B337-692C377C77F0}"/>
              </a:ext>
            </a:extLst>
          </p:cNvPr>
          <p:cNvSpPr>
            <a:spLocks noGrp="1"/>
          </p:cNvSpPr>
          <p:nvPr>
            <p:ph type="body" sz="quarter" idx="11"/>
          </p:nvPr>
        </p:nvSpPr>
        <p:spPr>
          <a:xfrm>
            <a:off x="2457448" y="1768606"/>
            <a:ext cx="4229101" cy="983396"/>
          </a:xfrm>
          <a:solidFill>
            <a:schemeClr val="tx2">
              <a:alpha val="87000"/>
            </a:schemeClr>
          </a:solidFill>
          <a:ln>
            <a:solidFill>
              <a:schemeClr val="bg1"/>
            </a:solidFill>
          </a:ln>
        </p:spPr>
        <p:txBody>
          <a:bodyPr/>
          <a:lstStyle/>
          <a:p>
            <a:pPr algn="ctr"/>
            <a:r>
              <a:rPr lang="en-US" sz="3200" dirty="0"/>
              <a:t>City Council Training</a:t>
            </a:r>
          </a:p>
          <a:p>
            <a:pPr algn="ctr"/>
            <a:r>
              <a:rPr lang="en-US" sz="2000" dirty="0"/>
              <a:t>January 31, 2022</a:t>
            </a:r>
          </a:p>
          <a:p>
            <a:pPr algn="ctr"/>
            <a:endParaRPr lang="en-US" sz="3200" dirty="0"/>
          </a:p>
          <a:p>
            <a:pPr algn="ctr"/>
            <a:endParaRPr lang="en-US" sz="3200" dirty="0"/>
          </a:p>
        </p:txBody>
      </p:sp>
      <p:pic>
        <p:nvPicPr>
          <p:cNvPr id="7" name="Picture Placeholder 6" descr="A black and white sign&#10;&#10;Description automatically generated with low confidence">
            <a:extLst>
              <a:ext uri="{FF2B5EF4-FFF2-40B4-BE49-F238E27FC236}">
                <a16:creationId xmlns:a16="http://schemas.microsoft.com/office/drawing/2014/main" id="{A6487D75-B6BF-45CD-8A9A-72BF3690471E}"/>
              </a:ext>
            </a:extLst>
          </p:cNvPr>
          <p:cNvPicPr preferRelativeResize="0">
            <a:picLocks noGrp="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2542008" y="133350"/>
            <a:ext cx="4059983" cy="1210218"/>
          </a:xfrm>
          <a:solidFill>
            <a:schemeClr val="tx2">
              <a:alpha val="66000"/>
            </a:schemeClr>
          </a:solidFill>
        </p:spPr>
      </p:pic>
      <p:pic>
        <p:nvPicPr>
          <p:cNvPr id="1026" name="Picture 2">
            <a:extLst>
              <a:ext uri="{FF2B5EF4-FFF2-40B4-BE49-F238E27FC236}">
                <a16:creationId xmlns:a16="http://schemas.microsoft.com/office/drawing/2014/main" id="{1B2C0081-4B68-4E3E-A12B-29B2361893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160621"/>
            <a:ext cx="1943100" cy="819150"/>
          </a:xfrm>
          <a:prstGeom prst="rect">
            <a:avLst/>
          </a:prstGeom>
          <a:solidFill>
            <a:schemeClr val="bg1">
              <a:alpha val="77000"/>
            </a:schemeClr>
          </a:solidFill>
        </p:spPr>
      </p:pic>
    </p:spTree>
    <p:extLst>
      <p:ext uri="{BB962C8B-B14F-4D97-AF65-F5344CB8AC3E}">
        <p14:creationId xmlns:p14="http://schemas.microsoft.com/office/powerpoint/2010/main" val="34669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5167-424B-7540-8D39-2CD37E7B8145}"/>
              </a:ext>
            </a:extLst>
          </p:cNvPr>
          <p:cNvSpPr>
            <a:spLocks noGrp="1"/>
          </p:cNvSpPr>
          <p:nvPr>
            <p:ph type="body" sz="quarter" idx="10"/>
          </p:nvPr>
        </p:nvSpPr>
        <p:spPr/>
        <p:txBody>
          <a:bodyPr/>
          <a:lstStyle/>
          <a:p>
            <a:r>
              <a:rPr lang="en-US" sz="3200" dirty="0"/>
              <a:t>Effective Communication Helps Narrow The Gap</a:t>
            </a:r>
          </a:p>
        </p:txBody>
      </p:sp>
      <p:sp>
        <p:nvSpPr>
          <p:cNvPr id="3" name="Text Placeholder 2">
            <a:extLst>
              <a:ext uri="{FF2B5EF4-FFF2-40B4-BE49-F238E27FC236}">
                <a16:creationId xmlns:a16="http://schemas.microsoft.com/office/drawing/2014/main" id="{CD928C93-760A-F841-B832-0A178C233725}"/>
              </a:ext>
            </a:extLst>
          </p:cNvPr>
          <p:cNvSpPr>
            <a:spLocks noGrp="1"/>
          </p:cNvSpPr>
          <p:nvPr>
            <p:ph type="body" sz="quarter" idx="11"/>
          </p:nvPr>
        </p:nvSpPr>
        <p:spPr>
          <a:xfrm>
            <a:off x="457200" y="1428750"/>
            <a:ext cx="7696200" cy="2590800"/>
          </a:xfrm>
        </p:spPr>
        <p:txBody>
          <a:bodyPr lIns="91440" tIns="45720" rIns="91440" bIns="45720" anchor="t"/>
          <a:lstStyle/>
          <a:p>
            <a:r>
              <a:rPr lang="en-US" sz="2000" dirty="0"/>
              <a:t>Follow the Georgia Open Meetings Act at all times</a:t>
            </a:r>
          </a:p>
          <a:p>
            <a:pPr lvl="1"/>
            <a:r>
              <a:rPr lang="en-US" sz="2000" dirty="0"/>
              <a:t>Be aware of creating a quorum of City Council members as well as any city committee.  </a:t>
            </a:r>
          </a:p>
          <a:p>
            <a:r>
              <a:rPr lang="en-US" sz="2000" i="1" dirty="0">
                <a:latin typeface="Arial"/>
                <a:cs typeface="Arial"/>
              </a:rPr>
              <a:t>Rule of Thumb: </a:t>
            </a:r>
            <a:r>
              <a:rPr lang="en-US" sz="2000" dirty="0">
                <a:latin typeface="Arial"/>
                <a:cs typeface="Arial"/>
              </a:rPr>
              <a:t>If it “feels” like a committee, it’s a committee</a:t>
            </a:r>
            <a:endParaRPr lang="en-US" sz="6000" dirty="0">
              <a:latin typeface="Arial"/>
              <a:cs typeface="Arial"/>
            </a:endParaRPr>
          </a:p>
          <a:p>
            <a:r>
              <a:rPr lang="en-US" sz="2000" dirty="0">
                <a:latin typeface="Arial"/>
                <a:cs typeface="Arial"/>
              </a:rPr>
              <a:t>The governing body should not focus on the mechanics </a:t>
            </a:r>
            <a:r>
              <a:rPr lang="en-US" sz="2000" dirty="0">
                <a:solidFill>
                  <a:srgbClr val="0070C0"/>
                </a:solidFill>
                <a:latin typeface="Arial"/>
                <a:cs typeface="Arial"/>
              </a:rPr>
              <a:t>(the how) </a:t>
            </a:r>
            <a:r>
              <a:rPr lang="en-US" sz="2000" dirty="0">
                <a:latin typeface="Arial"/>
                <a:cs typeface="Arial"/>
              </a:rPr>
              <a:t>of the policy decision, but rather on the outcome/consequences </a:t>
            </a:r>
            <a:r>
              <a:rPr lang="en-US" sz="2000" dirty="0">
                <a:solidFill>
                  <a:srgbClr val="0070C0"/>
                </a:solidFill>
                <a:latin typeface="Arial"/>
                <a:cs typeface="Arial"/>
              </a:rPr>
              <a:t>(the what)</a:t>
            </a:r>
            <a:r>
              <a:rPr lang="en-US" sz="2000" dirty="0">
                <a:latin typeface="Arial"/>
                <a:cs typeface="Arial"/>
              </a:rPr>
              <a:t>.</a:t>
            </a:r>
          </a:p>
          <a:p>
            <a:endParaRPr lang="en-US" sz="2000" dirty="0"/>
          </a:p>
          <a:p>
            <a:endParaRPr lang="en-US" sz="2400" dirty="0"/>
          </a:p>
        </p:txBody>
      </p:sp>
    </p:spTree>
    <p:extLst>
      <p:ext uri="{BB962C8B-B14F-4D97-AF65-F5344CB8AC3E}">
        <p14:creationId xmlns:p14="http://schemas.microsoft.com/office/powerpoint/2010/main" val="242089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5167-424B-7540-8D39-2CD37E7B8145}"/>
              </a:ext>
            </a:extLst>
          </p:cNvPr>
          <p:cNvSpPr>
            <a:spLocks noGrp="1"/>
          </p:cNvSpPr>
          <p:nvPr>
            <p:ph type="body" sz="quarter" idx="10"/>
          </p:nvPr>
        </p:nvSpPr>
        <p:spPr/>
        <p:txBody>
          <a:bodyPr/>
          <a:lstStyle/>
          <a:p>
            <a:r>
              <a:rPr lang="en-US" sz="3200" dirty="0"/>
              <a:t>Effective Communication Helps Narrow The Gap</a:t>
            </a:r>
          </a:p>
        </p:txBody>
      </p:sp>
      <p:sp>
        <p:nvSpPr>
          <p:cNvPr id="3" name="Text Placeholder 2">
            <a:extLst>
              <a:ext uri="{FF2B5EF4-FFF2-40B4-BE49-F238E27FC236}">
                <a16:creationId xmlns:a16="http://schemas.microsoft.com/office/drawing/2014/main" id="{CD928C93-760A-F841-B832-0A178C233725}"/>
              </a:ext>
            </a:extLst>
          </p:cNvPr>
          <p:cNvSpPr>
            <a:spLocks noGrp="1"/>
          </p:cNvSpPr>
          <p:nvPr>
            <p:ph type="body" sz="quarter" idx="11"/>
          </p:nvPr>
        </p:nvSpPr>
        <p:spPr>
          <a:xfrm>
            <a:off x="457200" y="1428750"/>
            <a:ext cx="7696200" cy="2590800"/>
          </a:xfrm>
        </p:spPr>
        <p:txBody>
          <a:bodyPr lIns="91440" tIns="45720" rIns="91440" bIns="45720" anchor="t"/>
          <a:lstStyle/>
          <a:p>
            <a:r>
              <a:rPr lang="en-US" sz="2000" dirty="0">
                <a:latin typeface="Arial"/>
                <a:cs typeface="Arial"/>
              </a:rPr>
              <a:t>Don’t assume you know the position of fellow councilmembers on a topic/agenda item.  </a:t>
            </a:r>
            <a:endParaRPr lang="en-US" dirty="0"/>
          </a:p>
          <a:p>
            <a:r>
              <a:rPr lang="en-US" sz="2000" dirty="0">
                <a:latin typeface="Arial"/>
                <a:cs typeface="Arial"/>
              </a:rPr>
              <a:t>Don’t assume your fellow councilmembers have the same bandwidth and availability that you do.</a:t>
            </a:r>
          </a:p>
          <a:p>
            <a:r>
              <a:rPr lang="en-US" sz="2000" dirty="0">
                <a:latin typeface="Arial"/>
                <a:cs typeface="Arial"/>
              </a:rPr>
              <a:t>Council members should talk to each other about ideas and initiatives (complying with Open Meetings law) and build consensus.</a:t>
            </a:r>
          </a:p>
          <a:p>
            <a:r>
              <a:rPr lang="en-US" sz="2000" dirty="0">
                <a:latin typeface="Arial"/>
                <a:cs typeface="Arial"/>
              </a:rPr>
              <a:t>Don’t try to be a news reporter.  The facts evolve.  Give staff an opportunity to gather the facts and convey accurate information to Council as a whole.</a:t>
            </a:r>
          </a:p>
        </p:txBody>
      </p:sp>
    </p:spTree>
    <p:extLst>
      <p:ext uri="{BB962C8B-B14F-4D97-AF65-F5344CB8AC3E}">
        <p14:creationId xmlns:p14="http://schemas.microsoft.com/office/powerpoint/2010/main" val="219791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5167-424B-7540-8D39-2CD37E7B8145}"/>
              </a:ext>
            </a:extLst>
          </p:cNvPr>
          <p:cNvSpPr>
            <a:spLocks noGrp="1"/>
          </p:cNvSpPr>
          <p:nvPr>
            <p:ph type="body" sz="quarter" idx="10"/>
          </p:nvPr>
        </p:nvSpPr>
        <p:spPr/>
        <p:txBody>
          <a:bodyPr/>
          <a:lstStyle/>
          <a:p>
            <a:r>
              <a:rPr lang="en-US" sz="3200" dirty="0"/>
              <a:t>Effective Communication Helps Narrow The Gap</a:t>
            </a:r>
          </a:p>
        </p:txBody>
      </p:sp>
      <p:sp>
        <p:nvSpPr>
          <p:cNvPr id="3" name="Text Placeholder 2">
            <a:extLst>
              <a:ext uri="{FF2B5EF4-FFF2-40B4-BE49-F238E27FC236}">
                <a16:creationId xmlns:a16="http://schemas.microsoft.com/office/drawing/2014/main" id="{CD928C93-760A-F841-B832-0A178C233725}"/>
              </a:ext>
            </a:extLst>
          </p:cNvPr>
          <p:cNvSpPr>
            <a:spLocks noGrp="1"/>
          </p:cNvSpPr>
          <p:nvPr>
            <p:ph type="body" sz="quarter" idx="11"/>
          </p:nvPr>
        </p:nvSpPr>
        <p:spPr>
          <a:xfrm>
            <a:off x="457200" y="1428750"/>
            <a:ext cx="7696200" cy="2590800"/>
          </a:xfrm>
        </p:spPr>
        <p:txBody>
          <a:bodyPr lIns="91440" tIns="45720" rIns="91440" bIns="45720" anchor="t"/>
          <a:lstStyle/>
          <a:p>
            <a:r>
              <a:rPr lang="en-US" sz="2000" dirty="0">
                <a:latin typeface="Arial"/>
                <a:cs typeface="Arial"/>
              </a:rPr>
              <a:t>Social media is a powerful tool and individual elected officials should refrain from getting out in front of the city’s official channels of communications with citizens.  </a:t>
            </a:r>
          </a:p>
          <a:p>
            <a:r>
              <a:rPr lang="en-US" sz="2000" dirty="0">
                <a:latin typeface="Arial"/>
                <a:cs typeface="Arial"/>
              </a:rPr>
              <a:t>Every social media post or email does not </a:t>
            </a:r>
            <a:r>
              <a:rPr lang="en-US" sz="2000" u="sng" dirty="0">
                <a:latin typeface="Arial"/>
                <a:cs typeface="Arial"/>
              </a:rPr>
              <a:t>require</a:t>
            </a:r>
            <a:r>
              <a:rPr lang="en-US" sz="2000" dirty="0">
                <a:latin typeface="Arial"/>
                <a:cs typeface="Arial"/>
              </a:rPr>
              <a:t> a response.</a:t>
            </a:r>
          </a:p>
          <a:p>
            <a:r>
              <a:rPr lang="en-US" sz="2000" dirty="0">
                <a:latin typeface="Arial"/>
                <a:cs typeface="Arial"/>
              </a:rPr>
              <a:t>Everyone doesn’t use social media.  Strive to communicate and seek input through multiple channels to maximize responsiveness and so as not to disenfranchise non-social media users.</a:t>
            </a:r>
          </a:p>
          <a:p>
            <a:endParaRPr lang="en-US" sz="2000" dirty="0"/>
          </a:p>
          <a:p>
            <a:endParaRPr lang="en-US" sz="2400" dirty="0"/>
          </a:p>
        </p:txBody>
      </p:sp>
    </p:spTree>
    <p:extLst>
      <p:ext uri="{BB962C8B-B14F-4D97-AF65-F5344CB8AC3E}">
        <p14:creationId xmlns:p14="http://schemas.microsoft.com/office/powerpoint/2010/main" val="2813918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5167-424B-7540-8D39-2CD37E7B8145}"/>
              </a:ext>
            </a:extLst>
          </p:cNvPr>
          <p:cNvSpPr>
            <a:spLocks noGrp="1"/>
          </p:cNvSpPr>
          <p:nvPr>
            <p:ph type="body" sz="quarter" idx="10"/>
          </p:nvPr>
        </p:nvSpPr>
        <p:spPr/>
        <p:txBody>
          <a:bodyPr/>
          <a:lstStyle/>
          <a:p>
            <a:r>
              <a:rPr lang="en-US" sz="3200" dirty="0"/>
              <a:t>Effective Communication Helps Narrow The Gap</a:t>
            </a:r>
          </a:p>
        </p:txBody>
      </p:sp>
      <p:sp>
        <p:nvSpPr>
          <p:cNvPr id="3" name="Text Placeholder 2">
            <a:extLst>
              <a:ext uri="{FF2B5EF4-FFF2-40B4-BE49-F238E27FC236}">
                <a16:creationId xmlns:a16="http://schemas.microsoft.com/office/drawing/2014/main" id="{CD928C93-760A-F841-B832-0A178C233725}"/>
              </a:ext>
            </a:extLst>
          </p:cNvPr>
          <p:cNvSpPr>
            <a:spLocks noGrp="1"/>
          </p:cNvSpPr>
          <p:nvPr>
            <p:ph type="body" sz="quarter" idx="11"/>
          </p:nvPr>
        </p:nvSpPr>
        <p:spPr>
          <a:xfrm>
            <a:off x="457200" y="1428750"/>
            <a:ext cx="7696200" cy="2590800"/>
          </a:xfrm>
        </p:spPr>
        <p:txBody>
          <a:bodyPr lIns="91440" tIns="45720" rIns="91440" bIns="45720" anchor="t"/>
          <a:lstStyle/>
          <a:p>
            <a:r>
              <a:rPr lang="en-US" sz="2000" dirty="0">
                <a:latin typeface="Arial"/>
                <a:cs typeface="Arial"/>
              </a:rPr>
              <a:t>Emails sent from your personal email account to city staff, other elected officials, committees, or the public will still be “read” and considered as coming from you in your elected official capacity.   </a:t>
            </a:r>
            <a:endParaRPr lang="en-US" sz="2000" dirty="0"/>
          </a:p>
          <a:p>
            <a:r>
              <a:rPr lang="en-US" sz="2000" dirty="0">
                <a:latin typeface="Arial"/>
                <a:cs typeface="Arial"/>
              </a:rPr>
              <a:t>Words matter. There is a difference between “providing oversight as a council member” and “directing staff”.  Directives should go through the city manager; otherwise, it can be disruptive, inefficient, and can put staff in a compromising situation.</a:t>
            </a:r>
          </a:p>
          <a:p>
            <a:endParaRPr lang="en-US" sz="2000" dirty="0"/>
          </a:p>
          <a:p>
            <a:endParaRPr lang="en-US" sz="2400" dirty="0"/>
          </a:p>
        </p:txBody>
      </p:sp>
    </p:spTree>
    <p:extLst>
      <p:ext uri="{BB962C8B-B14F-4D97-AF65-F5344CB8AC3E}">
        <p14:creationId xmlns:p14="http://schemas.microsoft.com/office/powerpoint/2010/main" val="213407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lass of water&#10;&#10;Description automatically generated with medium confidence">
            <a:extLst>
              <a:ext uri="{FF2B5EF4-FFF2-40B4-BE49-F238E27FC236}">
                <a16:creationId xmlns:a16="http://schemas.microsoft.com/office/drawing/2014/main" id="{0AA17176-D686-4957-B996-6957F2957FEB}"/>
              </a:ext>
            </a:extLst>
          </p:cNvPr>
          <p:cNvPicPr>
            <a:picLocks noChangeAspect="1"/>
          </p:cNvPicPr>
          <p:nvPr/>
        </p:nvPicPr>
        <p:blipFill>
          <a:blip r:embed="rId2">
            <a:alphaModFix amt="28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732"/>
            <a:ext cx="9144000" cy="5140036"/>
          </a:xfrm>
          <a:prstGeom prst="rect">
            <a:avLst/>
          </a:prstGeom>
        </p:spPr>
      </p:pic>
      <p:sp>
        <p:nvSpPr>
          <p:cNvPr id="6" name="TextBox 5">
            <a:extLst>
              <a:ext uri="{FF2B5EF4-FFF2-40B4-BE49-F238E27FC236}">
                <a16:creationId xmlns:a16="http://schemas.microsoft.com/office/drawing/2014/main" id="{C3AB62D3-EF79-47A0-81A0-F89F2C6AFA47}"/>
              </a:ext>
            </a:extLst>
          </p:cNvPr>
          <p:cNvSpPr txBox="1"/>
          <p:nvPr/>
        </p:nvSpPr>
        <p:spPr>
          <a:xfrm>
            <a:off x="0" y="5141768"/>
            <a:ext cx="9144000" cy="230832"/>
          </a:xfrm>
          <a:prstGeom prst="rect">
            <a:avLst/>
          </a:prstGeom>
          <a:noFill/>
        </p:spPr>
        <p:txBody>
          <a:bodyPr wrap="square" rtlCol="0">
            <a:spAutoFit/>
          </a:bodyPr>
          <a:lstStyle/>
          <a:p>
            <a:r>
              <a:rPr lang="en-US" sz="900" dirty="0">
                <a:hlinkClick r:id="rId3" tooltip="https://www.aetherforce.energy/product-category/water/"/>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2" name="Text Placeholder 1">
            <a:extLst>
              <a:ext uri="{FF2B5EF4-FFF2-40B4-BE49-F238E27FC236}">
                <a16:creationId xmlns:a16="http://schemas.microsoft.com/office/drawing/2014/main" id="{19A35167-424B-7540-8D39-2CD37E7B8145}"/>
              </a:ext>
            </a:extLst>
          </p:cNvPr>
          <p:cNvSpPr>
            <a:spLocks noGrp="1"/>
          </p:cNvSpPr>
          <p:nvPr>
            <p:ph type="body" sz="quarter" idx="10"/>
          </p:nvPr>
        </p:nvSpPr>
        <p:spPr>
          <a:xfrm>
            <a:off x="457200" y="285750"/>
            <a:ext cx="7239000" cy="609600"/>
          </a:xfrm>
        </p:spPr>
        <p:txBody>
          <a:bodyPr/>
          <a:lstStyle/>
          <a:p>
            <a:r>
              <a:rPr lang="en-US" sz="3200" dirty="0"/>
              <a:t>Example </a:t>
            </a:r>
            <a:r>
              <a:rPr lang="en-US" sz="2000" b="0" i="1" dirty="0"/>
              <a:t>(For Discussion Purposes Only)</a:t>
            </a:r>
          </a:p>
        </p:txBody>
      </p:sp>
      <p:sp>
        <p:nvSpPr>
          <p:cNvPr id="3" name="Text Placeholder 2">
            <a:extLst>
              <a:ext uri="{FF2B5EF4-FFF2-40B4-BE49-F238E27FC236}">
                <a16:creationId xmlns:a16="http://schemas.microsoft.com/office/drawing/2014/main" id="{CD928C93-760A-F841-B832-0A178C233725}"/>
              </a:ext>
            </a:extLst>
          </p:cNvPr>
          <p:cNvSpPr>
            <a:spLocks noGrp="1"/>
          </p:cNvSpPr>
          <p:nvPr>
            <p:ph type="body" sz="quarter" idx="11"/>
          </p:nvPr>
        </p:nvSpPr>
        <p:spPr>
          <a:xfrm>
            <a:off x="533400" y="971550"/>
            <a:ext cx="7696200" cy="3581400"/>
          </a:xfrm>
          <a:solidFill>
            <a:schemeClr val="bg1">
              <a:lumMod val="95000"/>
              <a:alpha val="73000"/>
            </a:schemeClr>
          </a:solidFill>
        </p:spPr>
        <p:txBody>
          <a:bodyPr lIns="91440" tIns="45720" rIns="91440" bIns="45720" anchor="t"/>
          <a:lstStyle/>
          <a:p>
            <a:r>
              <a:rPr lang="en-US" sz="2000" dirty="0"/>
              <a:t>Council Member Waters wants filtered water available in all city facilities.</a:t>
            </a:r>
          </a:p>
          <a:p>
            <a:r>
              <a:rPr lang="en-US" sz="2000" dirty="0"/>
              <a:t>Council Member Waters calls the Director of Facilities to have filtered water in city facilities.  </a:t>
            </a:r>
          </a:p>
          <a:p>
            <a:r>
              <a:rPr lang="en-US" sz="2000" dirty="0"/>
              <a:t>Staff spend time looking at options for filtered water in city facilities.  Presents options to Mayor and Council.</a:t>
            </a:r>
          </a:p>
          <a:p>
            <a:r>
              <a:rPr lang="en-US" sz="2000" dirty="0"/>
              <a:t>The other six elected officials are not interested in exploring making filtered water available in all city facilities.  </a:t>
            </a:r>
          </a:p>
          <a:p>
            <a:r>
              <a:rPr lang="en-US" sz="2000" b="1" dirty="0">
                <a:latin typeface="Arial"/>
                <a:cs typeface="Arial"/>
              </a:rPr>
              <a:t>Result:</a:t>
            </a:r>
            <a:r>
              <a:rPr lang="en-US" sz="2000" dirty="0">
                <a:latin typeface="Arial"/>
                <a:cs typeface="Arial"/>
              </a:rPr>
              <a:t>  Inefficient use of elected official and staff time, distrust of the staff/department bringing forth the options, and distrust of the council member who directed staff.  </a:t>
            </a:r>
            <a:endParaRPr lang="en-US" sz="2000" dirty="0"/>
          </a:p>
          <a:p>
            <a:endParaRPr lang="en-US" sz="2000" dirty="0"/>
          </a:p>
          <a:p>
            <a:endParaRPr lang="en-US" sz="2400" dirty="0"/>
          </a:p>
        </p:txBody>
      </p:sp>
    </p:spTree>
    <p:extLst>
      <p:ext uri="{BB962C8B-B14F-4D97-AF65-F5344CB8AC3E}">
        <p14:creationId xmlns:p14="http://schemas.microsoft.com/office/powerpoint/2010/main" val="12843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5167-424B-7540-8D39-2CD37E7B8145}"/>
              </a:ext>
            </a:extLst>
          </p:cNvPr>
          <p:cNvSpPr>
            <a:spLocks noGrp="1"/>
          </p:cNvSpPr>
          <p:nvPr>
            <p:ph type="body" sz="quarter" idx="10"/>
          </p:nvPr>
        </p:nvSpPr>
        <p:spPr/>
        <p:txBody>
          <a:bodyPr/>
          <a:lstStyle/>
          <a:p>
            <a:r>
              <a:rPr lang="en-US" sz="3200" dirty="0"/>
              <a:t>Effective Communication Helps Narrow The Gap</a:t>
            </a:r>
          </a:p>
        </p:txBody>
      </p:sp>
      <p:sp>
        <p:nvSpPr>
          <p:cNvPr id="3" name="Text Placeholder 2">
            <a:extLst>
              <a:ext uri="{FF2B5EF4-FFF2-40B4-BE49-F238E27FC236}">
                <a16:creationId xmlns:a16="http://schemas.microsoft.com/office/drawing/2014/main" id="{CD928C93-760A-F841-B832-0A178C233725}"/>
              </a:ext>
            </a:extLst>
          </p:cNvPr>
          <p:cNvSpPr>
            <a:spLocks noGrp="1"/>
          </p:cNvSpPr>
          <p:nvPr>
            <p:ph type="body" sz="quarter" idx="11"/>
          </p:nvPr>
        </p:nvSpPr>
        <p:spPr>
          <a:xfrm>
            <a:off x="457200" y="1428750"/>
            <a:ext cx="7696200" cy="2590800"/>
          </a:xfrm>
        </p:spPr>
        <p:txBody>
          <a:bodyPr lIns="91440" tIns="45720" rIns="91440" bIns="45720" anchor="t"/>
          <a:lstStyle/>
          <a:p>
            <a:r>
              <a:rPr lang="en-US" sz="2000" dirty="0">
                <a:latin typeface="Arial"/>
                <a:cs typeface="Arial"/>
              </a:rPr>
              <a:t>Staff strive to be very responsive to elected officials.  However, staff time is burned unnecessarily if thought isn’t given to timing and mode (call, text, email) of communication. </a:t>
            </a:r>
          </a:p>
          <a:p>
            <a:r>
              <a:rPr lang="en-US" sz="2000" dirty="0">
                <a:latin typeface="Arial"/>
                <a:cs typeface="Arial"/>
              </a:rPr>
              <a:t>Staff consider a text from an elected official a “high priority”.  If it isn’t a high priority, send an email.  </a:t>
            </a:r>
          </a:p>
          <a:p>
            <a:r>
              <a:rPr lang="en-US" sz="2000" dirty="0">
                <a:latin typeface="Arial"/>
                <a:cs typeface="Arial"/>
              </a:rPr>
              <a:t>You have a team of professional staff to support you in being responsive to citizens.  Lean on their expertise and trust them to do the job.  </a:t>
            </a:r>
            <a:endParaRPr lang="en-US" sz="2000" dirty="0"/>
          </a:p>
          <a:p>
            <a:endParaRPr lang="en-US" sz="2000" dirty="0"/>
          </a:p>
          <a:p>
            <a:endParaRPr lang="en-US" sz="2000" dirty="0"/>
          </a:p>
          <a:p>
            <a:endParaRPr lang="en-US" sz="2400" dirty="0"/>
          </a:p>
        </p:txBody>
      </p:sp>
    </p:spTree>
    <p:extLst>
      <p:ext uri="{BB962C8B-B14F-4D97-AF65-F5344CB8AC3E}">
        <p14:creationId xmlns:p14="http://schemas.microsoft.com/office/powerpoint/2010/main" val="293705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5167-424B-7540-8D39-2CD37E7B8145}"/>
              </a:ext>
            </a:extLst>
          </p:cNvPr>
          <p:cNvSpPr>
            <a:spLocks noGrp="1"/>
          </p:cNvSpPr>
          <p:nvPr>
            <p:ph type="body" sz="quarter" idx="10"/>
          </p:nvPr>
        </p:nvSpPr>
        <p:spPr/>
        <p:txBody>
          <a:bodyPr/>
          <a:lstStyle/>
          <a:p>
            <a:r>
              <a:rPr lang="en-US" sz="3200" dirty="0"/>
              <a:t>Effective Communication Helps Narrow The Gap</a:t>
            </a:r>
          </a:p>
        </p:txBody>
      </p:sp>
      <p:sp>
        <p:nvSpPr>
          <p:cNvPr id="3" name="Text Placeholder 2">
            <a:extLst>
              <a:ext uri="{FF2B5EF4-FFF2-40B4-BE49-F238E27FC236}">
                <a16:creationId xmlns:a16="http://schemas.microsoft.com/office/drawing/2014/main" id="{CD928C93-760A-F841-B832-0A178C233725}"/>
              </a:ext>
            </a:extLst>
          </p:cNvPr>
          <p:cNvSpPr>
            <a:spLocks noGrp="1"/>
          </p:cNvSpPr>
          <p:nvPr>
            <p:ph type="body" sz="quarter" idx="11"/>
          </p:nvPr>
        </p:nvSpPr>
        <p:spPr>
          <a:xfrm>
            <a:off x="457200" y="1428750"/>
            <a:ext cx="7696200" cy="2590800"/>
          </a:xfrm>
        </p:spPr>
        <p:txBody>
          <a:bodyPr lIns="91440" tIns="45720" rIns="91440" bIns="45720" anchor="t"/>
          <a:lstStyle/>
          <a:p>
            <a:r>
              <a:rPr lang="en-US" sz="2000" dirty="0"/>
              <a:t>The city manager is most effective when elected officials communicate directly with him on “starting the dialogue” about new projects/initiatives.  The city manager is in the best position to prioritize workload and coordinate with staff.  By going directly to staff, you are inadvertently re-prioritizing </a:t>
            </a:r>
            <a:r>
              <a:rPr lang="en-US" sz="2000"/>
              <a:t>staff’s workload.</a:t>
            </a:r>
            <a:endParaRPr lang="en-US" sz="2000" dirty="0"/>
          </a:p>
          <a:p>
            <a:r>
              <a:rPr lang="en-US" sz="2000" dirty="0"/>
              <a:t>Make requests to staff in full meetings or by copying all elected officials in emails.  </a:t>
            </a:r>
            <a:endParaRPr lang="en-US" sz="2400" dirty="0"/>
          </a:p>
        </p:txBody>
      </p:sp>
    </p:spTree>
    <p:extLst>
      <p:ext uri="{BB962C8B-B14F-4D97-AF65-F5344CB8AC3E}">
        <p14:creationId xmlns:p14="http://schemas.microsoft.com/office/powerpoint/2010/main" val="301599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5167-424B-7540-8D39-2CD37E7B8145}"/>
              </a:ext>
            </a:extLst>
          </p:cNvPr>
          <p:cNvSpPr>
            <a:spLocks noGrp="1"/>
          </p:cNvSpPr>
          <p:nvPr>
            <p:ph type="body" sz="quarter" idx="10"/>
          </p:nvPr>
        </p:nvSpPr>
        <p:spPr/>
        <p:txBody>
          <a:bodyPr/>
          <a:lstStyle/>
          <a:p>
            <a:r>
              <a:rPr lang="en-US" sz="3200" dirty="0"/>
              <a:t>Effective Communication Helps Narrow The Gap</a:t>
            </a:r>
          </a:p>
          <a:p>
            <a:endParaRPr lang="en-US" sz="3200" dirty="0"/>
          </a:p>
        </p:txBody>
      </p:sp>
      <p:sp>
        <p:nvSpPr>
          <p:cNvPr id="3" name="Text Placeholder 2">
            <a:extLst>
              <a:ext uri="{FF2B5EF4-FFF2-40B4-BE49-F238E27FC236}">
                <a16:creationId xmlns:a16="http://schemas.microsoft.com/office/drawing/2014/main" id="{CD928C93-760A-F841-B832-0A178C233725}"/>
              </a:ext>
            </a:extLst>
          </p:cNvPr>
          <p:cNvSpPr>
            <a:spLocks noGrp="1"/>
          </p:cNvSpPr>
          <p:nvPr>
            <p:ph type="body" sz="quarter" idx="11"/>
          </p:nvPr>
        </p:nvSpPr>
        <p:spPr>
          <a:xfrm>
            <a:off x="609600" y="1581150"/>
            <a:ext cx="7696200" cy="2590800"/>
          </a:xfrm>
        </p:spPr>
        <p:txBody>
          <a:bodyPr lIns="91440" tIns="45720" rIns="91440" bIns="45720" anchor="t"/>
          <a:lstStyle/>
          <a:p>
            <a:r>
              <a:rPr lang="en-US" sz="2000" dirty="0">
                <a:latin typeface="Arial"/>
                <a:cs typeface="Arial"/>
              </a:rPr>
              <a:t>Use established protocols. </a:t>
            </a:r>
            <a:endParaRPr lang="en-US" sz="2000" dirty="0"/>
          </a:p>
          <a:p>
            <a:r>
              <a:rPr lang="en-US" sz="2000" dirty="0">
                <a:latin typeface="Arial"/>
                <a:cs typeface="Arial"/>
              </a:rPr>
              <a:t>In general, direct communication to staff (even an email with Cc to management or the reverse) should be reserved for:</a:t>
            </a:r>
          </a:p>
          <a:p>
            <a:pPr lvl="1"/>
            <a:r>
              <a:rPr lang="en-US" sz="2000" dirty="0">
                <a:latin typeface="Arial"/>
                <a:cs typeface="Arial"/>
              </a:rPr>
              <a:t>reporting emergencies or problems;</a:t>
            </a:r>
          </a:p>
          <a:p>
            <a:pPr lvl="1"/>
            <a:r>
              <a:rPr lang="en-US" sz="2000" dirty="0">
                <a:latin typeface="Arial"/>
                <a:cs typeface="Arial"/>
              </a:rPr>
              <a:t>requesting information (not requesting policy opinions);</a:t>
            </a:r>
          </a:p>
          <a:p>
            <a:pPr lvl="1"/>
            <a:r>
              <a:rPr lang="en-US" sz="2000" dirty="0">
                <a:latin typeface="Arial"/>
                <a:cs typeface="Arial"/>
              </a:rPr>
              <a:t>or forwarding constituent questions or issues.</a:t>
            </a:r>
            <a:endParaRPr lang="en-US" sz="2000" dirty="0"/>
          </a:p>
          <a:p>
            <a:endParaRPr lang="en-US" sz="2400" dirty="0"/>
          </a:p>
        </p:txBody>
      </p:sp>
    </p:spTree>
    <p:extLst>
      <p:ext uri="{BB962C8B-B14F-4D97-AF65-F5344CB8AC3E}">
        <p14:creationId xmlns:p14="http://schemas.microsoft.com/office/powerpoint/2010/main" val="386231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5167-424B-7540-8D39-2CD37E7B8145}"/>
              </a:ext>
            </a:extLst>
          </p:cNvPr>
          <p:cNvSpPr>
            <a:spLocks noGrp="1"/>
          </p:cNvSpPr>
          <p:nvPr>
            <p:ph type="body" sz="quarter" idx="10"/>
          </p:nvPr>
        </p:nvSpPr>
        <p:spPr/>
        <p:txBody>
          <a:bodyPr/>
          <a:lstStyle/>
          <a:p>
            <a:r>
              <a:rPr lang="en-US" sz="3200" dirty="0"/>
              <a:t>Effective Communication Helps Narrow The Gap</a:t>
            </a:r>
          </a:p>
          <a:p>
            <a:endParaRPr lang="en-US" sz="3200" dirty="0"/>
          </a:p>
        </p:txBody>
      </p:sp>
      <p:sp>
        <p:nvSpPr>
          <p:cNvPr id="3" name="Text Placeholder 2">
            <a:extLst>
              <a:ext uri="{FF2B5EF4-FFF2-40B4-BE49-F238E27FC236}">
                <a16:creationId xmlns:a16="http://schemas.microsoft.com/office/drawing/2014/main" id="{CD928C93-760A-F841-B832-0A178C233725}"/>
              </a:ext>
            </a:extLst>
          </p:cNvPr>
          <p:cNvSpPr>
            <a:spLocks noGrp="1"/>
          </p:cNvSpPr>
          <p:nvPr>
            <p:ph type="body" sz="quarter" idx="11"/>
          </p:nvPr>
        </p:nvSpPr>
        <p:spPr>
          <a:xfrm>
            <a:off x="609600" y="1581150"/>
            <a:ext cx="7696200" cy="2590800"/>
          </a:xfrm>
        </p:spPr>
        <p:txBody>
          <a:bodyPr lIns="91440" tIns="45720" rIns="91440" bIns="45720" anchor="t"/>
          <a:lstStyle/>
          <a:p>
            <a:r>
              <a:rPr lang="en-US" sz="2000" dirty="0">
                <a:latin typeface="Arial"/>
                <a:cs typeface="Arial"/>
              </a:rPr>
              <a:t>Positivity is contagious.  So is negativity.  Take a positive approach when communicating. </a:t>
            </a:r>
          </a:p>
          <a:p>
            <a:r>
              <a:rPr lang="en-US" sz="2000" dirty="0">
                <a:latin typeface="Arial"/>
                <a:cs typeface="Arial"/>
              </a:rPr>
              <a:t>Be present in the moment and be a good listener.</a:t>
            </a:r>
          </a:p>
          <a:p>
            <a:r>
              <a:rPr lang="en-US" sz="2000" dirty="0">
                <a:latin typeface="Arial"/>
                <a:cs typeface="Arial"/>
              </a:rPr>
              <a:t>Multi-tasking (phone in hand, open laptop) when talking to fellow elected officials, the public, or staff generally communicates that you have other interests than who is conversing with you. </a:t>
            </a:r>
          </a:p>
          <a:p>
            <a:endParaRPr lang="en-US" sz="2000" dirty="0">
              <a:latin typeface="Arial"/>
              <a:cs typeface="Arial"/>
            </a:endParaRPr>
          </a:p>
          <a:p>
            <a:endParaRPr lang="en-US" sz="2000" dirty="0"/>
          </a:p>
          <a:p>
            <a:endParaRPr lang="en-US" sz="2400" dirty="0"/>
          </a:p>
        </p:txBody>
      </p:sp>
    </p:spTree>
    <p:extLst>
      <p:ext uri="{BB962C8B-B14F-4D97-AF65-F5344CB8AC3E}">
        <p14:creationId xmlns:p14="http://schemas.microsoft.com/office/powerpoint/2010/main" val="197314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C003A191-81E9-43CF-8093-99EF00B184B8}"/>
              </a:ext>
            </a:extLst>
          </p:cNvPr>
          <p:cNvSpPr>
            <a:spLocks noGrp="1" noChangeArrowheads="1"/>
          </p:cNvSpPr>
          <p:nvPr>
            <p:ph sz="quarter" idx="10"/>
          </p:nvPr>
        </p:nvSpPr>
        <p:spPr>
          <a:xfrm>
            <a:off x="2208212" y="1619250"/>
            <a:ext cx="4727575" cy="1905000"/>
          </a:xfrm>
          <a:ln w="28575">
            <a:solidFill>
              <a:schemeClr val="accent1"/>
            </a:solidFill>
          </a:ln>
        </p:spPr>
        <p:txBody>
          <a:bodyPr rtlCol="0">
            <a:normAutofit fontScale="62500" lnSpcReduction="20000"/>
          </a:bodyPr>
          <a:lstStyle/>
          <a:p>
            <a:pPr eaLnBrk="1" fontAlgn="auto" hangingPunct="1">
              <a:lnSpc>
                <a:spcPct val="120000"/>
              </a:lnSpc>
              <a:spcAft>
                <a:spcPts val="0"/>
              </a:spcAft>
              <a:defRPr/>
            </a:pPr>
            <a:r>
              <a:rPr lang="en-US" altLang="en-US" sz="3800" b="0" dirty="0">
                <a:solidFill>
                  <a:schemeClr val="tx1"/>
                </a:solidFill>
                <a:latin typeface="Arial"/>
                <a:cs typeface="Arial"/>
              </a:rPr>
              <a:t>“The single biggest problem in communication is the illusion that it has taken place.”</a:t>
            </a:r>
          </a:p>
          <a:p>
            <a:pPr algn="r" eaLnBrk="1" fontAlgn="auto" hangingPunct="1">
              <a:lnSpc>
                <a:spcPct val="90000"/>
              </a:lnSpc>
              <a:spcAft>
                <a:spcPts val="0"/>
              </a:spcAft>
              <a:defRPr/>
            </a:pPr>
            <a:br>
              <a:rPr lang="en-US" altLang="en-US" sz="2000" dirty="0">
                <a:solidFill>
                  <a:schemeClr val="tx1"/>
                </a:solidFill>
                <a:latin typeface="Arial"/>
                <a:cs typeface="Arial"/>
              </a:rPr>
            </a:br>
            <a:r>
              <a:rPr lang="en-US" altLang="en-US" sz="2000" dirty="0">
                <a:solidFill>
                  <a:schemeClr val="tx1"/>
                </a:solidFill>
                <a:latin typeface="Arial"/>
                <a:cs typeface="Arial"/>
              </a:rPr>
              <a:t>		</a:t>
            </a:r>
            <a:r>
              <a:rPr lang="en-US" altLang="en-US" sz="2600" dirty="0">
                <a:solidFill>
                  <a:schemeClr val="tx1"/>
                </a:solidFill>
                <a:latin typeface="Arial"/>
                <a:cs typeface="Arial"/>
              </a:rPr>
              <a:t>- </a:t>
            </a:r>
            <a:r>
              <a:rPr lang="en-US" altLang="en-US" sz="2600" b="0" i="1" dirty="0">
                <a:solidFill>
                  <a:schemeClr val="tx1"/>
                </a:solidFill>
                <a:latin typeface="Arial"/>
                <a:cs typeface="Arial"/>
              </a:rPr>
              <a:t>George Bernard Shaw</a:t>
            </a:r>
          </a:p>
        </p:txBody>
      </p:sp>
    </p:spTree>
    <p:extLst>
      <p:ext uri="{BB962C8B-B14F-4D97-AF65-F5344CB8AC3E}">
        <p14:creationId xmlns:p14="http://schemas.microsoft.com/office/powerpoint/2010/main" val="86447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508F9D-2A37-434B-98DF-AEB1A1FAABCD}"/>
              </a:ext>
            </a:extLst>
          </p:cNvPr>
          <p:cNvSpPr>
            <a:spLocks noGrp="1"/>
          </p:cNvSpPr>
          <p:nvPr>
            <p:ph type="body" sz="quarter" idx="11"/>
          </p:nvPr>
        </p:nvSpPr>
        <p:spPr/>
        <p:txBody>
          <a:bodyPr/>
          <a:lstStyle/>
          <a:p>
            <a:r>
              <a:rPr lang="en-US" sz="3200" dirty="0"/>
              <a:t>AGENDA</a:t>
            </a:r>
          </a:p>
        </p:txBody>
      </p:sp>
      <p:sp>
        <p:nvSpPr>
          <p:cNvPr id="4" name="Text Placeholder 3">
            <a:extLst>
              <a:ext uri="{FF2B5EF4-FFF2-40B4-BE49-F238E27FC236}">
                <a16:creationId xmlns:a16="http://schemas.microsoft.com/office/drawing/2014/main" id="{311C9BEB-6C82-C643-B814-39FFE071DF8A}"/>
              </a:ext>
            </a:extLst>
          </p:cNvPr>
          <p:cNvSpPr>
            <a:spLocks noGrp="1"/>
          </p:cNvSpPr>
          <p:nvPr>
            <p:ph type="body" sz="quarter" idx="13"/>
          </p:nvPr>
        </p:nvSpPr>
        <p:spPr>
          <a:xfrm>
            <a:off x="1248426" y="1825567"/>
            <a:ext cx="6828773" cy="2574983"/>
          </a:xfrm>
        </p:spPr>
        <p:txBody>
          <a:bodyPr lIns="91440" tIns="45720" rIns="91440" bIns="45720" anchor="t"/>
          <a:lstStyle/>
          <a:p>
            <a:r>
              <a:rPr lang="en-US" sz="2400" dirty="0"/>
              <a:t>Introductions</a:t>
            </a:r>
          </a:p>
          <a:p>
            <a:r>
              <a:rPr lang="en-US" sz="2400" dirty="0"/>
              <a:t>Effective Governance</a:t>
            </a:r>
          </a:p>
          <a:p>
            <a:r>
              <a:rPr lang="en-US" sz="2400" dirty="0">
                <a:latin typeface="Arial"/>
                <a:cs typeface="Arial"/>
              </a:rPr>
              <a:t>Elected Officials/Staff Roles</a:t>
            </a:r>
          </a:p>
          <a:p>
            <a:r>
              <a:rPr lang="en-US" sz="2400" dirty="0"/>
              <a:t>Effective Communication</a:t>
            </a:r>
          </a:p>
          <a:p>
            <a:r>
              <a:rPr lang="en-US" sz="2400" dirty="0"/>
              <a:t>Wrap-Up</a:t>
            </a:r>
          </a:p>
          <a:p>
            <a:endParaRPr lang="en-US" sz="2000" dirty="0"/>
          </a:p>
        </p:txBody>
      </p:sp>
    </p:spTree>
    <p:extLst>
      <p:ext uri="{BB962C8B-B14F-4D97-AF65-F5344CB8AC3E}">
        <p14:creationId xmlns:p14="http://schemas.microsoft.com/office/powerpoint/2010/main" val="154529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715C27-3DCD-8E40-BDDC-23EFAA59E721}"/>
              </a:ext>
            </a:extLst>
          </p:cNvPr>
          <p:cNvSpPr>
            <a:spLocks noGrp="1"/>
          </p:cNvSpPr>
          <p:nvPr>
            <p:ph sz="quarter" idx="10"/>
          </p:nvPr>
        </p:nvSpPr>
        <p:spPr>
          <a:xfrm>
            <a:off x="454465" y="988664"/>
            <a:ext cx="4279900" cy="744886"/>
          </a:xfrm>
        </p:spPr>
        <p:txBody>
          <a:bodyPr/>
          <a:lstStyle/>
          <a:p>
            <a:r>
              <a:rPr lang="en-US" dirty="0"/>
              <a:t>Questions?</a:t>
            </a:r>
          </a:p>
        </p:txBody>
      </p:sp>
      <p:sp>
        <p:nvSpPr>
          <p:cNvPr id="3" name="Content Placeholder 2">
            <a:extLst>
              <a:ext uri="{FF2B5EF4-FFF2-40B4-BE49-F238E27FC236}">
                <a16:creationId xmlns:a16="http://schemas.microsoft.com/office/drawing/2014/main" id="{0A17E557-CE39-BA44-A463-EBA9DEACD17C}"/>
              </a:ext>
            </a:extLst>
          </p:cNvPr>
          <p:cNvSpPr>
            <a:spLocks noGrp="1"/>
          </p:cNvSpPr>
          <p:nvPr>
            <p:ph sz="quarter" idx="11"/>
          </p:nvPr>
        </p:nvSpPr>
        <p:spPr>
          <a:xfrm>
            <a:off x="454465" y="1851101"/>
            <a:ext cx="4279900" cy="931862"/>
          </a:xfrm>
        </p:spPr>
        <p:txBody>
          <a:bodyPr/>
          <a:lstStyle/>
          <a:p>
            <a:pPr>
              <a:lnSpc>
                <a:spcPct val="100000"/>
              </a:lnSpc>
              <a:spcBef>
                <a:spcPts val="0"/>
              </a:spcBef>
            </a:pPr>
            <a:r>
              <a:rPr lang="en-US" dirty="0"/>
              <a:t>Kay Love</a:t>
            </a:r>
          </a:p>
          <a:p>
            <a:pPr>
              <a:lnSpc>
                <a:spcPct val="100000"/>
              </a:lnSpc>
              <a:spcBef>
                <a:spcPts val="0"/>
              </a:spcBef>
            </a:pPr>
            <a:r>
              <a:rPr lang="en-US" dirty="0"/>
              <a:t>Managing Director, Georgia City Solutions</a:t>
            </a:r>
          </a:p>
          <a:p>
            <a:r>
              <a:rPr lang="en-US" dirty="0">
                <a:hlinkClick r:id="rId2"/>
              </a:rPr>
              <a:t>klove@gacities.com</a:t>
            </a:r>
            <a:r>
              <a:rPr lang="en-US" dirty="0"/>
              <a:t> </a:t>
            </a:r>
          </a:p>
        </p:txBody>
      </p:sp>
      <p:sp>
        <p:nvSpPr>
          <p:cNvPr id="5" name="Content Placeholder 2">
            <a:extLst>
              <a:ext uri="{FF2B5EF4-FFF2-40B4-BE49-F238E27FC236}">
                <a16:creationId xmlns:a16="http://schemas.microsoft.com/office/drawing/2014/main" id="{8FDBEFEE-9D81-4728-98D2-129394CBAF49}"/>
              </a:ext>
            </a:extLst>
          </p:cNvPr>
          <p:cNvSpPr txBox="1">
            <a:spLocks/>
          </p:cNvSpPr>
          <p:nvPr/>
        </p:nvSpPr>
        <p:spPr>
          <a:xfrm>
            <a:off x="454465" y="3105150"/>
            <a:ext cx="4279900" cy="93186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7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t>Michael McPherson</a:t>
            </a:r>
          </a:p>
          <a:p>
            <a:pPr>
              <a:spcBef>
                <a:spcPts val="0"/>
              </a:spcBef>
            </a:pPr>
            <a:r>
              <a:rPr lang="en-US" dirty="0"/>
              <a:t>Member Services Consultant, District 3</a:t>
            </a:r>
          </a:p>
          <a:p>
            <a:r>
              <a:rPr lang="en-US" dirty="0">
                <a:hlinkClick r:id="rId2"/>
              </a:rPr>
              <a:t>mmcpherson@gacities.com</a:t>
            </a:r>
            <a:r>
              <a:rPr lang="en-US" dirty="0"/>
              <a:t> </a:t>
            </a:r>
          </a:p>
        </p:txBody>
      </p:sp>
    </p:spTree>
    <p:extLst>
      <p:ext uri="{BB962C8B-B14F-4D97-AF65-F5344CB8AC3E}">
        <p14:creationId xmlns:p14="http://schemas.microsoft.com/office/powerpoint/2010/main" val="419941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857EB2-C6DF-2946-88DB-C6FB621AE51E}"/>
              </a:ext>
            </a:extLst>
          </p:cNvPr>
          <p:cNvSpPr>
            <a:spLocks noGrp="1"/>
          </p:cNvSpPr>
          <p:nvPr>
            <p:ph type="body" sz="quarter" idx="16"/>
          </p:nvPr>
        </p:nvSpPr>
        <p:spPr>
          <a:xfrm>
            <a:off x="231250" y="1504950"/>
            <a:ext cx="2667000" cy="1404953"/>
          </a:xfrm>
        </p:spPr>
        <p:txBody>
          <a:bodyPr/>
          <a:lstStyle/>
          <a:p>
            <a:r>
              <a:rPr lang="en-US" sz="3200" dirty="0"/>
              <a:t>Effective Governance</a:t>
            </a:r>
          </a:p>
        </p:txBody>
      </p:sp>
      <p:sp>
        <p:nvSpPr>
          <p:cNvPr id="7" name="TextBox 6">
            <a:extLst>
              <a:ext uri="{FF2B5EF4-FFF2-40B4-BE49-F238E27FC236}">
                <a16:creationId xmlns:a16="http://schemas.microsoft.com/office/drawing/2014/main" id="{18DE36B3-64FF-4E12-B303-55EA656A387E}"/>
              </a:ext>
            </a:extLst>
          </p:cNvPr>
          <p:cNvSpPr txBox="1"/>
          <p:nvPr/>
        </p:nvSpPr>
        <p:spPr>
          <a:xfrm>
            <a:off x="3350150" y="1048256"/>
            <a:ext cx="5562600" cy="307776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2400" dirty="0"/>
              <a:t>“Effective Governance is understanding that what gets accomplished by the organization is that which is Politically Acceptable and Administratively Sustainable.”</a:t>
            </a:r>
          </a:p>
          <a:p>
            <a:pPr algn="r"/>
            <a:r>
              <a:rPr lang="en-US" sz="2400" i="1" dirty="0"/>
              <a:t>			- </a:t>
            </a:r>
            <a:r>
              <a:rPr lang="en-US" sz="1600" i="1" dirty="0"/>
              <a:t>John Nalbandian, </a:t>
            </a:r>
            <a:endParaRPr lang="en-US" sz="1600" i="1" dirty="0">
              <a:cs typeface="Arial" panose="020B0604020202020204"/>
            </a:endParaRPr>
          </a:p>
          <a:p>
            <a:pPr algn="r"/>
            <a:r>
              <a:rPr lang="en-US" sz="1600" i="1" dirty="0"/>
              <a:t>Professor Emeritus, University of Kansas,</a:t>
            </a:r>
          </a:p>
          <a:p>
            <a:pPr algn="r"/>
            <a:r>
              <a:rPr lang="en-US" sz="1600" i="1" dirty="0"/>
              <a:t>Former Councilmember and Mayor, Lawrence, KS</a:t>
            </a:r>
          </a:p>
          <a:p>
            <a:endParaRPr lang="en-US" dirty="0"/>
          </a:p>
        </p:txBody>
      </p:sp>
    </p:spTree>
    <p:extLst>
      <p:ext uri="{BB962C8B-B14F-4D97-AF65-F5344CB8AC3E}">
        <p14:creationId xmlns:p14="http://schemas.microsoft.com/office/powerpoint/2010/main" val="294638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819024-6CB3-4D27-B30C-E527E43D85B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744" r="18715"/>
          <a:stretch/>
        </p:blipFill>
        <p:spPr>
          <a:xfrm>
            <a:off x="3944361" y="2140702"/>
            <a:ext cx="2833885" cy="1807715"/>
          </a:xfrm>
          <a:prstGeom prst="rect">
            <a:avLst/>
          </a:prstGeom>
        </p:spPr>
      </p:pic>
      <p:sp>
        <p:nvSpPr>
          <p:cNvPr id="3" name="Text Placeholder 2">
            <a:extLst>
              <a:ext uri="{FF2B5EF4-FFF2-40B4-BE49-F238E27FC236}">
                <a16:creationId xmlns:a16="http://schemas.microsoft.com/office/drawing/2014/main" id="{C46E0A53-1FEC-1C43-9D6C-8B3BA83C5E49}"/>
              </a:ext>
            </a:extLst>
          </p:cNvPr>
          <p:cNvSpPr>
            <a:spLocks noGrp="1"/>
          </p:cNvSpPr>
          <p:nvPr>
            <p:ph type="body" sz="quarter" idx="10"/>
          </p:nvPr>
        </p:nvSpPr>
        <p:spPr>
          <a:xfrm>
            <a:off x="457200" y="438150"/>
            <a:ext cx="5867400" cy="838200"/>
          </a:xfrm>
        </p:spPr>
        <p:txBody>
          <a:bodyPr/>
          <a:lstStyle/>
          <a:p>
            <a:r>
              <a:rPr lang="en-US" sz="3200" dirty="0">
                <a:solidFill>
                  <a:schemeClr val="tx2"/>
                </a:solidFill>
              </a:rPr>
              <a:t>Bridge The Gap Between…</a:t>
            </a:r>
          </a:p>
        </p:txBody>
      </p:sp>
      <p:sp>
        <p:nvSpPr>
          <p:cNvPr id="7" name="TextBox 6">
            <a:extLst>
              <a:ext uri="{FF2B5EF4-FFF2-40B4-BE49-F238E27FC236}">
                <a16:creationId xmlns:a16="http://schemas.microsoft.com/office/drawing/2014/main" id="{92ACBC0C-83C3-4506-8A9D-DF1A7228A584}"/>
              </a:ext>
            </a:extLst>
          </p:cNvPr>
          <p:cNvSpPr txBox="1"/>
          <p:nvPr/>
        </p:nvSpPr>
        <p:spPr>
          <a:xfrm>
            <a:off x="3049526" y="1158356"/>
            <a:ext cx="4952999" cy="830997"/>
          </a:xfrm>
          <a:prstGeom prst="rect">
            <a:avLst/>
          </a:prstGeom>
          <a:noFill/>
          <a:ln w="12700">
            <a:solidFill>
              <a:schemeClr val="tx1"/>
            </a:solidFill>
          </a:ln>
        </p:spPr>
        <p:txBody>
          <a:bodyPr wrap="square" rtlCol="0">
            <a:spAutoFit/>
          </a:bodyPr>
          <a:lstStyle/>
          <a:p>
            <a:pPr algn="ctr"/>
            <a:r>
              <a:rPr lang="en-US" sz="2400" dirty="0"/>
              <a:t>What is Politically Acceptable </a:t>
            </a:r>
            <a:r>
              <a:rPr lang="en-US" sz="2400" dirty="0">
                <a:solidFill>
                  <a:srgbClr val="0070C0"/>
                </a:solidFill>
              </a:rPr>
              <a:t>(What we want to do)</a:t>
            </a:r>
          </a:p>
        </p:txBody>
      </p:sp>
      <p:sp>
        <p:nvSpPr>
          <p:cNvPr id="11" name="TextBox 10">
            <a:extLst>
              <a:ext uri="{FF2B5EF4-FFF2-40B4-BE49-F238E27FC236}">
                <a16:creationId xmlns:a16="http://schemas.microsoft.com/office/drawing/2014/main" id="{25EF8DF0-04D3-46BB-A93A-EA21830767B3}"/>
              </a:ext>
            </a:extLst>
          </p:cNvPr>
          <p:cNvSpPr txBox="1"/>
          <p:nvPr/>
        </p:nvSpPr>
        <p:spPr>
          <a:xfrm>
            <a:off x="3049526" y="4062554"/>
            <a:ext cx="4952999" cy="830997"/>
          </a:xfrm>
          <a:prstGeom prst="rect">
            <a:avLst/>
          </a:prstGeom>
          <a:noFill/>
          <a:ln w="12700">
            <a:solidFill>
              <a:schemeClr val="tx1"/>
            </a:solidFill>
          </a:ln>
        </p:spPr>
        <p:txBody>
          <a:bodyPr wrap="square" rtlCol="0">
            <a:spAutoFit/>
          </a:bodyPr>
          <a:lstStyle/>
          <a:p>
            <a:pPr algn="ctr"/>
            <a:r>
              <a:rPr lang="en-US" sz="2400" dirty="0"/>
              <a:t>What is Administratively Sustainable </a:t>
            </a:r>
            <a:r>
              <a:rPr lang="en-US" sz="2400" dirty="0">
                <a:solidFill>
                  <a:srgbClr val="0070C0"/>
                </a:solidFill>
              </a:rPr>
              <a:t>(What we can do)</a:t>
            </a:r>
          </a:p>
        </p:txBody>
      </p:sp>
      <p:sp>
        <p:nvSpPr>
          <p:cNvPr id="24" name="Cloud 23">
            <a:extLst>
              <a:ext uri="{FF2B5EF4-FFF2-40B4-BE49-F238E27FC236}">
                <a16:creationId xmlns:a16="http://schemas.microsoft.com/office/drawing/2014/main" id="{D1842825-31F2-438E-9F67-A6B47313CDC2}"/>
              </a:ext>
            </a:extLst>
          </p:cNvPr>
          <p:cNvSpPr/>
          <p:nvPr/>
        </p:nvSpPr>
        <p:spPr>
          <a:xfrm>
            <a:off x="2101503" y="2103397"/>
            <a:ext cx="2576259" cy="1643376"/>
          </a:xfrm>
          <a:prstGeom prst="cloud">
            <a:avLst/>
          </a:prstGeom>
          <a:solidFill>
            <a:schemeClr val="tx2">
              <a:alpha val="4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965F1A7-3D62-4A93-8F61-DC5CC2DD802A}"/>
              </a:ext>
            </a:extLst>
          </p:cNvPr>
          <p:cNvSpPr txBox="1"/>
          <p:nvPr/>
        </p:nvSpPr>
        <p:spPr>
          <a:xfrm>
            <a:off x="2591475" y="2281085"/>
            <a:ext cx="2082733" cy="1323439"/>
          </a:xfrm>
          <a:prstGeom prst="rect">
            <a:avLst/>
          </a:prstGeom>
          <a:noFill/>
        </p:spPr>
        <p:txBody>
          <a:bodyPr wrap="square" rtlCol="0">
            <a:spAutoFit/>
          </a:bodyPr>
          <a:lstStyle/>
          <a:p>
            <a:r>
              <a:rPr lang="en-US" sz="1600" dirty="0"/>
              <a:t>The </a:t>
            </a:r>
            <a:r>
              <a:rPr lang="en-US" sz="1600" b="1" dirty="0"/>
              <a:t>WHAT</a:t>
            </a:r>
          </a:p>
          <a:p>
            <a:r>
              <a:rPr lang="en-US" sz="1600" dirty="0"/>
              <a:t>- Vision/Policy</a:t>
            </a:r>
          </a:p>
          <a:p>
            <a:r>
              <a:rPr lang="en-US" sz="1600" dirty="0"/>
              <a:t>- What we hear</a:t>
            </a:r>
          </a:p>
          <a:p>
            <a:r>
              <a:rPr lang="en-US" sz="1600" dirty="0"/>
              <a:t>- Representatives</a:t>
            </a:r>
          </a:p>
          <a:p>
            <a:r>
              <a:rPr lang="en-US" sz="1600" dirty="0"/>
              <a:t>- Individuals</a:t>
            </a:r>
          </a:p>
        </p:txBody>
      </p:sp>
      <p:sp>
        <p:nvSpPr>
          <p:cNvPr id="27" name="Cloud 26">
            <a:extLst>
              <a:ext uri="{FF2B5EF4-FFF2-40B4-BE49-F238E27FC236}">
                <a16:creationId xmlns:a16="http://schemas.microsoft.com/office/drawing/2014/main" id="{2A836840-B5CD-4A4C-B2D6-F0B0AEDA0936}"/>
              </a:ext>
            </a:extLst>
          </p:cNvPr>
          <p:cNvSpPr/>
          <p:nvPr/>
        </p:nvSpPr>
        <p:spPr>
          <a:xfrm>
            <a:off x="6385230" y="2060838"/>
            <a:ext cx="2333662" cy="1643376"/>
          </a:xfrm>
          <a:prstGeom prst="cloud">
            <a:avLst/>
          </a:prstGeom>
          <a:solidFill>
            <a:schemeClr val="tx2">
              <a:alpha val="4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1AA2FDF-0394-4E4E-B24F-790C0122024A}"/>
              </a:ext>
            </a:extLst>
          </p:cNvPr>
          <p:cNvSpPr txBox="1"/>
          <p:nvPr/>
        </p:nvSpPr>
        <p:spPr>
          <a:xfrm>
            <a:off x="6781800" y="2238526"/>
            <a:ext cx="2154149" cy="1538883"/>
          </a:xfrm>
          <a:prstGeom prst="rect">
            <a:avLst/>
          </a:prstGeom>
          <a:noFill/>
        </p:spPr>
        <p:txBody>
          <a:bodyPr wrap="square" rtlCol="0">
            <a:spAutoFit/>
          </a:bodyPr>
          <a:lstStyle/>
          <a:p>
            <a:r>
              <a:rPr lang="en-US" sz="1600" dirty="0"/>
              <a:t>The </a:t>
            </a:r>
            <a:r>
              <a:rPr lang="en-US" sz="1600" b="1" dirty="0"/>
              <a:t>HOW</a:t>
            </a:r>
          </a:p>
          <a:p>
            <a:r>
              <a:rPr lang="en-US" sz="1600" dirty="0"/>
              <a:t>- Data /Resources</a:t>
            </a:r>
          </a:p>
          <a:p>
            <a:r>
              <a:rPr lang="en-US" sz="1600" dirty="0"/>
              <a:t>- What we know</a:t>
            </a:r>
          </a:p>
          <a:p>
            <a:r>
              <a:rPr lang="en-US" sz="1600" dirty="0"/>
              <a:t>- Experts</a:t>
            </a:r>
          </a:p>
          <a:p>
            <a:r>
              <a:rPr lang="en-US" sz="1600" dirty="0"/>
              <a:t>- Team</a:t>
            </a:r>
          </a:p>
          <a:p>
            <a:endParaRPr lang="en-US" sz="1400" dirty="0"/>
          </a:p>
        </p:txBody>
      </p:sp>
    </p:spTree>
    <p:extLst>
      <p:ext uri="{BB962C8B-B14F-4D97-AF65-F5344CB8AC3E}">
        <p14:creationId xmlns:p14="http://schemas.microsoft.com/office/powerpoint/2010/main" val="18073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715C27-3DCD-8E40-BDDC-23EFAA59E721}"/>
              </a:ext>
            </a:extLst>
          </p:cNvPr>
          <p:cNvSpPr>
            <a:spLocks noGrp="1"/>
          </p:cNvSpPr>
          <p:nvPr>
            <p:ph sz="quarter" idx="10"/>
          </p:nvPr>
        </p:nvSpPr>
        <p:spPr>
          <a:xfrm>
            <a:off x="1332132" y="742126"/>
            <a:ext cx="6479735" cy="1125886"/>
          </a:xfrm>
        </p:spPr>
        <p:txBody>
          <a:bodyPr/>
          <a:lstStyle/>
          <a:p>
            <a:r>
              <a:rPr lang="en-US" dirty="0"/>
              <a:t>The primary role of elected officials is Community Building</a:t>
            </a:r>
          </a:p>
        </p:txBody>
      </p:sp>
      <p:graphicFrame>
        <p:nvGraphicFramePr>
          <p:cNvPr id="5" name="Content Placeholder 4">
            <a:extLst>
              <a:ext uri="{FF2B5EF4-FFF2-40B4-BE49-F238E27FC236}">
                <a16:creationId xmlns:a16="http://schemas.microsoft.com/office/drawing/2014/main" id="{B793F479-9EDC-482B-94C0-CC9AFFD71673}"/>
              </a:ext>
            </a:extLst>
          </p:cNvPr>
          <p:cNvGraphicFramePr>
            <a:graphicFrameLocks noGrp="1"/>
          </p:cNvGraphicFramePr>
          <p:nvPr>
            <p:ph sz="quarter" idx="11"/>
            <p:extLst>
              <p:ext uri="{D42A27DB-BD31-4B8C-83A1-F6EECF244321}">
                <p14:modId xmlns:p14="http://schemas.microsoft.com/office/powerpoint/2010/main" val="3254001050"/>
              </p:ext>
            </p:extLst>
          </p:nvPr>
        </p:nvGraphicFramePr>
        <p:xfrm>
          <a:off x="1524001" y="1885950"/>
          <a:ext cx="5495924"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Meeting outline">
            <a:extLst>
              <a:ext uri="{FF2B5EF4-FFF2-40B4-BE49-F238E27FC236}">
                <a16:creationId xmlns:a16="http://schemas.microsoft.com/office/drawing/2014/main" id="{4E9D4FC6-BA43-40D5-BCD2-C90B82466C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50310" y="3384446"/>
            <a:ext cx="763794" cy="763794"/>
          </a:xfrm>
          <a:prstGeom prst="rect">
            <a:avLst/>
          </a:prstGeom>
        </p:spPr>
      </p:pic>
      <p:pic>
        <p:nvPicPr>
          <p:cNvPr id="9" name="Graphic 8" descr="User outline">
            <a:extLst>
              <a:ext uri="{FF2B5EF4-FFF2-40B4-BE49-F238E27FC236}">
                <a16:creationId xmlns:a16="http://schemas.microsoft.com/office/drawing/2014/main" id="{BF1CC6B0-A8CB-40B8-8E9C-EC0C9A7CCC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00420" y="2316163"/>
            <a:ext cx="663574" cy="663574"/>
          </a:xfrm>
          <a:prstGeom prst="rect">
            <a:avLst/>
          </a:prstGeom>
        </p:spPr>
      </p:pic>
    </p:spTree>
    <p:extLst>
      <p:ext uri="{BB962C8B-B14F-4D97-AF65-F5344CB8AC3E}">
        <p14:creationId xmlns:p14="http://schemas.microsoft.com/office/powerpoint/2010/main" val="88125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8CFF3C9-39BE-4097-B598-0EA58F3EABA5}"/>
              </a:ext>
            </a:extLst>
          </p:cNvPr>
          <p:cNvSpPr txBox="1">
            <a:spLocks noChangeArrowheads="1"/>
          </p:cNvSpPr>
          <p:nvPr/>
        </p:nvSpPr>
        <p:spPr>
          <a:xfrm>
            <a:off x="914400" y="514350"/>
            <a:ext cx="7315200" cy="2438103"/>
          </a:xfrm>
          <a:prstGeom prst="rect">
            <a:avLst/>
          </a:prstGeom>
          <a:gradFill>
            <a:gsLst>
              <a:gs pos="0">
                <a:schemeClr val="accent1">
                  <a:lumMod val="110000"/>
                  <a:satMod val="105000"/>
                  <a:tint val="67000"/>
                  <a:alpha val="39000"/>
                </a:schemeClr>
              </a:gs>
              <a:gs pos="50000">
                <a:schemeClr val="accent1">
                  <a:lumMod val="105000"/>
                  <a:satMod val="103000"/>
                  <a:tint val="73000"/>
                </a:schemeClr>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buNone/>
              <a:defRPr/>
            </a:pPr>
            <a:r>
              <a:rPr lang="en-US" sz="3000" dirty="0">
                <a:latin typeface="Calibri" panose="020F0502020204030204" pitchFamily="34" charset="0"/>
                <a:cs typeface="Calibri" panose="020F0502020204030204" pitchFamily="34" charset="0"/>
              </a:rPr>
              <a:t>“I know that you believe you understand what you think I said, but I am not sure you realize that what you heard is not what I meant!”</a:t>
            </a:r>
          </a:p>
          <a:p>
            <a:pPr marL="0" indent="0">
              <a:spcBef>
                <a:spcPts val="1200"/>
              </a:spcBef>
              <a:buNone/>
              <a:defRPr/>
            </a:pPr>
            <a:endParaRPr lang="en-US" sz="1100" dirty="0">
              <a:latin typeface="Calibri" panose="020F0502020204030204" pitchFamily="34" charset="0"/>
              <a:cs typeface="Calibri" panose="020F0502020204030204" pitchFamily="34" charset="0"/>
            </a:endParaRPr>
          </a:p>
          <a:p>
            <a:pPr marL="0" indent="0" algn="r">
              <a:buNone/>
              <a:defRPr/>
            </a:pPr>
            <a:r>
              <a:rPr lang="en-US" i="1" dirty="0">
                <a:latin typeface="Calibri Light" panose="020F0302020204030204" pitchFamily="34" charset="0"/>
                <a:cs typeface="Calibri Light" panose="020F0302020204030204" pitchFamily="34" charset="0"/>
              </a:rPr>
              <a:t>- Quote from a U.S. Government Official</a:t>
            </a:r>
          </a:p>
        </p:txBody>
      </p:sp>
    </p:spTree>
    <p:extLst>
      <p:ext uri="{BB962C8B-B14F-4D97-AF65-F5344CB8AC3E}">
        <p14:creationId xmlns:p14="http://schemas.microsoft.com/office/powerpoint/2010/main" val="73245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44B6B6E-E3DF-46EA-93DF-554688D28241}"/>
              </a:ext>
            </a:extLst>
          </p:cNvPr>
          <p:cNvGraphicFramePr/>
          <p:nvPr>
            <p:extLst>
              <p:ext uri="{D42A27DB-BD31-4B8C-83A1-F6EECF244321}">
                <p14:modId xmlns:p14="http://schemas.microsoft.com/office/powerpoint/2010/main" val="728007991"/>
              </p:ext>
            </p:extLst>
          </p:nvPr>
        </p:nvGraphicFramePr>
        <p:xfrm>
          <a:off x="2362200" y="895350"/>
          <a:ext cx="6477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C86D0F59-268C-4A7B-AE07-85087331517A}"/>
              </a:ext>
            </a:extLst>
          </p:cNvPr>
          <p:cNvSpPr txBox="1">
            <a:spLocks/>
          </p:cNvSpPr>
          <p:nvPr/>
        </p:nvSpPr>
        <p:spPr>
          <a:xfrm>
            <a:off x="822960" y="286607"/>
            <a:ext cx="7543800" cy="11421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tx2"/>
                </a:solidFill>
                <a:latin typeface="Arial" panose="020B0604020202020204" pitchFamily="34" charset="0"/>
                <a:ea typeface="+mn-ea"/>
                <a:cs typeface="Arial" panose="020B0604020202020204" pitchFamily="34" charset="0"/>
              </a:rPr>
              <a:t>Effective Communication</a:t>
            </a:r>
          </a:p>
        </p:txBody>
      </p:sp>
      <p:pic>
        <p:nvPicPr>
          <p:cNvPr id="7" name="Picture 6" descr="Map&#10;&#10;Description automatically generated with medium confidence">
            <a:extLst>
              <a:ext uri="{FF2B5EF4-FFF2-40B4-BE49-F238E27FC236}">
                <a16:creationId xmlns:a16="http://schemas.microsoft.com/office/drawing/2014/main" id="{50C413D1-A76B-431C-85DA-C6287FBC4204}"/>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209800" y="1590985"/>
            <a:ext cx="1664404" cy="1590365"/>
          </a:xfrm>
          <a:prstGeom prst="rect">
            <a:avLst/>
          </a:prstGeom>
        </p:spPr>
      </p:pic>
    </p:spTree>
    <p:extLst>
      <p:ext uri="{BB962C8B-B14F-4D97-AF65-F5344CB8AC3E}">
        <p14:creationId xmlns:p14="http://schemas.microsoft.com/office/powerpoint/2010/main" val="149513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5167-424B-7540-8D39-2CD37E7B8145}"/>
              </a:ext>
            </a:extLst>
          </p:cNvPr>
          <p:cNvSpPr>
            <a:spLocks noGrp="1"/>
          </p:cNvSpPr>
          <p:nvPr>
            <p:ph type="body" sz="quarter" idx="10"/>
          </p:nvPr>
        </p:nvSpPr>
        <p:spPr>
          <a:xfrm>
            <a:off x="1181098" y="201399"/>
            <a:ext cx="7239000" cy="613909"/>
          </a:xfrm>
        </p:spPr>
        <p:txBody>
          <a:bodyPr/>
          <a:lstStyle/>
          <a:p>
            <a:pPr algn="ctr"/>
            <a:r>
              <a:rPr lang="en-US" sz="3200" dirty="0">
                <a:solidFill>
                  <a:schemeClr val="tx2"/>
                </a:solidFill>
              </a:rPr>
              <a:t>Barriers to Effective Communication</a:t>
            </a:r>
          </a:p>
        </p:txBody>
      </p:sp>
      <p:pic>
        <p:nvPicPr>
          <p:cNvPr id="15" name="Picture 14" descr="Icon&#10;&#10;Description automatically generated">
            <a:extLst>
              <a:ext uri="{FF2B5EF4-FFF2-40B4-BE49-F238E27FC236}">
                <a16:creationId xmlns:a16="http://schemas.microsoft.com/office/drawing/2014/main" id="{420F3E07-DFE1-4EC6-8A8C-97C73D2526B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8454" y="1452254"/>
            <a:ext cx="1517728" cy="770964"/>
          </a:xfrm>
          <a:prstGeom prst="rect">
            <a:avLst/>
          </a:prstGeom>
        </p:spPr>
      </p:pic>
      <p:pic>
        <p:nvPicPr>
          <p:cNvPr id="18" name="Picture 17">
            <a:extLst>
              <a:ext uri="{FF2B5EF4-FFF2-40B4-BE49-F238E27FC236}">
                <a16:creationId xmlns:a16="http://schemas.microsoft.com/office/drawing/2014/main" id="{39D6EF51-630B-494E-93FE-5DC5D24096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5707" y="1915863"/>
            <a:ext cx="1836451" cy="307355"/>
          </a:xfrm>
          <a:prstGeom prst="rect">
            <a:avLst/>
          </a:prstGeom>
        </p:spPr>
      </p:pic>
      <p:pic>
        <p:nvPicPr>
          <p:cNvPr id="23" name="Picture 22" descr="Chart&#10;&#10;Description automatically generated with medium confidence">
            <a:extLst>
              <a:ext uri="{FF2B5EF4-FFF2-40B4-BE49-F238E27FC236}">
                <a16:creationId xmlns:a16="http://schemas.microsoft.com/office/drawing/2014/main" id="{D5051D3C-2A09-490C-B245-9A810EFACAE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172200" y="3546029"/>
            <a:ext cx="1819275" cy="1215516"/>
          </a:xfrm>
          <a:prstGeom prst="rect">
            <a:avLst/>
          </a:prstGeom>
        </p:spPr>
      </p:pic>
      <p:pic>
        <p:nvPicPr>
          <p:cNvPr id="31" name="Picture 30" descr="Diagram&#10;&#10;Description automatically generated">
            <a:extLst>
              <a:ext uri="{FF2B5EF4-FFF2-40B4-BE49-F238E27FC236}">
                <a16:creationId xmlns:a16="http://schemas.microsoft.com/office/drawing/2014/main" id="{4F0CF212-AEDF-43E8-A6EB-9666EB80B6DB}"/>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485101">
            <a:off x="5448612" y="1032913"/>
            <a:ext cx="3571054" cy="1235826"/>
          </a:xfrm>
          <a:prstGeom prst="rect">
            <a:avLst/>
          </a:prstGeom>
        </p:spPr>
      </p:pic>
      <p:sp>
        <p:nvSpPr>
          <p:cNvPr id="9" name="TextBox 8">
            <a:extLst>
              <a:ext uri="{FF2B5EF4-FFF2-40B4-BE49-F238E27FC236}">
                <a16:creationId xmlns:a16="http://schemas.microsoft.com/office/drawing/2014/main" id="{6B8052CB-0B8D-4D8C-A736-4B831075CB84}"/>
              </a:ext>
            </a:extLst>
          </p:cNvPr>
          <p:cNvSpPr txBox="1"/>
          <p:nvPr/>
        </p:nvSpPr>
        <p:spPr>
          <a:xfrm>
            <a:off x="3876221" y="853232"/>
            <a:ext cx="1410608" cy="1015663"/>
          </a:xfrm>
          <a:prstGeom prst="rect">
            <a:avLst/>
          </a:prstGeom>
          <a:solidFill>
            <a:schemeClr val="accent6">
              <a:lumMod val="60000"/>
              <a:lumOff val="40000"/>
            </a:schemeClr>
          </a:solidFill>
          <a:ln>
            <a:solidFill>
              <a:schemeClr val="tx1"/>
            </a:solidFill>
          </a:ln>
        </p:spPr>
        <p:txBody>
          <a:bodyPr wrap="square" rtlCol="0">
            <a:spAutoFit/>
          </a:bodyPr>
          <a:lstStyle/>
          <a:p>
            <a:pPr algn="ctr"/>
            <a:r>
              <a:rPr lang="en-US" sz="2000" b="1" dirty="0">
                <a:solidFill>
                  <a:schemeClr val="tx2"/>
                </a:solidFill>
              </a:rPr>
              <a:t>What We Intend </a:t>
            </a:r>
          </a:p>
          <a:p>
            <a:pPr algn="ctr"/>
            <a:r>
              <a:rPr lang="en-US" sz="2000" b="1" dirty="0">
                <a:solidFill>
                  <a:schemeClr val="tx2"/>
                </a:solidFill>
              </a:rPr>
              <a:t>To Say</a:t>
            </a:r>
          </a:p>
        </p:txBody>
      </p:sp>
      <p:sp>
        <p:nvSpPr>
          <p:cNvPr id="17" name="TextBox 16">
            <a:extLst>
              <a:ext uri="{FF2B5EF4-FFF2-40B4-BE49-F238E27FC236}">
                <a16:creationId xmlns:a16="http://schemas.microsoft.com/office/drawing/2014/main" id="{7F4DF718-358F-4A21-956B-23451C0C6CB0}"/>
              </a:ext>
            </a:extLst>
          </p:cNvPr>
          <p:cNvSpPr txBox="1"/>
          <p:nvPr/>
        </p:nvSpPr>
        <p:spPr>
          <a:xfrm>
            <a:off x="2170828" y="2492753"/>
            <a:ext cx="1503848" cy="707886"/>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2000" b="1" dirty="0">
                <a:solidFill>
                  <a:schemeClr val="tx2"/>
                </a:solidFill>
              </a:rPr>
              <a:t>What We Remember</a:t>
            </a:r>
          </a:p>
        </p:txBody>
      </p:sp>
      <p:sp>
        <p:nvSpPr>
          <p:cNvPr id="20" name="TextBox 19">
            <a:extLst>
              <a:ext uri="{FF2B5EF4-FFF2-40B4-BE49-F238E27FC236}">
                <a16:creationId xmlns:a16="http://schemas.microsoft.com/office/drawing/2014/main" id="{F6F241A6-F92D-4BC9-B484-4BABFF11A366}"/>
              </a:ext>
            </a:extLst>
          </p:cNvPr>
          <p:cNvSpPr txBox="1"/>
          <p:nvPr/>
        </p:nvSpPr>
        <p:spPr>
          <a:xfrm>
            <a:off x="3866696" y="3861177"/>
            <a:ext cx="1410608" cy="707886"/>
          </a:xfrm>
          <a:prstGeom prst="rect">
            <a:avLst/>
          </a:prstGeom>
          <a:solidFill>
            <a:srgbClr val="EC9A8A"/>
          </a:solidFill>
          <a:ln>
            <a:solidFill>
              <a:schemeClr val="tx1"/>
            </a:solidFill>
          </a:ln>
        </p:spPr>
        <p:txBody>
          <a:bodyPr wrap="square" rtlCol="0">
            <a:spAutoFit/>
          </a:bodyPr>
          <a:lstStyle/>
          <a:p>
            <a:pPr algn="ctr"/>
            <a:r>
              <a:rPr lang="en-US" sz="2000" b="1" dirty="0">
                <a:solidFill>
                  <a:schemeClr val="tx2"/>
                </a:solidFill>
              </a:rPr>
              <a:t>What We Hear</a:t>
            </a:r>
          </a:p>
        </p:txBody>
      </p:sp>
      <p:cxnSp>
        <p:nvCxnSpPr>
          <p:cNvPr id="11" name="Straight Arrow Connector 10">
            <a:extLst>
              <a:ext uri="{FF2B5EF4-FFF2-40B4-BE49-F238E27FC236}">
                <a16:creationId xmlns:a16="http://schemas.microsoft.com/office/drawing/2014/main" id="{5D80D39C-F204-4459-B72B-5C74A0FD568D}"/>
              </a:ext>
            </a:extLst>
          </p:cNvPr>
          <p:cNvCxnSpPr>
            <a:cxnSpLocks/>
          </p:cNvCxnSpPr>
          <p:nvPr/>
        </p:nvCxnSpPr>
        <p:spPr>
          <a:xfrm>
            <a:off x="3675904" y="2846696"/>
            <a:ext cx="667496" cy="10637"/>
          </a:xfrm>
          <a:prstGeom prst="straightConnector1">
            <a:avLst/>
          </a:prstGeom>
          <a:ln w="1333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4F052AA-F61C-4DC8-A4C9-90CEE9A91664}"/>
              </a:ext>
            </a:extLst>
          </p:cNvPr>
          <p:cNvCxnSpPr>
            <a:cxnSpLocks/>
            <a:stCxn id="9" idx="2"/>
          </p:cNvCxnSpPr>
          <p:nvPr/>
        </p:nvCxnSpPr>
        <p:spPr>
          <a:xfrm>
            <a:off x="4581525" y="1868895"/>
            <a:ext cx="0" cy="685800"/>
          </a:xfrm>
          <a:prstGeom prst="straightConnector1">
            <a:avLst/>
          </a:prstGeom>
          <a:ln w="1333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88AD44F-172B-4E3A-A3C8-C16C574F1DF1}"/>
              </a:ext>
            </a:extLst>
          </p:cNvPr>
          <p:cNvCxnSpPr>
            <a:cxnSpLocks/>
          </p:cNvCxnSpPr>
          <p:nvPr/>
        </p:nvCxnSpPr>
        <p:spPr>
          <a:xfrm flipH="1">
            <a:off x="4800598" y="2857333"/>
            <a:ext cx="800724" cy="0"/>
          </a:xfrm>
          <a:prstGeom prst="straightConnector1">
            <a:avLst/>
          </a:prstGeom>
          <a:ln w="1333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AFCD6BA-02CC-4BC3-97E7-5FE3E705DAAF}"/>
              </a:ext>
            </a:extLst>
          </p:cNvPr>
          <p:cNvCxnSpPr>
            <a:cxnSpLocks/>
          </p:cNvCxnSpPr>
          <p:nvPr/>
        </p:nvCxnSpPr>
        <p:spPr>
          <a:xfrm flipV="1">
            <a:off x="4572000" y="3179675"/>
            <a:ext cx="0" cy="687475"/>
          </a:xfrm>
          <a:prstGeom prst="straightConnector1">
            <a:avLst/>
          </a:prstGeom>
          <a:ln w="1333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345A45D-482A-4991-B59B-F2879C5F0B50}"/>
              </a:ext>
            </a:extLst>
          </p:cNvPr>
          <p:cNvSpPr txBox="1"/>
          <p:nvPr/>
        </p:nvSpPr>
        <p:spPr>
          <a:xfrm>
            <a:off x="5601322" y="2496748"/>
            <a:ext cx="1503848"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000" b="1" dirty="0">
                <a:solidFill>
                  <a:schemeClr val="tx2"/>
                </a:solidFill>
              </a:rPr>
              <a:t>What We Say</a:t>
            </a:r>
          </a:p>
        </p:txBody>
      </p:sp>
      <p:pic>
        <p:nvPicPr>
          <p:cNvPr id="37" name="Graphic 36" descr="Court with solid fill">
            <a:extLst>
              <a:ext uri="{FF2B5EF4-FFF2-40B4-BE49-F238E27FC236}">
                <a16:creationId xmlns:a16="http://schemas.microsoft.com/office/drawing/2014/main" id="{F4C2C385-E269-4953-BA57-95943CB5AE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14800" y="2400133"/>
            <a:ext cx="914400" cy="914400"/>
          </a:xfrm>
          <a:prstGeom prst="rect">
            <a:avLst/>
          </a:prstGeom>
        </p:spPr>
      </p:pic>
    </p:spTree>
    <p:extLst>
      <p:ext uri="{BB962C8B-B14F-4D97-AF65-F5344CB8AC3E}">
        <p14:creationId xmlns:p14="http://schemas.microsoft.com/office/powerpoint/2010/main" val="214015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5167-424B-7540-8D39-2CD37E7B8145}"/>
              </a:ext>
            </a:extLst>
          </p:cNvPr>
          <p:cNvSpPr>
            <a:spLocks noGrp="1"/>
          </p:cNvSpPr>
          <p:nvPr>
            <p:ph type="body" sz="quarter" idx="10"/>
          </p:nvPr>
        </p:nvSpPr>
        <p:spPr>
          <a:xfrm>
            <a:off x="457200" y="438150"/>
            <a:ext cx="8077200" cy="838200"/>
          </a:xfrm>
        </p:spPr>
        <p:txBody>
          <a:bodyPr lIns="91440" tIns="45720" rIns="91440" bIns="45720" anchor="t"/>
          <a:lstStyle/>
          <a:p>
            <a:r>
              <a:rPr lang="en-US" sz="3200" dirty="0">
                <a:latin typeface="Arial"/>
                <a:cs typeface="Arial"/>
              </a:rPr>
              <a:t>Impact of Ineffective Communication</a:t>
            </a:r>
          </a:p>
        </p:txBody>
      </p:sp>
      <p:sp>
        <p:nvSpPr>
          <p:cNvPr id="3" name="Text Placeholder 2">
            <a:extLst>
              <a:ext uri="{FF2B5EF4-FFF2-40B4-BE49-F238E27FC236}">
                <a16:creationId xmlns:a16="http://schemas.microsoft.com/office/drawing/2014/main" id="{CD928C93-760A-F841-B832-0A178C233725}"/>
              </a:ext>
            </a:extLst>
          </p:cNvPr>
          <p:cNvSpPr>
            <a:spLocks noGrp="1"/>
          </p:cNvSpPr>
          <p:nvPr>
            <p:ph type="body" sz="quarter" idx="11"/>
          </p:nvPr>
        </p:nvSpPr>
        <p:spPr>
          <a:xfrm>
            <a:off x="2019300" y="1352550"/>
            <a:ext cx="5105400" cy="2590800"/>
          </a:xfrm>
        </p:spPr>
        <p:txBody>
          <a:bodyPr/>
          <a:lstStyle/>
          <a:p>
            <a:r>
              <a:rPr lang="en-US" sz="2400" dirty="0"/>
              <a:t>Spread of misinformation</a:t>
            </a:r>
          </a:p>
          <a:p>
            <a:r>
              <a:rPr lang="en-US" sz="2400" dirty="0"/>
              <a:t>Misinterpretation of the message</a:t>
            </a:r>
          </a:p>
          <a:p>
            <a:r>
              <a:rPr lang="en-US" sz="2400" dirty="0"/>
              <a:t>Confusion</a:t>
            </a:r>
          </a:p>
          <a:p>
            <a:r>
              <a:rPr lang="en-US" sz="2400" dirty="0"/>
              <a:t>Frustration</a:t>
            </a:r>
          </a:p>
          <a:p>
            <a:r>
              <a:rPr lang="en-US" sz="2400" dirty="0"/>
              <a:t>Lack of Trust</a:t>
            </a:r>
          </a:p>
          <a:p>
            <a:r>
              <a:rPr lang="en-US" sz="2400" dirty="0"/>
              <a:t>Conflict</a:t>
            </a:r>
          </a:p>
          <a:p>
            <a:r>
              <a:rPr lang="en-US" sz="2400" dirty="0"/>
              <a:t>Organizational inefficiency</a:t>
            </a:r>
          </a:p>
          <a:p>
            <a:pPr marL="0" indent="0">
              <a:buNone/>
            </a:pPr>
            <a:endParaRPr lang="en-US" sz="2400" dirty="0"/>
          </a:p>
        </p:txBody>
      </p:sp>
    </p:spTree>
    <p:extLst>
      <p:ext uri="{BB962C8B-B14F-4D97-AF65-F5344CB8AC3E}">
        <p14:creationId xmlns:p14="http://schemas.microsoft.com/office/powerpoint/2010/main" val="1013371562"/>
      </p:ext>
    </p:extLst>
  </p:cSld>
  <p:clrMapOvr>
    <a:masterClrMapping/>
  </p:clrMapOvr>
</p:sld>
</file>

<file path=ppt/theme/theme1.xml><?xml version="1.0" encoding="utf-8"?>
<a:theme xmlns:a="http://schemas.openxmlformats.org/drawingml/2006/main" name="Look 2">
  <a:themeElements>
    <a:clrScheme name="GMA 1">
      <a:dk1>
        <a:srgbClr val="000000"/>
      </a:dk1>
      <a:lt1>
        <a:srgbClr val="FFFFFF"/>
      </a:lt1>
      <a:dk2>
        <a:srgbClr val="004B97"/>
      </a:dk2>
      <a:lt2>
        <a:srgbClr val="EEECE1"/>
      </a:lt2>
      <a:accent1>
        <a:srgbClr val="0083AB"/>
      </a:accent1>
      <a:accent2>
        <a:srgbClr val="FDCC09"/>
      </a:accent2>
      <a:accent3>
        <a:srgbClr val="006851"/>
      </a:accent3>
      <a:accent4>
        <a:srgbClr val="B6B6B6"/>
      </a:accent4>
      <a:accent5>
        <a:srgbClr val="555555"/>
      </a:accent5>
      <a:accent6>
        <a:srgbClr val="D79027"/>
      </a:accent6>
      <a:hlink>
        <a:srgbClr val="0083AB"/>
      </a:hlink>
      <a:folHlink>
        <a:srgbClr val="9E4CA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ok 1">
  <a:themeElements>
    <a:clrScheme name="GMA 1">
      <a:dk1>
        <a:srgbClr val="000000"/>
      </a:dk1>
      <a:lt1>
        <a:srgbClr val="FFFFFF"/>
      </a:lt1>
      <a:dk2>
        <a:srgbClr val="004B97"/>
      </a:dk2>
      <a:lt2>
        <a:srgbClr val="EEECE1"/>
      </a:lt2>
      <a:accent1>
        <a:srgbClr val="0083AB"/>
      </a:accent1>
      <a:accent2>
        <a:srgbClr val="FDCC09"/>
      </a:accent2>
      <a:accent3>
        <a:srgbClr val="006851"/>
      </a:accent3>
      <a:accent4>
        <a:srgbClr val="B6B6B6"/>
      </a:accent4>
      <a:accent5>
        <a:srgbClr val="555555"/>
      </a:accent5>
      <a:accent6>
        <a:srgbClr val="D79027"/>
      </a:accent6>
      <a:hlink>
        <a:srgbClr val="0083AB"/>
      </a:hlink>
      <a:folHlink>
        <a:srgbClr val="9E4CA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1102</TotalTime>
  <Words>1175</Words>
  <Application>Microsoft Office PowerPoint</Application>
  <PresentationFormat>On-screen Show (16:9)</PresentationFormat>
  <Paragraphs>109</Paragraphs>
  <Slides>20</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Libre Baskerville</vt:lpstr>
      <vt:lpstr>Montserrat</vt:lpstr>
      <vt:lpstr>Wingdings</vt:lpstr>
      <vt:lpstr>Look 2</vt:lpstr>
      <vt:lpstr>Look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Love</dc:creator>
  <cp:lastModifiedBy>Kay Love</cp:lastModifiedBy>
  <cp:revision>20</cp:revision>
  <dcterms:created xsi:type="dcterms:W3CDTF">2021-07-28T14:20:19Z</dcterms:created>
  <dcterms:modified xsi:type="dcterms:W3CDTF">2022-01-21T02:21:38Z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2021-07-28T00:00:00Z</vt:filetime>
  </property>
  <property fmtid="{D5CDD505-2E9C-101B-9397-08002B2CF9AE}" pid="3" name="Creator">
    <vt:lpwstr>Adobe InDesign 16.3 (Macintosh)</vt:lpwstr>
  </property>
  <property fmtid="{D5CDD505-2E9C-101B-9397-08002B2CF9AE}" pid="4" name="LastSaved">
    <vt:filetime>2021-07-28T00:00:00Z</vt:filetime>
  </property>
</Properties>
</file>