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3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8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7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73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5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2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1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7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6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6BC14E7-CDB8-482F-85A8-7DA2205FFC3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3C438EA-D5D8-4E31-9494-0BE831A1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9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Dunwoody Makes a Difference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ARP IDEAS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703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Food</a:t>
            </a:r>
          </a:p>
          <a:p>
            <a:r>
              <a:rPr lang="en-US" sz="3600" dirty="0" smtClean="0"/>
              <a:t>Housing/homelessness</a:t>
            </a:r>
          </a:p>
          <a:p>
            <a:r>
              <a:rPr lang="en-US" sz="3600" dirty="0" smtClean="0"/>
              <a:t>Mental Health</a:t>
            </a:r>
          </a:p>
          <a:p>
            <a:r>
              <a:rPr lang="en-US" sz="3600" dirty="0" smtClean="0"/>
              <a:t>Education</a:t>
            </a:r>
            <a:endParaRPr lang="en-US" sz="3600" dirty="0"/>
          </a:p>
          <a:p>
            <a:r>
              <a:rPr lang="en-US" sz="3600" dirty="0" smtClean="0"/>
              <a:t>Workforce 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277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Resiliency for non-profits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Facility improvements/availability</a:t>
            </a:r>
          </a:p>
          <a:p>
            <a:r>
              <a:rPr lang="en-US" sz="3600" dirty="0" smtClean="0"/>
              <a:t>Technology improvements</a:t>
            </a:r>
          </a:p>
          <a:p>
            <a:r>
              <a:rPr lang="en-US" sz="3600" dirty="0" smtClean="0"/>
              <a:t>Master planning</a:t>
            </a:r>
          </a:p>
          <a:p>
            <a:r>
              <a:rPr lang="en-US" sz="3600" dirty="0" smtClean="0"/>
              <a:t>Leadership/board training</a:t>
            </a:r>
          </a:p>
          <a:p>
            <a:r>
              <a:rPr lang="en-US" sz="3600" dirty="0" smtClean="0"/>
              <a:t>Succession Planning</a:t>
            </a:r>
          </a:p>
        </p:txBody>
      </p:sp>
    </p:spTree>
    <p:extLst>
      <p:ext uri="{BB962C8B-B14F-4D97-AF65-F5344CB8AC3E}">
        <p14:creationId xmlns:p14="http://schemas.microsoft.com/office/powerpoint/2010/main" val="222216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8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Dunwoody Economic Recovery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025" y="2059709"/>
            <a:ext cx="8596668" cy="4554307"/>
          </a:xfrm>
        </p:spPr>
        <p:txBody>
          <a:bodyPr>
            <a:norm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ill </a:t>
            </a:r>
            <a:r>
              <a:rPr lang="en-US" sz="2400" dirty="0"/>
              <a:t>lay the foundation for a strong and equitable economic recovery by assisting small businesses and entrepreneurs position themselves for future success and investing in place-based solutions for our commercial districts that supports a broad recovery of our existing local businesses. The Recovery Fund allocates ARPA resources towards two distinct programs:</a:t>
            </a:r>
          </a:p>
          <a:p>
            <a:pPr lvl="1"/>
            <a:r>
              <a:rPr lang="en-US" sz="2400" dirty="0"/>
              <a:t>· </a:t>
            </a:r>
            <a:r>
              <a:rPr lang="en-US" sz="2400" dirty="0" smtClean="0"/>
              <a:t>Entrepreneur </a:t>
            </a:r>
            <a:r>
              <a:rPr lang="en-US" sz="2400" dirty="0"/>
              <a:t>Hub &amp; Technology Accelerator Program</a:t>
            </a:r>
          </a:p>
          <a:p>
            <a:pPr lvl="1"/>
            <a:r>
              <a:rPr lang="en-US" sz="2400" dirty="0" smtClean="0"/>
              <a:t>· Retail </a:t>
            </a:r>
            <a:r>
              <a:rPr lang="en-US" sz="2400" dirty="0"/>
              <a:t>Façade Improvement and Al Fresco Grant </a:t>
            </a:r>
            <a:r>
              <a:rPr lang="en-US" sz="2400" dirty="0" smtClean="0"/>
              <a:t>Program</a:t>
            </a:r>
          </a:p>
          <a:p>
            <a:r>
              <a:rPr lang="en-US" sz="2400" dirty="0" smtClean="0"/>
              <a:t>Workforce Development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54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78CAD7365CF4894BDB60E96F707E5" ma:contentTypeVersion="12" ma:contentTypeDescription="Create a new document." ma:contentTypeScope="" ma:versionID="ab9e549f9b9b1f210d16d5330fbeb0af">
  <xsd:schema xmlns:xsd="http://www.w3.org/2001/XMLSchema" xmlns:xs="http://www.w3.org/2001/XMLSchema" xmlns:p="http://schemas.microsoft.com/office/2006/metadata/properties" xmlns:ns3="53dbc9df-21ec-4806-bb5d-a1492b1a6693" xmlns:ns4="10608127-f170-488f-8840-5774fa0ed338" targetNamespace="http://schemas.microsoft.com/office/2006/metadata/properties" ma:root="true" ma:fieldsID="586e56046862bbb5462c5c972b803711" ns3:_="" ns4:_="">
    <xsd:import namespace="53dbc9df-21ec-4806-bb5d-a1492b1a6693"/>
    <xsd:import namespace="10608127-f170-488f-8840-5774fa0ed3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bc9df-21ec-4806-bb5d-a1492b1a66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08127-f170-488f-8840-5774fa0ed33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9FA3F8-4AE9-4948-9DBD-305C4B4A6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dbc9df-21ec-4806-bb5d-a1492b1a6693"/>
    <ds:schemaRef ds:uri="10608127-f170-488f-8840-5774fa0ed3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E85088-85A2-49A4-B91E-EF73CB03C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31FF4A-DB97-40C9-8975-83A4EFC4A24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10608127-f170-488f-8840-5774fa0ed338"/>
    <ds:schemaRef ds:uri="http://purl.org/dc/elements/1.1/"/>
    <ds:schemaRef ds:uri="53dbc9df-21ec-4806-bb5d-a1492b1a6693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32</TotalTime>
  <Words>106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</vt:lpstr>
      <vt:lpstr>Banded</vt:lpstr>
      <vt:lpstr>How Dunwoody Makes a Difference</vt:lpstr>
      <vt:lpstr>Acute Needs</vt:lpstr>
      <vt:lpstr>Building Resiliency for non-profits</vt:lpstr>
      <vt:lpstr>Dunwoody Economic Recovery 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Make a Difference</dc:title>
  <dc:creator>Lynn Deutsch</dc:creator>
  <cp:lastModifiedBy>Lynn Deutsch</cp:lastModifiedBy>
  <cp:revision>6</cp:revision>
  <dcterms:created xsi:type="dcterms:W3CDTF">2022-03-18T15:37:04Z</dcterms:created>
  <dcterms:modified xsi:type="dcterms:W3CDTF">2022-03-18T16:09:21Z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0x01010028178CAD7365CF4894BDB60E96F707E5</vt:lpwstr>
  </property>
</Properties>
</file>