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66" r:id="rId3"/>
    <p:sldId id="285" r:id="rId4"/>
    <p:sldId id="267" r:id="rId5"/>
    <p:sldId id="268" r:id="rId6"/>
    <p:sldId id="286" r:id="rId7"/>
    <p:sldId id="269" r:id="rId8"/>
    <p:sldId id="287" r:id="rId9"/>
    <p:sldId id="282" r:id="rId10"/>
    <p:sldId id="288" r:id="rId11"/>
    <p:sldId id="270" r:id="rId12"/>
    <p:sldId id="289" r:id="rId13"/>
    <p:sldId id="283" r:id="rId14"/>
    <p:sldId id="271" r:id="rId15"/>
    <p:sldId id="284" r:id="rId16"/>
    <p:sldId id="290" r:id="rId17"/>
    <p:sldId id="272" r:id="rId18"/>
    <p:sldId id="281" r:id="rId19"/>
    <p:sldId id="273" r:id="rId20"/>
    <p:sldId id="276" r:id="rId21"/>
    <p:sldId id="291" r:id="rId22"/>
    <p:sldId id="275" r:id="rId23"/>
    <p:sldId id="292" r:id="rId24"/>
    <p:sldId id="274" r:id="rId25"/>
    <p:sldId id="293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D35D9-B4B0-41C2-853F-BFAAB9FC33A3}" v="116" dt="2023-03-20T16:05:09.457"/>
    <p1510:client id="{94C213FB-756E-4799-8440-CA55D80E4483}" v="2" dt="2023-03-20T18:51:30.035"/>
    <p1510:client id="{C387823F-3BBA-4857-8892-1A3888BA0447}" v="7" dt="2023-03-20T15:46:36.370"/>
    <p1510:client id="{CD170167-1CA9-45A7-91FA-8C07C6D1F970}" v="37" dt="2023-03-20T14:06:13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Florence" userId="S::kathy.florence@dunwoodyga.gov::fd22e21a-748f-4ed7-9cec-ded054a303d5" providerId="AD" clId="Web-{CD170167-1CA9-45A7-91FA-8C07C6D1F970}"/>
    <pc:docChg chg="modSld">
      <pc:chgData name="Kathy Florence" userId="S::kathy.florence@dunwoodyga.gov::fd22e21a-748f-4ed7-9cec-ded054a303d5" providerId="AD" clId="Web-{CD170167-1CA9-45A7-91FA-8C07C6D1F970}" dt="2023-03-20T14:06:13.367" v="31" actId="20577"/>
      <pc:docMkLst>
        <pc:docMk/>
      </pc:docMkLst>
      <pc:sldChg chg="modSp">
        <pc:chgData name="Kathy Florence" userId="S::kathy.florence@dunwoodyga.gov::fd22e21a-748f-4ed7-9cec-ded054a303d5" providerId="AD" clId="Web-{CD170167-1CA9-45A7-91FA-8C07C6D1F970}" dt="2023-03-20T13:58:44.705" v="1" actId="20577"/>
        <pc:sldMkLst>
          <pc:docMk/>
          <pc:sldMk cId="3527759084" sldId="266"/>
        </pc:sldMkLst>
        <pc:spChg chg="mod">
          <ac:chgData name="Kathy Florence" userId="S::kathy.florence@dunwoodyga.gov::fd22e21a-748f-4ed7-9cec-ded054a303d5" providerId="AD" clId="Web-{CD170167-1CA9-45A7-91FA-8C07C6D1F970}" dt="2023-03-20T13:58:44.705" v="1" actId="20577"/>
          <ac:spMkLst>
            <pc:docMk/>
            <pc:sldMk cId="3527759084" sldId="266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3:58:58.159" v="4" actId="20577"/>
        <pc:sldMkLst>
          <pc:docMk/>
          <pc:sldMk cId="187517735" sldId="267"/>
        </pc:sldMkLst>
        <pc:spChg chg="mod">
          <ac:chgData name="Kathy Florence" userId="S::kathy.florence@dunwoodyga.gov::fd22e21a-748f-4ed7-9cec-ded054a303d5" providerId="AD" clId="Web-{CD170167-1CA9-45A7-91FA-8C07C6D1F970}" dt="2023-03-20T13:58:58.159" v="4" actId="20577"/>
          <ac:spMkLst>
            <pc:docMk/>
            <pc:sldMk cId="187517735" sldId="267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0:01.144" v="7" actId="20577"/>
        <pc:sldMkLst>
          <pc:docMk/>
          <pc:sldMk cId="2896458373" sldId="268"/>
        </pc:sldMkLst>
        <pc:spChg chg="mod">
          <ac:chgData name="Kathy Florence" userId="S::kathy.florence@dunwoodyga.gov::fd22e21a-748f-4ed7-9cec-ded054a303d5" providerId="AD" clId="Web-{CD170167-1CA9-45A7-91FA-8C07C6D1F970}" dt="2023-03-20T14:00:01.144" v="7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0:26.238" v="11" actId="20577"/>
        <pc:sldMkLst>
          <pc:docMk/>
          <pc:sldMk cId="1123333162" sldId="269"/>
        </pc:sldMkLst>
        <pc:spChg chg="mod">
          <ac:chgData name="Kathy Florence" userId="S::kathy.florence@dunwoodyga.gov::fd22e21a-748f-4ed7-9cec-ded054a303d5" providerId="AD" clId="Web-{CD170167-1CA9-45A7-91FA-8C07C6D1F970}" dt="2023-03-20T14:00:06.784" v="8" actId="20577"/>
          <ac:spMkLst>
            <pc:docMk/>
            <pc:sldMk cId="1123333162" sldId="269"/>
            <ac:spMk id="2" creationId="{EA45DA61-B176-F618-FBF4-EB510E810CDF}"/>
          </ac:spMkLst>
        </pc:spChg>
        <pc:spChg chg="mod">
          <ac:chgData name="Kathy Florence" userId="S::kathy.florence@dunwoodyga.gov::fd22e21a-748f-4ed7-9cec-ded054a303d5" providerId="AD" clId="Web-{CD170167-1CA9-45A7-91FA-8C07C6D1F970}" dt="2023-03-20T14:00:26.238" v="11" actId="20577"/>
          <ac:spMkLst>
            <pc:docMk/>
            <pc:sldMk cId="1123333162" sldId="269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2:51.177" v="16" actId="20577"/>
        <pc:sldMkLst>
          <pc:docMk/>
          <pc:sldMk cId="1128767545" sldId="271"/>
        </pc:sldMkLst>
        <pc:spChg chg="mod">
          <ac:chgData name="Kathy Florence" userId="S::kathy.florence@dunwoodyga.gov::fd22e21a-748f-4ed7-9cec-ded054a303d5" providerId="AD" clId="Web-{CD170167-1CA9-45A7-91FA-8C07C6D1F970}" dt="2023-03-20T14:02:51.177" v="16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5:04.351" v="24" actId="20577"/>
        <pc:sldMkLst>
          <pc:docMk/>
          <pc:sldMk cId="2467381705" sldId="273"/>
        </pc:sldMkLst>
        <pc:spChg chg="mod">
          <ac:chgData name="Kathy Florence" userId="S::kathy.florence@dunwoodyga.gov::fd22e21a-748f-4ed7-9cec-ded054a303d5" providerId="AD" clId="Web-{CD170167-1CA9-45A7-91FA-8C07C6D1F970}" dt="2023-03-20T14:05:04.351" v="24" actId="20577"/>
          <ac:spMkLst>
            <pc:docMk/>
            <pc:sldMk cId="2467381705" sldId="273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6:13.367" v="31" actId="20577"/>
        <pc:sldMkLst>
          <pc:docMk/>
          <pc:sldMk cId="3606343399" sldId="274"/>
        </pc:sldMkLst>
        <pc:spChg chg="mod">
          <ac:chgData name="Kathy Florence" userId="S::kathy.florence@dunwoodyga.gov::fd22e21a-748f-4ed7-9cec-ded054a303d5" providerId="AD" clId="Web-{CD170167-1CA9-45A7-91FA-8C07C6D1F970}" dt="2023-03-20T14:06:13.367" v="31" actId="20577"/>
          <ac:spMkLst>
            <pc:docMk/>
            <pc:sldMk cId="3606343399" sldId="274"/>
            <ac:spMk id="2" creationId="{EA45DA61-B176-F618-FBF4-EB510E810CDF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5:32.820" v="28" actId="20577"/>
        <pc:sldMkLst>
          <pc:docMk/>
          <pc:sldMk cId="2044829928" sldId="276"/>
        </pc:sldMkLst>
        <pc:spChg chg="mod">
          <ac:chgData name="Kathy Florence" userId="S::kathy.florence@dunwoodyga.gov::fd22e21a-748f-4ed7-9cec-ded054a303d5" providerId="AD" clId="Web-{CD170167-1CA9-45A7-91FA-8C07C6D1F970}" dt="2023-03-20T14:05:32.820" v="28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4:32.413" v="22" actId="20577"/>
        <pc:sldMkLst>
          <pc:docMk/>
          <pc:sldMk cId="4098748354" sldId="281"/>
        </pc:sldMkLst>
        <pc:spChg chg="mod">
          <ac:chgData name="Kathy Florence" userId="S::kathy.florence@dunwoodyga.gov::fd22e21a-748f-4ed7-9cec-ded054a303d5" providerId="AD" clId="Web-{CD170167-1CA9-45A7-91FA-8C07C6D1F970}" dt="2023-03-20T14:04:32.413" v="22" actId="20577"/>
          <ac:spMkLst>
            <pc:docMk/>
            <pc:sldMk cId="4098748354" sldId="281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1:34.848" v="13" actId="20577"/>
        <pc:sldMkLst>
          <pc:docMk/>
          <pc:sldMk cId="1742945309" sldId="282"/>
        </pc:sldMkLst>
        <pc:spChg chg="mod">
          <ac:chgData name="Kathy Florence" userId="S::kathy.florence@dunwoodyga.gov::fd22e21a-748f-4ed7-9cec-ded054a303d5" providerId="AD" clId="Web-{CD170167-1CA9-45A7-91FA-8C07C6D1F970}" dt="2023-03-20T14:01:34.848" v="13" actId="20577"/>
          <ac:spMkLst>
            <pc:docMk/>
            <pc:sldMk cId="1742945309" sldId="282"/>
            <ac:spMk id="2" creationId="{EA45DA61-B176-F618-FBF4-EB510E810CDF}"/>
          </ac:spMkLst>
        </pc:spChg>
      </pc:sldChg>
      <pc:sldChg chg="modSp">
        <pc:chgData name="Kathy Florence" userId="S::kathy.florence@dunwoodyga.gov::fd22e21a-748f-4ed7-9cec-ded054a303d5" providerId="AD" clId="Web-{CD170167-1CA9-45A7-91FA-8C07C6D1F970}" dt="2023-03-20T14:03:23.865" v="18" actId="20577"/>
        <pc:sldMkLst>
          <pc:docMk/>
          <pc:sldMk cId="1762200149" sldId="284"/>
        </pc:sldMkLst>
        <pc:spChg chg="mod">
          <ac:chgData name="Kathy Florence" userId="S::kathy.florence@dunwoodyga.gov::fd22e21a-748f-4ed7-9cec-ded054a303d5" providerId="AD" clId="Web-{CD170167-1CA9-45A7-91FA-8C07C6D1F970}" dt="2023-03-20T14:03:23.865" v="18" actId="20577"/>
          <ac:spMkLst>
            <pc:docMk/>
            <pc:sldMk cId="1762200149" sldId="284"/>
            <ac:spMk id="3" creationId="{00F0C391-A805-8F07-851F-35B222D2A3C7}"/>
          </ac:spMkLst>
        </pc:spChg>
      </pc:sldChg>
    </pc:docChg>
  </pc:docChgLst>
  <pc:docChgLst>
    <pc:chgData name="Michael Starling" userId="S::michael.starling@dunwoodyga.gov::99e4012b-26c1-473f-acae-c35c96e99374" providerId="AD" clId="Web-{8C42012E-167C-45BE-2748-0139F8CDD79C}"/>
    <pc:docChg chg="modSld">
      <pc:chgData name="Michael Starling" userId="S::michael.starling@dunwoodyga.gov::99e4012b-26c1-473f-acae-c35c96e99374" providerId="AD" clId="Web-{8C42012E-167C-45BE-2748-0139F8CDD79C}" dt="2023-03-13T17:46:57.534" v="219" actId="20577"/>
      <pc:docMkLst>
        <pc:docMk/>
      </pc:docMkLst>
      <pc:sldChg chg="modSp">
        <pc:chgData name="Michael Starling" userId="S::michael.starling@dunwoodyga.gov::99e4012b-26c1-473f-acae-c35c96e99374" providerId="AD" clId="Web-{8C42012E-167C-45BE-2748-0139F8CDD79C}" dt="2023-03-13T17:46:57.534" v="219" actId="20577"/>
        <pc:sldMkLst>
          <pc:docMk/>
          <pc:sldMk cId="3606343399" sldId="274"/>
        </pc:sldMkLst>
        <pc:spChg chg="mod">
          <ac:chgData name="Michael Starling" userId="S::michael.starling@dunwoodyga.gov::99e4012b-26c1-473f-acae-c35c96e99374" providerId="AD" clId="Web-{8C42012E-167C-45BE-2748-0139F8CDD79C}" dt="2023-03-13T17:46:57.534" v="219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8C42012E-167C-45BE-2748-0139F8CDD79C}" dt="2023-03-13T17:46:13.205" v="211" actId="20577"/>
        <pc:sldMkLst>
          <pc:docMk/>
          <pc:sldMk cId="2044829928" sldId="276"/>
        </pc:sldMkLst>
        <pc:spChg chg="mod">
          <ac:chgData name="Michael Starling" userId="S::michael.starling@dunwoodyga.gov::99e4012b-26c1-473f-acae-c35c96e99374" providerId="AD" clId="Web-{8C42012E-167C-45BE-2748-0139F8CDD79C}" dt="2023-03-13T17:46:13.205" v="211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8C42012E-167C-45BE-2748-0139F8CDD79C}" dt="2023-03-13T17:43:11.735" v="151" actId="20577"/>
        <pc:sldMkLst>
          <pc:docMk/>
          <pc:sldMk cId="1742945309" sldId="282"/>
        </pc:sldMkLst>
        <pc:spChg chg="mod">
          <ac:chgData name="Michael Starling" userId="S::michael.starling@dunwoodyga.gov::99e4012b-26c1-473f-acae-c35c96e99374" providerId="AD" clId="Web-{8C42012E-167C-45BE-2748-0139F8CDD79C}" dt="2023-03-13T17:43:11.735" v="151" actId="20577"/>
          <ac:spMkLst>
            <pc:docMk/>
            <pc:sldMk cId="1742945309" sldId="282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8C42012E-167C-45BE-2748-0139F8CDD79C}" dt="2023-03-13T17:43:58.923" v="158" actId="20577"/>
        <pc:sldMkLst>
          <pc:docMk/>
          <pc:sldMk cId="1049360247" sldId="283"/>
        </pc:sldMkLst>
        <pc:spChg chg="mod">
          <ac:chgData name="Michael Starling" userId="S::michael.starling@dunwoodyga.gov::99e4012b-26c1-473f-acae-c35c96e99374" providerId="AD" clId="Web-{8C42012E-167C-45BE-2748-0139F8CDD79C}" dt="2023-03-13T17:43:58.923" v="158" actId="20577"/>
          <ac:spMkLst>
            <pc:docMk/>
            <pc:sldMk cId="1049360247" sldId="283"/>
            <ac:spMk id="3" creationId="{00F0C391-A805-8F07-851F-35B222D2A3C7}"/>
          </ac:spMkLst>
        </pc:spChg>
      </pc:sldChg>
    </pc:docChg>
  </pc:docChgLst>
  <pc:docChgLst>
    <pc:chgData name="Michael Smith" userId="S::michael.smith@dunwoodyga.gov::53d9d916-420c-4815-9d23-cb1e769863b0" providerId="AD" clId="Web-{5EC8CFC1-4C74-4375-8467-C15B9485344E}"/>
    <pc:docChg chg="addSld delSld modSld">
      <pc:chgData name="Michael Smith" userId="S::michael.smith@dunwoodyga.gov::53d9d916-420c-4815-9d23-cb1e769863b0" providerId="AD" clId="Web-{5EC8CFC1-4C74-4375-8467-C15B9485344E}" dt="2023-03-09T15:30:00.644" v="1227" actId="20577"/>
      <pc:docMkLst>
        <pc:docMk/>
      </pc:docMkLst>
      <pc:sldChg chg="modSp">
        <pc:chgData name="Michael Smith" userId="S::michael.smith@dunwoodyga.gov::53d9d916-420c-4815-9d23-cb1e769863b0" providerId="AD" clId="Web-{5EC8CFC1-4C74-4375-8467-C15B9485344E}" dt="2023-03-09T12:50:48.433" v="293" actId="20577"/>
        <pc:sldMkLst>
          <pc:docMk/>
          <pc:sldMk cId="2896458373" sldId="268"/>
        </pc:sldMkLst>
        <pc:spChg chg="mod">
          <ac:chgData name="Michael Smith" userId="S::michael.smith@dunwoodyga.gov::53d9d916-420c-4815-9d23-cb1e769863b0" providerId="AD" clId="Web-{5EC8CFC1-4C74-4375-8467-C15B9485344E}" dt="2023-03-09T12:50:48.433" v="293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Michael Smith" userId="S::michael.smith@dunwoodyga.gov::53d9d916-420c-4815-9d23-cb1e769863b0" providerId="AD" clId="Web-{5EC8CFC1-4C74-4375-8467-C15B9485344E}" dt="2023-03-09T12:50:56.464" v="294" actId="20577"/>
        <pc:sldMkLst>
          <pc:docMk/>
          <pc:sldMk cId="1123333162" sldId="269"/>
        </pc:sldMkLst>
        <pc:spChg chg="mod">
          <ac:chgData name="Michael Smith" userId="S::michael.smith@dunwoodyga.gov::53d9d916-420c-4815-9d23-cb1e769863b0" providerId="AD" clId="Web-{5EC8CFC1-4C74-4375-8467-C15B9485344E}" dt="2023-03-09T12:50:56.464" v="294" actId="20577"/>
          <ac:spMkLst>
            <pc:docMk/>
            <pc:sldMk cId="1123333162" sldId="269"/>
            <ac:spMk id="3" creationId="{00F0C391-A805-8F07-851F-35B222D2A3C7}"/>
          </ac:spMkLst>
        </pc:spChg>
      </pc:sldChg>
      <pc:sldChg chg="modSp">
        <pc:chgData name="Michael Smith" userId="S::michael.smith@dunwoodyga.gov::53d9d916-420c-4815-9d23-cb1e769863b0" providerId="AD" clId="Web-{5EC8CFC1-4C74-4375-8467-C15B9485344E}" dt="2023-03-09T12:53:18.043" v="325" actId="20577"/>
        <pc:sldMkLst>
          <pc:docMk/>
          <pc:sldMk cId="3089942263" sldId="270"/>
        </pc:sldMkLst>
        <pc:spChg chg="mod">
          <ac:chgData name="Michael Smith" userId="S::michael.smith@dunwoodyga.gov::53d9d916-420c-4815-9d23-cb1e769863b0" providerId="AD" clId="Web-{5EC8CFC1-4C74-4375-8467-C15B9485344E}" dt="2023-03-09T12:53:18.043" v="325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 add del">
        <pc:chgData name="Michael Smith" userId="S::michael.smith@dunwoodyga.gov::53d9d916-420c-4815-9d23-cb1e769863b0" providerId="AD" clId="Web-{5EC8CFC1-4C74-4375-8467-C15B9485344E}" dt="2023-03-09T15:14:32.927" v="660" actId="20577"/>
        <pc:sldMkLst>
          <pc:docMk/>
          <pc:sldMk cId="1128767545" sldId="271"/>
        </pc:sldMkLst>
        <pc:spChg chg="mod">
          <ac:chgData name="Michael Smith" userId="S::michael.smith@dunwoodyga.gov::53d9d916-420c-4815-9d23-cb1e769863b0" providerId="AD" clId="Web-{5EC8CFC1-4C74-4375-8467-C15B9485344E}" dt="2023-03-09T15:14:32.927" v="660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">
        <pc:chgData name="Michael Smith" userId="S::michael.smith@dunwoodyga.gov::53d9d916-420c-4815-9d23-cb1e769863b0" providerId="AD" clId="Web-{5EC8CFC1-4C74-4375-8467-C15B9485344E}" dt="2023-03-09T15:30:00.644" v="1227" actId="20577"/>
        <pc:sldMkLst>
          <pc:docMk/>
          <pc:sldMk cId="3606343399" sldId="274"/>
        </pc:sldMkLst>
        <pc:spChg chg="mod">
          <ac:chgData name="Michael Smith" userId="S::michael.smith@dunwoodyga.gov::53d9d916-420c-4815-9d23-cb1e769863b0" providerId="AD" clId="Web-{5EC8CFC1-4C74-4375-8467-C15B9485344E}" dt="2023-03-09T15:30:00.644" v="1227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Michael Smith" userId="S::michael.smith@dunwoodyga.gov::53d9d916-420c-4815-9d23-cb1e769863b0" providerId="AD" clId="Web-{5EC8CFC1-4C74-4375-8467-C15B9485344E}" dt="2023-03-09T15:21:47.543" v="790" actId="20577"/>
        <pc:sldMkLst>
          <pc:docMk/>
          <pc:sldMk cId="3073807184" sldId="275"/>
        </pc:sldMkLst>
        <pc:spChg chg="mod">
          <ac:chgData name="Michael Smith" userId="S::michael.smith@dunwoodyga.gov::53d9d916-420c-4815-9d23-cb1e769863b0" providerId="AD" clId="Web-{5EC8CFC1-4C74-4375-8467-C15B9485344E}" dt="2023-03-09T15:21:47.543" v="790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">
        <pc:chgData name="Michael Smith" userId="S::michael.smith@dunwoodyga.gov::53d9d916-420c-4815-9d23-cb1e769863b0" providerId="AD" clId="Web-{5EC8CFC1-4C74-4375-8467-C15B9485344E}" dt="2023-03-09T15:21:28.214" v="788" actId="20577"/>
        <pc:sldMkLst>
          <pc:docMk/>
          <pc:sldMk cId="2044829928" sldId="276"/>
        </pc:sldMkLst>
        <pc:spChg chg="mod">
          <ac:chgData name="Michael Smith" userId="S::michael.smith@dunwoodyga.gov::53d9d916-420c-4815-9d23-cb1e769863b0" providerId="AD" clId="Web-{5EC8CFC1-4C74-4375-8467-C15B9485344E}" dt="2023-03-09T15:21:28.214" v="788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 add replId">
        <pc:chgData name="Michael Smith" userId="S::michael.smith@dunwoodyga.gov::53d9d916-420c-4815-9d23-cb1e769863b0" providerId="AD" clId="Web-{5EC8CFC1-4C74-4375-8467-C15B9485344E}" dt="2023-03-09T12:57:14.139" v="548" actId="20577"/>
        <pc:sldMkLst>
          <pc:docMk/>
          <pc:sldMk cId="1049360247" sldId="283"/>
        </pc:sldMkLst>
        <pc:spChg chg="mod">
          <ac:chgData name="Michael Smith" userId="S::michael.smith@dunwoodyga.gov::53d9d916-420c-4815-9d23-cb1e769863b0" providerId="AD" clId="Web-{5EC8CFC1-4C74-4375-8467-C15B9485344E}" dt="2023-03-09T12:57:14.139" v="548" actId="20577"/>
          <ac:spMkLst>
            <pc:docMk/>
            <pc:sldMk cId="1049360247" sldId="283"/>
            <ac:spMk id="3" creationId="{00F0C391-A805-8F07-851F-35B222D2A3C7}"/>
          </ac:spMkLst>
        </pc:spChg>
      </pc:sldChg>
      <pc:sldChg chg="modSp add replId">
        <pc:chgData name="Michael Smith" userId="S::michael.smith@dunwoodyga.gov::53d9d916-420c-4815-9d23-cb1e769863b0" providerId="AD" clId="Web-{5EC8CFC1-4C74-4375-8467-C15B9485344E}" dt="2023-03-09T15:19:30.197" v="716" actId="20577"/>
        <pc:sldMkLst>
          <pc:docMk/>
          <pc:sldMk cId="1762200149" sldId="284"/>
        </pc:sldMkLst>
        <pc:spChg chg="mod">
          <ac:chgData name="Michael Smith" userId="S::michael.smith@dunwoodyga.gov::53d9d916-420c-4815-9d23-cb1e769863b0" providerId="AD" clId="Web-{5EC8CFC1-4C74-4375-8467-C15B9485344E}" dt="2023-03-09T15:19:30.197" v="716" actId="20577"/>
          <ac:spMkLst>
            <pc:docMk/>
            <pc:sldMk cId="1762200149" sldId="284"/>
            <ac:spMk id="3" creationId="{00F0C391-A805-8F07-851F-35B222D2A3C7}"/>
          </ac:spMkLst>
        </pc:spChg>
      </pc:sldChg>
      <pc:sldChg chg="modSp add replId">
        <pc:chgData name="Michael Smith" userId="S::michael.smith@dunwoodyga.gov::53d9d916-420c-4815-9d23-cb1e769863b0" providerId="AD" clId="Web-{5EC8CFC1-4C74-4375-8467-C15B9485344E}" dt="2023-03-09T15:26:58.876" v="1050" actId="20577"/>
        <pc:sldMkLst>
          <pc:docMk/>
          <pc:sldMk cId="3166075044" sldId="285"/>
        </pc:sldMkLst>
        <pc:spChg chg="mod">
          <ac:chgData name="Michael Smith" userId="S::michael.smith@dunwoodyga.gov::53d9d916-420c-4815-9d23-cb1e769863b0" providerId="AD" clId="Web-{5EC8CFC1-4C74-4375-8467-C15B9485344E}" dt="2023-03-09T15:26:58.876" v="1050" actId="20577"/>
          <ac:spMkLst>
            <pc:docMk/>
            <pc:sldMk cId="3166075044" sldId="285"/>
            <ac:spMk id="3" creationId="{00F0C391-A805-8F07-851F-35B222D2A3C7}"/>
          </ac:spMkLst>
        </pc:spChg>
      </pc:sldChg>
    </pc:docChg>
  </pc:docChgLst>
  <pc:docChgLst>
    <pc:chgData name="Jay Vinicki" userId="S::jay.vinicki@dunwoodyga.gov::07d27807-aaae-449e-8b78-68721e18d6d0" providerId="AD" clId="Web-{C387823F-3BBA-4857-8892-1A3888BA0447}"/>
    <pc:docChg chg="addSld modSld">
      <pc:chgData name="Jay Vinicki" userId="S::jay.vinicki@dunwoodyga.gov::07d27807-aaae-449e-8b78-68721e18d6d0" providerId="AD" clId="Web-{C387823F-3BBA-4857-8892-1A3888BA0447}" dt="2023-03-20T15:46:36.370" v="6" actId="20577"/>
      <pc:docMkLst>
        <pc:docMk/>
      </pc:docMkLst>
      <pc:sldChg chg="modSp">
        <pc:chgData name="Jay Vinicki" userId="S::jay.vinicki@dunwoodyga.gov::07d27807-aaae-449e-8b78-68721e18d6d0" providerId="AD" clId="Web-{C387823F-3BBA-4857-8892-1A3888BA0447}" dt="2023-03-20T15:46:28.620" v="4" actId="20577"/>
        <pc:sldMkLst>
          <pc:docMk/>
          <pc:sldMk cId="3527759084" sldId="266"/>
        </pc:sldMkLst>
        <pc:spChg chg="mod">
          <ac:chgData name="Jay Vinicki" userId="S::jay.vinicki@dunwoodyga.gov::07d27807-aaae-449e-8b78-68721e18d6d0" providerId="AD" clId="Web-{C387823F-3BBA-4857-8892-1A3888BA0447}" dt="2023-03-20T15:46:28.620" v="4" actId="20577"/>
          <ac:spMkLst>
            <pc:docMk/>
            <pc:sldMk cId="3527759084" sldId="266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C387823F-3BBA-4857-8892-1A3888BA0447}" dt="2023-03-20T15:46:36.370" v="6" actId="20577"/>
        <pc:sldMkLst>
          <pc:docMk/>
          <pc:sldMk cId="3665522514" sldId="285"/>
        </pc:sldMkLst>
        <pc:spChg chg="mod">
          <ac:chgData name="Jay Vinicki" userId="S::jay.vinicki@dunwoodyga.gov::07d27807-aaae-449e-8b78-68721e18d6d0" providerId="AD" clId="Web-{C387823F-3BBA-4857-8892-1A3888BA0447}" dt="2023-03-20T15:46:36.370" v="6" actId="20577"/>
          <ac:spMkLst>
            <pc:docMk/>
            <pc:sldMk cId="3665522514" sldId="285"/>
            <ac:spMk id="3" creationId="{00F0C391-A805-8F07-851F-35B222D2A3C7}"/>
          </ac:spMkLst>
        </pc:spChg>
      </pc:sldChg>
    </pc:docChg>
  </pc:docChgLst>
  <pc:docChgLst>
    <pc:chgData name="Brent Walker" userId="S::brent.walker@dunwoodyga.gov::99877b31-1024-4c33-9cf2-6a4815bf7562" providerId="AD" clId="Web-{A5122F18-45D5-BEE7-F0BC-24E5DBE0DDD3}"/>
    <pc:docChg chg="modSld">
      <pc:chgData name="Brent Walker" userId="S::brent.walker@dunwoodyga.gov::99877b31-1024-4c33-9cf2-6a4815bf7562" providerId="AD" clId="Web-{A5122F18-45D5-BEE7-F0BC-24E5DBE0DDD3}" dt="2023-03-14T23:26:26.299" v="58" actId="20577"/>
      <pc:docMkLst>
        <pc:docMk/>
      </pc:docMkLst>
      <pc:sldChg chg="modSp">
        <pc:chgData name="Brent Walker" userId="S::brent.walker@dunwoodyga.gov::99877b31-1024-4c33-9cf2-6a4815bf7562" providerId="AD" clId="Web-{A5122F18-45D5-BEE7-F0BC-24E5DBE0DDD3}" dt="2023-03-14T23:26:26.299" v="58" actId="20577"/>
        <pc:sldMkLst>
          <pc:docMk/>
          <pc:sldMk cId="4098748354" sldId="281"/>
        </pc:sldMkLst>
        <pc:spChg chg="mod">
          <ac:chgData name="Brent Walker" userId="S::brent.walker@dunwoodyga.gov::99877b31-1024-4c33-9cf2-6a4815bf7562" providerId="AD" clId="Web-{A5122F18-45D5-BEE7-F0BC-24E5DBE0DDD3}" dt="2023-03-14T23:26:26.299" v="58" actId="20577"/>
          <ac:spMkLst>
            <pc:docMk/>
            <pc:sldMk cId="4098748354" sldId="281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E9D13744-B38F-0AA0-75D8-47A5A6BC830D}"/>
    <pc:docChg chg="modSld">
      <pc:chgData name="Richard McLeod" userId="S::richard.mcleod@dunwoodyga.gov::ef7132ca-bf70-4498-aebc-36afe30d7975" providerId="AD" clId="Web-{E9D13744-B38F-0AA0-75D8-47A5A6BC830D}" dt="2023-03-06T15:47:35.162" v="839" actId="20577"/>
      <pc:docMkLst>
        <pc:docMk/>
      </pc:docMkLst>
      <pc:sldChg chg="modSp">
        <pc:chgData name="Richard McLeod" userId="S::richard.mcleod@dunwoodyga.gov::ef7132ca-bf70-4498-aebc-36afe30d7975" providerId="AD" clId="Web-{E9D13744-B38F-0AA0-75D8-47A5A6BC830D}" dt="2023-03-06T14:07:47.308" v="1" actId="20577"/>
        <pc:sldMkLst>
          <pc:docMk/>
          <pc:sldMk cId="2896458373" sldId="268"/>
        </pc:sldMkLst>
        <pc:spChg chg="mod">
          <ac:chgData name="Richard McLeod" userId="S::richard.mcleod@dunwoodyga.gov::ef7132ca-bf70-4498-aebc-36afe30d7975" providerId="AD" clId="Web-{E9D13744-B38F-0AA0-75D8-47A5A6BC830D}" dt="2023-03-06T14:07:47.308" v="1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E9D13744-B38F-0AA0-75D8-47A5A6BC830D}" dt="2023-03-06T15:47:35.162" v="839" actId="20577"/>
        <pc:sldMkLst>
          <pc:docMk/>
          <pc:sldMk cId="3089942263" sldId="270"/>
        </pc:sldMkLst>
        <pc:spChg chg="mod">
          <ac:chgData name="Richard McLeod" userId="S::richard.mcleod@dunwoodyga.gov::ef7132ca-bf70-4498-aebc-36afe30d7975" providerId="AD" clId="Web-{E9D13744-B38F-0AA0-75D8-47A5A6BC830D}" dt="2023-03-06T15:47:35.162" v="839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E9D13744-B38F-0AA0-75D8-47A5A6BC830D}" dt="2023-03-06T14:57:12.549" v="554" actId="20577"/>
        <pc:sldMkLst>
          <pc:docMk/>
          <pc:sldMk cId="1128767545" sldId="271"/>
        </pc:sldMkLst>
        <pc:spChg chg="mod">
          <ac:chgData name="Richard McLeod" userId="S::richard.mcleod@dunwoodyga.gov::ef7132ca-bf70-4498-aebc-36afe30d7975" providerId="AD" clId="Web-{E9D13744-B38F-0AA0-75D8-47A5A6BC830D}" dt="2023-03-06T14:57:12.549" v="554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E9D13744-B38F-0AA0-75D8-47A5A6BC830D}" dt="2023-03-06T15:47:20.896" v="836" actId="20577"/>
        <pc:sldMkLst>
          <pc:docMk/>
          <pc:sldMk cId="3962569053" sldId="277"/>
        </pc:sldMkLst>
        <pc:spChg chg="mod">
          <ac:chgData name="Richard McLeod" userId="S::richard.mcleod@dunwoodyga.gov::ef7132ca-bf70-4498-aebc-36afe30d7975" providerId="AD" clId="Web-{E9D13744-B38F-0AA0-75D8-47A5A6BC830D}" dt="2023-03-06T15:47:20.896" v="836" actId="20577"/>
          <ac:spMkLst>
            <pc:docMk/>
            <pc:sldMk cId="3962569053" sldId="277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E9D13744-B38F-0AA0-75D8-47A5A6BC830D}" dt="2023-03-06T15:41:11.001" v="801" actId="20577"/>
        <pc:sldMkLst>
          <pc:docMk/>
          <pc:sldMk cId="223931773" sldId="280"/>
        </pc:sldMkLst>
        <pc:spChg chg="mod">
          <ac:chgData name="Richard McLeod" userId="S::richard.mcleod@dunwoodyga.gov::ef7132ca-bf70-4498-aebc-36afe30d7975" providerId="AD" clId="Web-{E9D13744-B38F-0AA0-75D8-47A5A6BC830D}" dt="2023-03-06T15:41:11.001" v="801" actId="20577"/>
          <ac:spMkLst>
            <pc:docMk/>
            <pc:sldMk cId="223931773" sldId="280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4E4819B4-FA2B-C6C0-B7EE-C249ECF7A823}"/>
    <pc:docChg chg="modSld">
      <pc:chgData name="Richard McLeod" userId="S::richard.mcleod@dunwoodyga.gov::ef7132ca-bf70-4498-aebc-36afe30d7975" providerId="AD" clId="Web-{4E4819B4-FA2B-C6C0-B7EE-C249ECF7A823}" dt="2023-03-08T19:27:13.721" v="13" actId="20577"/>
      <pc:docMkLst>
        <pc:docMk/>
      </pc:docMkLst>
      <pc:sldChg chg="modSp">
        <pc:chgData name="Richard McLeod" userId="S::richard.mcleod@dunwoodyga.gov::ef7132ca-bf70-4498-aebc-36afe30d7975" providerId="AD" clId="Web-{4E4819B4-FA2B-C6C0-B7EE-C249ECF7A823}" dt="2023-03-08T19:27:13.721" v="13" actId="20577"/>
        <pc:sldMkLst>
          <pc:docMk/>
          <pc:sldMk cId="2467381705" sldId="273"/>
        </pc:sldMkLst>
        <pc:spChg chg="mod">
          <ac:chgData name="Richard McLeod" userId="S::richard.mcleod@dunwoodyga.gov::ef7132ca-bf70-4498-aebc-36afe30d7975" providerId="AD" clId="Web-{4E4819B4-FA2B-C6C0-B7EE-C249ECF7A823}" dt="2023-03-08T19:27:13.721" v="13" actId="20577"/>
          <ac:spMkLst>
            <pc:docMk/>
            <pc:sldMk cId="2467381705" sldId="273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C993D9FF-2DD5-562C-2DD1-95F4DE522026}"/>
    <pc:docChg chg="modSld">
      <pc:chgData name="Richard McLeod" userId="S::richard.mcleod@dunwoodyga.gov::ef7132ca-bf70-4498-aebc-36afe30d7975" providerId="AD" clId="Web-{C993D9FF-2DD5-562C-2DD1-95F4DE522026}" dt="2023-03-07T16:53:28.822" v="1113" actId="20577"/>
      <pc:docMkLst>
        <pc:docMk/>
      </pc:docMkLst>
      <pc:sldChg chg="modSp">
        <pc:chgData name="Richard McLeod" userId="S::richard.mcleod@dunwoodyga.gov::ef7132ca-bf70-4498-aebc-36afe30d7975" providerId="AD" clId="Web-{C993D9FF-2DD5-562C-2DD1-95F4DE522026}" dt="2023-03-07T16:46:09.044" v="1058" actId="20577"/>
        <pc:sldMkLst>
          <pc:docMk/>
          <pc:sldMk cId="2896458373" sldId="268"/>
        </pc:sldMkLst>
        <pc:spChg chg="mod">
          <ac:chgData name="Richard McLeod" userId="S::richard.mcleod@dunwoodyga.gov::ef7132ca-bf70-4498-aebc-36afe30d7975" providerId="AD" clId="Web-{C993D9FF-2DD5-562C-2DD1-95F4DE522026}" dt="2023-03-07T16:46:09.044" v="1058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7T16:51:56.694" v="1083" actId="20577"/>
        <pc:sldMkLst>
          <pc:docMk/>
          <pc:sldMk cId="1123333162" sldId="269"/>
        </pc:sldMkLst>
        <pc:spChg chg="mod">
          <ac:chgData name="Richard McLeod" userId="S::richard.mcleod@dunwoodyga.gov::ef7132ca-bf70-4498-aebc-36afe30d7975" providerId="AD" clId="Web-{C993D9FF-2DD5-562C-2DD1-95F4DE522026}" dt="2023-03-07T16:51:56.694" v="1083" actId="20577"/>
          <ac:spMkLst>
            <pc:docMk/>
            <pc:sldMk cId="1123333162" sldId="269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5:52:06.163" v="13" actId="20577"/>
        <pc:sldMkLst>
          <pc:docMk/>
          <pc:sldMk cId="3089942263" sldId="270"/>
        </pc:sldMkLst>
        <pc:spChg chg="mod">
          <ac:chgData name="Richard McLeod" userId="S::richard.mcleod@dunwoodyga.gov::ef7132ca-bf70-4498-aebc-36afe30d7975" providerId="AD" clId="Web-{C993D9FF-2DD5-562C-2DD1-95F4DE522026}" dt="2023-03-06T15:52:06.163" v="13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5:51:31.600" v="6" actId="20577"/>
        <pc:sldMkLst>
          <pc:docMk/>
          <pc:sldMk cId="1128767545" sldId="271"/>
        </pc:sldMkLst>
        <pc:spChg chg="mod">
          <ac:chgData name="Richard McLeod" userId="S::richard.mcleod@dunwoodyga.gov::ef7132ca-bf70-4498-aebc-36afe30d7975" providerId="AD" clId="Web-{C993D9FF-2DD5-562C-2DD1-95F4DE522026}" dt="2023-03-06T15:51:31.600" v="6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9:09:45.948" v="823" actId="20577"/>
        <pc:sldMkLst>
          <pc:docMk/>
          <pc:sldMk cId="2467381705" sldId="273"/>
        </pc:sldMkLst>
        <pc:spChg chg="mod">
          <ac:chgData name="Richard McLeod" userId="S::richard.mcleod@dunwoodyga.gov::ef7132ca-bf70-4498-aebc-36afe30d7975" providerId="AD" clId="Web-{C993D9FF-2DD5-562C-2DD1-95F4DE522026}" dt="2023-03-06T19:09:45.948" v="823" actId="20577"/>
          <ac:spMkLst>
            <pc:docMk/>
            <pc:sldMk cId="2467381705" sldId="273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7T16:53:28.822" v="1113" actId="20577"/>
        <pc:sldMkLst>
          <pc:docMk/>
          <pc:sldMk cId="3073807184" sldId="275"/>
        </pc:sldMkLst>
        <pc:spChg chg="mod">
          <ac:chgData name="Richard McLeod" userId="S::richard.mcleod@dunwoodyga.gov::ef7132ca-bf70-4498-aebc-36afe30d7975" providerId="AD" clId="Web-{C993D9FF-2DD5-562C-2DD1-95F4DE522026}" dt="2023-03-07T16:53:28.822" v="1113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9:08:47.227" v="817" actId="20577"/>
        <pc:sldMkLst>
          <pc:docMk/>
          <pc:sldMk cId="981322872" sldId="279"/>
        </pc:sldMkLst>
        <pc:spChg chg="mod">
          <ac:chgData name="Richard McLeod" userId="S::richard.mcleod@dunwoodyga.gov::ef7132ca-bf70-4498-aebc-36afe30d7975" providerId="AD" clId="Web-{C993D9FF-2DD5-562C-2DD1-95F4DE522026}" dt="2023-03-06T19:08:47.227" v="817" actId="20577"/>
          <ac:spMkLst>
            <pc:docMk/>
            <pc:sldMk cId="981322872" sldId="279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5:51:42.944" v="9" actId="20577"/>
        <pc:sldMkLst>
          <pc:docMk/>
          <pc:sldMk cId="223931773" sldId="280"/>
        </pc:sldMkLst>
        <pc:spChg chg="mod">
          <ac:chgData name="Richard McLeod" userId="S::richard.mcleod@dunwoodyga.gov::ef7132ca-bf70-4498-aebc-36afe30d7975" providerId="AD" clId="Web-{C993D9FF-2DD5-562C-2DD1-95F4DE522026}" dt="2023-03-06T15:51:42.944" v="9" actId="20577"/>
          <ac:spMkLst>
            <pc:docMk/>
            <pc:sldMk cId="223931773" sldId="280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C993D9FF-2DD5-562C-2DD1-95F4DE522026}" dt="2023-03-06T19:15:42.539" v="1028" actId="20577"/>
        <pc:sldMkLst>
          <pc:docMk/>
          <pc:sldMk cId="428433953" sldId="284"/>
        </pc:sldMkLst>
        <pc:spChg chg="mod">
          <ac:chgData name="Richard McLeod" userId="S::richard.mcleod@dunwoodyga.gov::ef7132ca-bf70-4498-aebc-36afe30d7975" providerId="AD" clId="Web-{C993D9FF-2DD5-562C-2DD1-95F4DE522026}" dt="2023-03-06T19:15:42.539" v="1028" actId="20577"/>
          <ac:spMkLst>
            <pc:docMk/>
            <pc:sldMk cId="428433953" sldId="284"/>
            <ac:spMk id="3" creationId="{00F0C391-A805-8F07-851F-35B222D2A3C7}"/>
          </ac:spMkLst>
        </pc:spChg>
      </pc:sldChg>
    </pc:docChg>
  </pc:docChgLst>
  <pc:docChgLst>
    <pc:chgData name="Brent Walker" userId="S::brent.walker@dunwoodyga.gov::99877b31-1024-4c33-9cf2-6a4815bf7562" providerId="AD" clId="Web-{A9E7F370-F88A-A082-6967-E3F6BB171732}"/>
    <pc:docChg chg="modSld">
      <pc:chgData name="Brent Walker" userId="S::brent.walker@dunwoodyga.gov::99877b31-1024-4c33-9cf2-6a4815bf7562" providerId="AD" clId="Web-{A9E7F370-F88A-A082-6967-E3F6BB171732}" dt="2023-03-06T18:28:02.990" v="23" actId="20577"/>
      <pc:docMkLst>
        <pc:docMk/>
      </pc:docMkLst>
      <pc:sldChg chg="modSp">
        <pc:chgData name="Brent Walker" userId="S::brent.walker@dunwoodyga.gov::99877b31-1024-4c33-9cf2-6a4815bf7562" providerId="AD" clId="Web-{A9E7F370-F88A-A082-6967-E3F6BB171732}" dt="2023-03-06T18:28:02.990" v="23" actId="20577"/>
        <pc:sldMkLst>
          <pc:docMk/>
          <pc:sldMk cId="3295378048" sldId="272"/>
        </pc:sldMkLst>
        <pc:spChg chg="mod">
          <ac:chgData name="Brent Walker" userId="S::brent.walker@dunwoodyga.gov::99877b31-1024-4c33-9cf2-6a4815bf7562" providerId="AD" clId="Web-{A9E7F370-F88A-A082-6967-E3F6BB171732}" dt="2023-03-06T18:28:02.990" v="23" actId="20577"/>
          <ac:spMkLst>
            <pc:docMk/>
            <pc:sldMk cId="3295378048" sldId="272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E1D27199-BCB6-FA3A-5596-3C008F656486}"/>
    <pc:docChg chg="modSld">
      <pc:chgData name="Richard McLeod" userId="S::richard.mcleod@dunwoodyga.gov::ef7132ca-bf70-4498-aebc-36afe30d7975" providerId="AD" clId="Web-{E1D27199-BCB6-FA3A-5596-3C008F656486}" dt="2023-03-06T15:49:11.171" v="1" actId="20577"/>
      <pc:docMkLst>
        <pc:docMk/>
      </pc:docMkLst>
      <pc:sldChg chg="modSp">
        <pc:chgData name="Richard McLeod" userId="S::richard.mcleod@dunwoodyga.gov::ef7132ca-bf70-4498-aebc-36afe30d7975" providerId="AD" clId="Web-{E1D27199-BCB6-FA3A-5596-3C008F656486}" dt="2023-03-06T15:49:11.171" v="1" actId="20577"/>
        <pc:sldMkLst>
          <pc:docMk/>
          <pc:sldMk cId="3089942263" sldId="270"/>
        </pc:sldMkLst>
        <pc:spChg chg="mod">
          <ac:chgData name="Richard McLeod" userId="S::richard.mcleod@dunwoodyga.gov::ef7132ca-bf70-4498-aebc-36afe30d7975" providerId="AD" clId="Web-{E1D27199-BCB6-FA3A-5596-3C008F656486}" dt="2023-03-06T15:49:11.171" v="1" actId="20577"/>
          <ac:spMkLst>
            <pc:docMk/>
            <pc:sldMk cId="3089942263" sldId="270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DCF19D43-93D4-B81E-B423-02D7A0C999D8}"/>
    <pc:docChg chg="addSld modSld">
      <pc:chgData name="Richard McLeod" userId="S::richard.mcleod@dunwoodyga.gov::ef7132ca-bf70-4498-aebc-36afe30d7975" providerId="AD" clId="Web-{DCF19D43-93D4-B81E-B423-02D7A0C999D8}" dt="2023-03-15T15:13:41.479" v="334" actId="20577"/>
      <pc:docMkLst>
        <pc:docMk/>
      </pc:docMkLst>
      <pc:sldChg chg="modSp">
        <pc:chgData name="Richard McLeod" userId="S::richard.mcleod@dunwoodyga.gov::ef7132ca-bf70-4498-aebc-36afe30d7975" providerId="AD" clId="Web-{DCF19D43-93D4-B81E-B423-02D7A0C999D8}" dt="2023-03-15T14:47:22.654" v="41" actId="20577"/>
        <pc:sldMkLst>
          <pc:docMk/>
          <pc:sldMk cId="4219680329" sldId="258"/>
        </pc:sldMkLst>
        <pc:spChg chg="mod">
          <ac:chgData name="Richard McLeod" userId="S::richard.mcleod@dunwoodyga.gov::ef7132ca-bf70-4498-aebc-36afe30d7975" providerId="AD" clId="Web-{DCF19D43-93D4-B81E-B423-02D7A0C999D8}" dt="2023-03-15T14:47:22.654" v="41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Richard McLeod" userId="S::richard.mcleod@dunwoodyga.gov::ef7132ca-bf70-4498-aebc-36afe30d7975" providerId="AD" clId="Web-{DCF19D43-93D4-B81E-B423-02D7A0C999D8}" dt="2023-03-15T14:46:38.528" v="33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new">
        <pc:chgData name="Richard McLeod" userId="S::richard.mcleod@dunwoodyga.gov::ef7132ca-bf70-4498-aebc-36afe30d7975" providerId="AD" clId="Web-{DCF19D43-93D4-B81E-B423-02D7A0C999D8}" dt="2023-03-15T15:13:41.479" v="334" actId="20577"/>
        <pc:sldMkLst>
          <pc:docMk/>
          <pc:sldMk cId="2638677407" sldId="285"/>
        </pc:sldMkLst>
        <pc:spChg chg="mod">
          <ac:chgData name="Richard McLeod" userId="S::richard.mcleod@dunwoodyga.gov::ef7132ca-bf70-4498-aebc-36afe30d7975" providerId="AD" clId="Web-{DCF19D43-93D4-B81E-B423-02D7A0C999D8}" dt="2023-03-15T14:48:16.108" v="80" actId="20577"/>
          <ac:spMkLst>
            <pc:docMk/>
            <pc:sldMk cId="2638677407" sldId="285"/>
            <ac:spMk id="2" creationId="{77523B3A-EB91-9781-F390-98078ADCC315}"/>
          </ac:spMkLst>
        </pc:spChg>
        <pc:spChg chg="mod">
          <ac:chgData name="Richard McLeod" userId="S::richard.mcleod@dunwoodyga.gov::ef7132ca-bf70-4498-aebc-36afe30d7975" providerId="AD" clId="Web-{DCF19D43-93D4-B81E-B423-02D7A0C999D8}" dt="2023-03-15T15:13:41.479" v="334" actId="20577"/>
          <ac:spMkLst>
            <pc:docMk/>
            <pc:sldMk cId="2638677407" sldId="285"/>
            <ac:spMk id="3" creationId="{7CAC6F2D-C0F6-39DC-A781-AA498BC3FCB9}"/>
          </ac:spMkLst>
        </pc:spChg>
      </pc:sldChg>
    </pc:docChg>
  </pc:docChgLst>
  <pc:docChgLst>
    <pc:chgData name="Jay Vinicki" userId="S::jay.vinicki@dunwoodyga.gov::07d27807-aaae-449e-8b78-68721e18d6d0" providerId="AD" clId="Web-{CCF7C5F0-7051-6648-4816-EDCAB4F7E2EC}"/>
    <pc:docChg chg="delSld modSld">
      <pc:chgData name="Jay Vinicki" userId="S::jay.vinicki@dunwoodyga.gov::07d27807-aaae-449e-8b78-68721e18d6d0" providerId="AD" clId="Web-{CCF7C5F0-7051-6648-4816-EDCAB4F7E2EC}" dt="2023-03-13T14:53:24.566" v="103" actId="20577"/>
      <pc:docMkLst>
        <pc:docMk/>
      </pc:docMkLst>
      <pc:sldChg chg="modSp">
        <pc:chgData name="Jay Vinicki" userId="S::jay.vinicki@dunwoodyga.gov::07d27807-aaae-449e-8b78-68721e18d6d0" providerId="AD" clId="Web-{CCF7C5F0-7051-6648-4816-EDCAB4F7E2EC}" dt="2023-03-13T14:32:16.255" v="2" actId="20577"/>
        <pc:sldMkLst>
          <pc:docMk/>
          <pc:sldMk cId="2896458373" sldId="268"/>
        </pc:sldMkLst>
        <pc:spChg chg="mod">
          <ac:chgData name="Jay Vinicki" userId="S::jay.vinicki@dunwoodyga.gov::07d27807-aaae-449e-8b78-68721e18d6d0" providerId="AD" clId="Web-{CCF7C5F0-7051-6648-4816-EDCAB4F7E2EC}" dt="2023-03-13T14:32:16.255" v="2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38:53.510" v="16" actId="20577"/>
        <pc:sldMkLst>
          <pc:docMk/>
          <pc:sldMk cId="3089942263" sldId="270"/>
        </pc:sldMkLst>
        <pc:spChg chg="mod">
          <ac:chgData name="Jay Vinicki" userId="S::jay.vinicki@dunwoodyga.gov::07d27807-aaae-449e-8b78-68721e18d6d0" providerId="AD" clId="Web-{CCF7C5F0-7051-6648-4816-EDCAB4F7E2EC}" dt="2023-03-13T14:38:53.510" v="16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45:16.092" v="25" actId="20577"/>
        <pc:sldMkLst>
          <pc:docMk/>
          <pc:sldMk cId="1128767545" sldId="271"/>
        </pc:sldMkLst>
        <pc:spChg chg="mod">
          <ac:chgData name="Jay Vinicki" userId="S::jay.vinicki@dunwoodyga.gov::07d27807-aaae-449e-8b78-68721e18d6d0" providerId="AD" clId="Web-{CCF7C5F0-7051-6648-4816-EDCAB4F7E2EC}" dt="2023-03-13T14:45:16.092" v="25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53:24.566" v="103" actId="20577"/>
        <pc:sldMkLst>
          <pc:docMk/>
          <pc:sldMk cId="3606343399" sldId="274"/>
        </pc:sldMkLst>
        <pc:spChg chg="mod">
          <ac:chgData name="Jay Vinicki" userId="S::jay.vinicki@dunwoodyga.gov::07d27807-aaae-449e-8b78-68721e18d6d0" providerId="AD" clId="Web-{CCF7C5F0-7051-6648-4816-EDCAB4F7E2EC}" dt="2023-03-13T14:53:24.566" v="103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51:39.393" v="89" actId="20577"/>
        <pc:sldMkLst>
          <pc:docMk/>
          <pc:sldMk cId="3073807184" sldId="275"/>
        </pc:sldMkLst>
        <pc:spChg chg="mod">
          <ac:chgData name="Jay Vinicki" userId="S::jay.vinicki@dunwoodyga.gov::07d27807-aaae-449e-8b78-68721e18d6d0" providerId="AD" clId="Web-{CCF7C5F0-7051-6648-4816-EDCAB4F7E2EC}" dt="2023-03-13T14:51:39.393" v="89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49:31.079" v="55" actId="20577"/>
        <pc:sldMkLst>
          <pc:docMk/>
          <pc:sldMk cId="2044829928" sldId="276"/>
        </pc:sldMkLst>
        <pc:spChg chg="mod">
          <ac:chgData name="Jay Vinicki" userId="S::jay.vinicki@dunwoodyga.gov::07d27807-aaae-449e-8b78-68721e18d6d0" providerId="AD" clId="Web-{CCF7C5F0-7051-6648-4816-EDCAB4F7E2EC}" dt="2023-03-13T14:49:31.079" v="55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47:12.202" v="39" actId="20577"/>
        <pc:sldMkLst>
          <pc:docMk/>
          <pc:sldMk cId="4098748354" sldId="281"/>
        </pc:sldMkLst>
        <pc:spChg chg="mod">
          <ac:chgData name="Jay Vinicki" userId="S::jay.vinicki@dunwoodyga.gov::07d27807-aaae-449e-8b78-68721e18d6d0" providerId="AD" clId="Web-{CCF7C5F0-7051-6648-4816-EDCAB4F7E2EC}" dt="2023-03-13T14:47:12.202" v="39" actId="20577"/>
          <ac:spMkLst>
            <pc:docMk/>
            <pc:sldMk cId="4098748354" sldId="281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37:07.821" v="7" actId="20577"/>
        <pc:sldMkLst>
          <pc:docMk/>
          <pc:sldMk cId="1742945309" sldId="282"/>
        </pc:sldMkLst>
        <pc:spChg chg="mod">
          <ac:chgData name="Jay Vinicki" userId="S::jay.vinicki@dunwoodyga.gov::07d27807-aaae-449e-8b78-68721e18d6d0" providerId="AD" clId="Web-{CCF7C5F0-7051-6648-4816-EDCAB4F7E2EC}" dt="2023-03-13T14:37:07.821" v="7" actId="20577"/>
          <ac:spMkLst>
            <pc:docMk/>
            <pc:sldMk cId="1742945309" sldId="282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44:15.232" v="20" actId="20577"/>
        <pc:sldMkLst>
          <pc:docMk/>
          <pc:sldMk cId="1049360247" sldId="283"/>
        </pc:sldMkLst>
        <pc:spChg chg="mod">
          <ac:chgData name="Jay Vinicki" userId="S::jay.vinicki@dunwoodyga.gov::07d27807-aaae-449e-8b78-68721e18d6d0" providerId="AD" clId="Web-{CCF7C5F0-7051-6648-4816-EDCAB4F7E2EC}" dt="2023-03-13T14:44:15.232" v="20" actId="20577"/>
          <ac:spMkLst>
            <pc:docMk/>
            <pc:sldMk cId="1049360247" sldId="283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CCF7C5F0-7051-6648-4816-EDCAB4F7E2EC}" dt="2023-03-13T14:45:45.248" v="28" actId="20577"/>
        <pc:sldMkLst>
          <pc:docMk/>
          <pc:sldMk cId="1762200149" sldId="284"/>
        </pc:sldMkLst>
        <pc:spChg chg="mod">
          <ac:chgData name="Jay Vinicki" userId="S::jay.vinicki@dunwoodyga.gov::07d27807-aaae-449e-8b78-68721e18d6d0" providerId="AD" clId="Web-{CCF7C5F0-7051-6648-4816-EDCAB4F7E2EC}" dt="2023-03-13T14:45:45.248" v="28" actId="20577"/>
          <ac:spMkLst>
            <pc:docMk/>
            <pc:sldMk cId="1762200149" sldId="284"/>
            <ac:spMk id="3" creationId="{00F0C391-A805-8F07-851F-35B222D2A3C7}"/>
          </ac:spMkLst>
        </pc:spChg>
      </pc:sldChg>
      <pc:sldChg chg="modSp del">
        <pc:chgData name="Jay Vinicki" userId="S::jay.vinicki@dunwoodyga.gov::07d27807-aaae-449e-8b78-68721e18d6d0" providerId="AD" clId="Web-{CCF7C5F0-7051-6648-4816-EDCAB4F7E2EC}" dt="2023-03-13T14:51:27.392" v="84"/>
        <pc:sldMkLst>
          <pc:docMk/>
          <pc:sldMk cId="3166075044" sldId="285"/>
        </pc:sldMkLst>
        <pc:spChg chg="mod">
          <ac:chgData name="Jay Vinicki" userId="S::jay.vinicki@dunwoodyga.gov::07d27807-aaae-449e-8b78-68721e18d6d0" providerId="AD" clId="Web-{CCF7C5F0-7051-6648-4816-EDCAB4F7E2EC}" dt="2023-03-13T14:51:18.158" v="80" actId="20577"/>
          <ac:spMkLst>
            <pc:docMk/>
            <pc:sldMk cId="3166075044" sldId="285"/>
            <ac:spMk id="3" creationId="{00F0C391-A805-8F07-851F-35B222D2A3C7}"/>
          </ac:spMkLst>
        </pc:spChg>
      </pc:sldChg>
    </pc:docChg>
  </pc:docChgLst>
  <pc:docChgLst>
    <pc:chgData name="Jay Vinicki" userId="S::jay.vinicki@dunwoodyga.gov::07d27807-aaae-449e-8b78-68721e18d6d0" providerId="AD" clId="Web-{94C213FB-756E-4799-8440-CA55D80E4483}"/>
    <pc:docChg chg="modSld">
      <pc:chgData name="Jay Vinicki" userId="S::jay.vinicki@dunwoodyga.gov::07d27807-aaae-449e-8b78-68721e18d6d0" providerId="AD" clId="Web-{94C213FB-756E-4799-8440-CA55D80E4483}" dt="2023-03-20T18:51:30.035" v="1" actId="20577"/>
      <pc:docMkLst>
        <pc:docMk/>
      </pc:docMkLst>
      <pc:sldChg chg="modSp">
        <pc:chgData name="Jay Vinicki" userId="S::jay.vinicki@dunwoodyga.gov::07d27807-aaae-449e-8b78-68721e18d6d0" providerId="AD" clId="Web-{94C213FB-756E-4799-8440-CA55D80E4483}" dt="2023-03-20T18:51:30.035" v="1" actId="20577"/>
        <pc:sldMkLst>
          <pc:docMk/>
          <pc:sldMk cId="3527759084" sldId="266"/>
        </pc:sldMkLst>
        <pc:spChg chg="mod">
          <ac:chgData name="Jay Vinicki" userId="S::jay.vinicki@dunwoodyga.gov::07d27807-aaae-449e-8b78-68721e18d6d0" providerId="AD" clId="Web-{94C213FB-756E-4799-8440-CA55D80E4483}" dt="2023-03-20T18:51:30.035" v="1" actId="20577"/>
          <ac:spMkLst>
            <pc:docMk/>
            <pc:sldMk cId="3527759084" sldId="266"/>
            <ac:spMk id="3" creationId="{00F0C391-A805-8F07-851F-35B222D2A3C7}"/>
          </ac:spMkLst>
        </pc:spChg>
      </pc:sldChg>
    </pc:docChg>
  </pc:docChgLst>
  <pc:docChgLst>
    <pc:chgData name="Jennifer Boettcher" userId="S::jennifer.boettcher@dunwoodyga.gov::8aca6f7d-3018-4f5d-9355-3bed2e315cb7" providerId="AD" clId="Web-{9F0897E8-7563-4DCA-8CA6-FB5886352846}"/>
    <pc:docChg chg="modSld">
      <pc:chgData name="Jennifer Boettcher" userId="S::jennifer.boettcher@dunwoodyga.gov::8aca6f7d-3018-4f5d-9355-3bed2e315cb7" providerId="AD" clId="Web-{9F0897E8-7563-4DCA-8CA6-FB5886352846}" dt="2023-03-06T00:20:59.785" v="54" actId="20577"/>
      <pc:docMkLst>
        <pc:docMk/>
      </pc:docMkLst>
      <pc:sldChg chg="modSp">
        <pc:chgData name="Jennifer Boettcher" userId="S::jennifer.boettcher@dunwoodyga.gov::8aca6f7d-3018-4f5d-9355-3bed2e315cb7" providerId="AD" clId="Web-{9F0897E8-7563-4DCA-8CA6-FB5886352846}" dt="2023-03-06T00:20:59.785" v="54" actId="20577"/>
        <pc:sldMkLst>
          <pc:docMk/>
          <pc:sldMk cId="1123333162" sldId="269"/>
        </pc:sldMkLst>
        <pc:spChg chg="mod">
          <ac:chgData name="Jennifer Boettcher" userId="S::jennifer.boettcher@dunwoodyga.gov::8aca6f7d-3018-4f5d-9355-3bed2e315cb7" providerId="AD" clId="Web-{9F0897E8-7563-4DCA-8CA6-FB5886352846}" dt="2023-03-06T00:20:59.785" v="54" actId="20577"/>
          <ac:spMkLst>
            <pc:docMk/>
            <pc:sldMk cId="1123333162" sldId="269"/>
            <ac:spMk id="3" creationId="{00F0C391-A805-8F07-851F-35B222D2A3C7}"/>
          </ac:spMkLst>
        </pc:spChg>
      </pc:sldChg>
    </pc:docChg>
  </pc:docChgLst>
  <pc:docChgLst>
    <pc:chgData name="Jay Vinicki" userId="07d27807-aaae-449e-8b78-68721e18d6d0" providerId="ADAL" clId="{C7F7A420-5D8F-4F88-800E-277D9950FB55}"/>
    <pc:docChg chg="undo custSel addSld delSld modSld sldOrd modNotesMaster">
      <pc:chgData name="Jay Vinicki" userId="07d27807-aaae-449e-8b78-68721e18d6d0" providerId="ADAL" clId="{C7F7A420-5D8F-4F88-800E-277D9950FB55}" dt="2023-03-20T16:13:38.178" v="4595" actId="20577"/>
      <pc:docMkLst>
        <pc:docMk/>
      </pc:docMkLst>
      <pc:sldChg chg="modSp mod">
        <pc:chgData name="Jay Vinicki" userId="07d27807-aaae-449e-8b78-68721e18d6d0" providerId="ADAL" clId="{C7F7A420-5D8F-4F88-800E-277D9950FB55}" dt="2023-03-20T16:13:38.178" v="4595" actId="20577"/>
        <pc:sldMkLst>
          <pc:docMk/>
          <pc:sldMk cId="4219680329" sldId="258"/>
        </pc:sldMkLst>
        <pc:spChg chg="mod">
          <ac:chgData name="Jay Vinicki" userId="07d27807-aaae-449e-8b78-68721e18d6d0" providerId="ADAL" clId="{C7F7A420-5D8F-4F88-800E-277D9950FB55}" dt="2023-03-20T16:13:38.178" v="4595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mod">
        <pc:chgData name="Jay Vinicki" userId="07d27807-aaae-449e-8b78-68721e18d6d0" providerId="ADAL" clId="{C7F7A420-5D8F-4F88-800E-277D9950FB55}" dt="2023-03-20T16:09:49.259" v="4570" actId="207"/>
        <pc:sldMkLst>
          <pc:docMk/>
          <pc:sldMk cId="3527759084" sldId="266"/>
        </pc:sldMkLst>
        <pc:spChg chg="mod">
          <ac:chgData name="Jay Vinicki" userId="07d27807-aaae-449e-8b78-68721e18d6d0" providerId="ADAL" clId="{C7F7A420-5D8F-4F88-800E-277D9950FB55}" dt="2023-03-20T16:09:49.259" v="4570" actId="207"/>
          <ac:spMkLst>
            <pc:docMk/>
            <pc:sldMk cId="3527759084" sldId="266"/>
            <ac:spMk id="4" creationId="{70837440-3BE6-3E10-01AE-D8F17CBE874D}"/>
          </ac:spMkLst>
        </pc:spChg>
      </pc:sldChg>
      <pc:sldChg chg="modSp mod">
        <pc:chgData name="Jay Vinicki" userId="07d27807-aaae-449e-8b78-68721e18d6d0" providerId="ADAL" clId="{C7F7A420-5D8F-4F88-800E-277D9950FB55}" dt="2023-03-13T17:14:26.190" v="4086" actId="13926"/>
        <pc:sldMkLst>
          <pc:docMk/>
          <pc:sldMk cId="2896458373" sldId="268"/>
        </pc:sldMkLst>
        <pc:spChg chg="mod">
          <ac:chgData name="Jay Vinicki" userId="07d27807-aaae-449e-8b78-68721e18d6d0" providerId="ADAL" clId="{C7F7A420-5D8F-4F88-800E-277D9950FB55}" dt="2023-03-13T17:14:26.190" v="4086" actId="13926"/>
          <ac:spMkLst>
            <pc:docMk/>
            <pc:sldMk cId="2896458373" sldId="268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14:35.848" v="4096" actId="20577"/>
        <pc:sldMkLst>
          <pc:docMk/>
          <pc:sldMk cId="1123333162" sldId="269"/>
        </pc:sldMkLst>
        <pc:spChg chg="mod">
          <ac:chgData name="Jay Vinicki" userId="07d27807-aaae-449e-8b78-68721e18d6d0" providerId="ADAL" clId="{C7F7A420-5D8F-4F88-800E-277D9950FB55}" dt="2023-03-13T17:14:35.848" v="4096" actId="20577"/>
          <ac:spMkLst>
            <pc:docMk/>
            <pc:sldMk cId="1123333162" sldId="269"/>
            <ac:spMk id="3" creationId="{00F0C391-A805-8F07-851F-35B222D2A3C7}"/>
          </ac:spMkLst>
        </pc:spChg>
      </pc:sldChg>
      <pc:sldChg chg="modSp mod modNotesTx">
        <pc:chgData name="Jay Vinicki" userId="07d27807-aaae-449e-8b78-68721e18d6d0" providerId="ADAL" clId="{C7F7A420-5D8F-4F88-800E-277D9950FB55}" dt="2023-03-13T17:16:52.007" v="4203" actId="20577"/>
        <pc:sldMkLst>
          <pc:docMk/>
          <pc:sldMk cId="3089942263" sldId="270"/>
        </pc:sldMkLst>
        <pc:spChg chg="mod">
          <ac:chgData name="Jay Vinicki" userId="07d27807-aaae-449e-8b78-68721e18d6d0" providerId="ADAL" clId="{C7F7A420-5D8F-4F88-800E-277D9950FB55}" dt="2023-03-13T17:16:52.007" v="4203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 mod modNotesTx">
        <pc:chgData name="Jay Vinicki" userId="07d27807-aaae-449e-8b78-68721e18d6d0" providerId="ADAL" clId="{C7F7A420-5D8F-4F88-800E-277D9950FB55}" dt="2023-03-10T14:39:05.415" v="3734" actId="27636"/>
        <pc:sldMkLst>
          <pc:docMk/>
          <pc:sldMk cId="1128767545" sldId="271"/>
        </pc:sldMkLst>
        <pc:spChg chg="mod">
          <ac:chgData name="Jay Vinicki" userId="07d27807-aaae-449e-8b78-68721e18d6d0" providerId="ADAL" clId="{C7F7A420-5D8F-4F88-800E-277D9950FB55}" dt="2023-03-10T14:39:05.415" v="3734" actId="27636"/>
          <ac:spMkLst>
            <pc:docMk/>
            <pc:sldMk cId="1128767545" sldId="271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18:37.923" v="4335" actId="207"/>
        <pc:sldMkLst>
          <pc:docMk/>
          <pc:sldMk cId="3295378048" sldId="272"/>
        </pc:sldMkLst>
        <pc:spChg chg="mod">
          <ac:chgData name="Jay Vinicki" userId="07d27807-aaae-449e-8b78-68721e18d6d0" providerId="ADAL" clId="{C7F7A420-5D8F-4F88-800E-277D9950FB55}" dt="2023-03-13T17:18:37.923" v="4335" actId="207"/>
          <ac:spMkLst>
            <pc:docMk/>
            <pc:sldMk cId="3295378048" sldId="272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19:33.253" v="4401" actId="6549"/>
        <pc:sldMkLst>
          <pc:docMk/>
          <pc:sldMk cId="2467381705" sldId="273"/>
        </pc:sldMkLst>
        <pc:spChg chg="mod">
          <ac:chgData name="Jay Vinicki" userId="07d27807-aaae-449e-8b78-68721e18d6d0" providerId="ADAL" clId="{C7F7A420-5D8F-4F88-800E-277D9950FB55}" dt="2023-03-13T17:19:33.253" v="4401" actId="6549"/>
          <ac:spMkLst>
            <pc:docMk/>
            <pc:sldMk cId="2467381705" sldId="273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22:29.344" v="4569" actId="13926"/>
        <pc:sldMkLst>
          <pc:docMk/>
          <pc:sldMk cId="3606343399" sldId="274"/>
        </pc:sldMkLst>
        <pc:spChg chg="mod">
          <ac:chgData name="Jay Vinicki" userId="07d27807-aaae-449e-8b78-68721e18d6d0" providerId="ADAL" clId="{C7F7A420-5D8F-4F88-800E-277D9950FB55}" dt="2023-03-07T20:40:38.533" v="3584" actId="1076"/>
          <ac:spMkLst>
            <pc:docMk/>
            <pc:sldMk cId="3606343399" sldId="274"/>
            <ac:spMk id="2" creationId="{EA45DA61-B176-F618-FBF4-EB510E810CDF}"/>
          </ac:spMkLst>
        </pc:spChg>
        <pc:spChg chg="mod">
          <ac:chgData name="Jay Vinicki" userId="07d27807-aaae-449e-8b78-68721e18d6d0" providerId="ADAL" clId="{C7F7A420-5D8F-4F88-800E-277D9950FB55}" dt="2023-03-13T17:22:29.344" v="4569" actId="13926"/>
          <ac:spMkLst>
            <pc:docMk/>
            <pc:sldMk cId="3606343399" sldId="274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21:46.376" v="4535" actId="20577"/>
        <pc:sldMkLst>
          <pc:docMk/>
          <pc:sldMk cId="3073807184" sldId="275"/>
        </pc:sldMkLst>
        <pc:spChg chg="mod">
          <ac:chgData name="Jay Vinicki" userId="07d27807-aaae-449e-8b78-68721e18d6d0" providerId="ADAL" clId="{C7F7A420-5D8F-4F88-800E-277D9950FB55}" dt="2023-03-13T17:21:46.376" v="4535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20:57.321" v="4482" actId="13926"/>
        <pc:sldMkLst>
          <pc:docMk/>
          <pc:sldMk cId="2044829928" sldId="276"/>
        </pc:sldMkLst>
        <pc:spChg chg="mod">
          <ac:chgData name="Jay Vinicki" userId="07d27807-aaae-449e-8b78-68721e18d6d0" providerId="ADAL" clId="{C7F7A420-5D8F-4F88-800E-277D9950FB55}" dt="2023-03-13T17:20:57.321" v="4482" actId="13926"/>
          <ac:spMkLst>
            <pc:docMk/>
            <pc:sldMk cId="2044829928" sldId="276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1:12.370" v="2302" actId="2696"/>
        <pc:sldMkLst>
          <pc:docMk/>
          <pc:sldMk cId="3962569053" sldId="277"/>
        </pc:sldMkLst>
        <pc:spChg chg="mod">
          <ac:chgData name="Jay Vinicki" userId="07d27807-aaae-449e-8b78-68721e18d6d0" providerId="ADAL" clId="{C7F7A420-5D8F-4F88-800E-277D9950FB55}" dt="2023-03-07T13:36:30.416" v="388" actId="948"/>
          <ac:spMkLst>
            <pc:docMk/>
            <pc:sldMk cId="3962569053" sldId="277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1:32.553" v="2323" actId="2696"/>
        <pc:sldMkLst>
          <pc:docMk/>
          <pc:sldMk cId="2144706450" sldId="278"/>
        </pc:sldMkLst>
        <pc:spChg chg="mod">
          <ac:chgData name="Jay Vinicki" userId="07d27807-aaae-449e-8b78-68721e18d6d0" providerId="ADAL" clId="{C7F7A420-5D8F-4F88-800E-277D9950FB55}" dt="2023-03-07T13:37:41.635" v="410" actId="255"/>
          <ac:spMkLst>
            <pc:docMk/>
            <pc:sldMk cId="2144706450" sldId="278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2:32.120" v="2377" actId="2696"/>
        <pc:sldMkLst>
          <pc:docMk/>
          <pc:sldMk cId="981322872" sldId="279"/>
        </pc:sldMkLst>
        <pc:spChg chg="mod">
          <ac:chgData name="Jay Vinicki" userId="07d27807-aaae-449e-8b78-68721e18d6d0" providerId="ADAL" clId="{C7F7A420-5D8F-4F88-800E-277D9950FB55}" dt="2023-03-07T14:41:49.733" v="2363" actId="5793"/>
          <ac:spMkLst>
            <pc:docMk/>
            <pc:sldMk cId="981322872" sldId="279"/>
            <ac:spMk id="3" creationId="{00F0C391-A805-8F07-851F-35B222D2A3C7}"/>
          </ac:spMkLst>
        </pc:spChg>
      </pc:sldChg>
      <pc:sldChg chg="modSp add del mod modNotesTx">
        <pc:chgData name="Jay Vinicki" userId="07d27807-aaae-449e-8b78-68721e18d6d0" providerId="ADAL" clId="{C7F7A420-5D8F-4F88-800E-277D9950FB55}" dt="2023-03-07T14:43:13.690" v="2399" actId="2696"/>
        <pc:sldMkLst>
          <pc:docMk/>
          <pc:sldMk cId="223931773" sldId="280"/>
        </pc:sldMkLst>
        <pc:spChg chg="mod">
          <ac:chgData name="Jay Vinicki" userId="07d27807-aaae-449e-8b78-68721e18d6d0" providerId="ADAL" clId="{C7F7A420-5D8F-4F88-800E-277D9950FB55}" dt="2023-03-07T13:47:50.948" v="1190" actId="255"/>
          <ac:spMkLst>
            <pc:docMk/>
            <pc:sldMk cId="223931773" sldId="280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13T17:19:17.082" v="4399" actId="13926"/>
        <pc:sldMkLst>
          <pc:docMk/>
          <pc:sldMk cId="4098748354" sldId="281"/>
        </pc:sldMkLst>
        <pc:spChg chg="mod">
          <ac:chgData name="Jay Vinicki" userId="07d27807-aaae-449e-8b78-68721e18d6d0" providerId="ADAL" clId="{C7F7A420-5D8F-4F88-800E-277D9950FB55}" dt="2023-03-13T17:19:17.082" v="4399" actId="13926"/>
          <ac:spMkLst>
            <pc:docMk/>
            <pc:sldMk cId="4098748354" sldId="281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13T17:17:14.034" v="4229" actId="20577"/>
        <pc:sldMkLst>
          <pc:docMk/>
          <pc:sldMk cId="1742945309" sldId="282"/>
        </pc:sldMkLst>
        <pc:spChg chg="mod">
          <ac:chgData name="Jay Vinicki" userId="07d27807-aaae-449e-8b78-68721e18d6d0" providerId="ADAL" clId="{C7F7A420-5D8F-4F88-800E-277D9950FB55}" dt="2023-03-13T17:17:14.034" v="4229" actId="20577"/>
          <ac:spMkLst>
            <pc:docMk/>
            <pc:sldMk cId="1742945309" sldId="282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4:10.237" v="2461" actId="2696"/>
        <pc:sldMkLst>
          <pc:docMk/>
          <pc:sldMk cId="2684887050" sldId="282"/>
        </pc:sldMkLst>
        <pc:spChg chg="mod">
          <ac:chgData name="Jay Vinicki" userId="07d27807-aaae-449e-8b78-68721e18d6d0" providerId="ADAL" clId="{C7F7A420-5D8F-4F88-800E-277D9950FB55}" dt="2023-03-07T13:53:53.790" v="1579" actId="27636"/>
          <ac:spMkLst>
            <pc:docMk/>
            <pc:sldMk cId="2684887050" sldId="282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17:38.714" v="4241" actId="20577"/>
        <pc:sldMkLst>
          <pc:docMk/>
          <pc:sldMk cId="1049360247" sldId="283"/>
        </pc:sldMkLst>
        <pc:spChg chg="mod">
          <ac:chgData name="Jay Vinicki" userId="07d27807-aaae-449e-8b78-68721e18d6d0" providerId="ADAL" clId="{C7F7A420-5D8F-4F88-800E-277D9950FB55}" dt="2023-03-13T17:17:38.714" v="4241" actId="20577"/>
          <ac:spMkLst>
            <pc:docMk/>
            <pc:sldMk cId="1049360247" sldId="283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4:29.215" v="2498" actId="2696"/>
        <pc:sldMkLst>
          <pc:docMk/>
          <pc:sldMk cId="2340267473" sldId="283"/>
        </pc:sldMkLst>
        <pc:spChg chg="mod">
          <ac:chgData name="Jay Vinicki" userId="07d27807-aaae-449e-8b78-68721e18d6d0" providerId="ADAL" clId="{C7F7A420-5D8F-4F88-800E-277D9950FB55}" dt="2023-03-07T13:54:24.932" v="1585" actId="27636"/>
          <ac:spMkLst>
            <pc:docMk/>
            <pc:sldMk cId="2340267473" sldId="283"/>
            <ac:spMk id="3" creationId="{00F0C391-A805-8F07-851F-35B222D2A3C7}"/>
          </ac:spMkLst>
        </pc:spChg>
      </pc:sldChg>
      <pc:sldChg chg="modSp add del mod">
        <pc:chgData name="Jay Vinicki" userId="07d27807-aaae-449e-8b78-68721e18d6d0" providerId="ADAL" clId="{C7F7A420-5D8F-4F88-800E-277D9950FB55}" dt="2023-03-07T14:44:57.401" v="2523" actId="2696"/>
        <pc:sldMkLst>
          <pc:docMk/>
          <pc:sldMk cId="428433953" sldId="284"/>
        </pc:sldMkLst>
        <pc:spChg chg="mod">
          <ac:chgData name="Jay Vinicki" userId="07d27807-aaae-449e-8b78-68721e18d6d0" providerId="ADAL" clId="{C7F7A420-5D8F-4F88-800E-277D9950FB55}" dt="2023-03-07T14:09:37.045" v="1996" actId="20577"/>
          <ac:spMkLst>
            <pc:docMk/>
            <pc:sldMk cId="428433953" sldId="284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3T17:18:23.752" v="4333" actId="13926"/>
        <pc:sldMkLst>
          <pc:docMk/>
          <pc:sldMk cId="1762200149" sldId="284"/>
        </pc:sldMkLst>
        <pc:spChg chg="mod">
          <ac:chgData name="Jay Vinicki" userId="07d27807-aaae-449e-8b78-68721e18d6d0" providerId="ADAL" clId="{C7F7A420-5D8F-4F88-800E-277D9950FB55}" dt="2023-03-13T17:18:23.752" v="4333" actId="13926"/>
          <ac:spMkLst>
            <pc:docMk/>
            <pc:sldMk cId="1762200149" sldId="284"/>
            <ac:spMk id="3" creationId="{00F0C391-A805-8F07-851F-35B222D2A3C7}"/>
          </ac:spMkLst>
        </pc:spChg>
      </pc:sldChg>
      <pc:sldChg chg="modSp new del mod ord">
        <pc:chgData name="Jay Vinicki" userId="07d27807-aaae-449e-8b78-68721e18d6d0" providerId="ADAL" clId="{C7F7A420-5D8F-4F88-800E-277D9950FB55}" dt="2023-03-07T13:43:18.412" v="855" actId="2696"/>
        <pc:sldMkLst>
          <pc:docMk/>
          <pc:sldMk cId="1544044899" sldId="285"/>
        </pc:sldMkLst>
        <pc:spChg chg="mod">
          <ac:chgData name="Jay Vinicki" userId="07d27807-aaae-449e-8b78-68721e18d6d0" providerId="ADAL" clId="{C7F7A420-5D8F-4F88-800E-277D9950FB55}" dt="2023-03-07T13:43:14.362" v="854" actId="20577"/>
          <ac:spMkLst>
            <pc:docMk/>
            <pc:sldMk cId="1544044899" sldId="285"/>
            <ac:spMk id="3" creationId="{64940E1D-9D09-6853-718B-AC15143A331D}"/>
          </ac:spMkLst>
        </pc:spChg>
      </pc:sldChg>
      <pc:sldChg chg="modSp add del mod">
        <pc:chgData name="Jay Vinicki" userId="07d27807-aaae-449e-8b78-68721e18d6d0" providerId="ADAL" clId="{C7F7A420-5D8F-4F88-800E-277D9950FB55}" dt="2023-03-07T14:46:11.021" v="2542" actId="2696"/>
        <pc:sldMkLst>
          <pc:docMk/>
          <pc:sldMk cId="2460519222" sldId="285"/>
        </pc:sldMkLst>
        <pc:spChg chg="mod">
          <ac:chgData name="Jay Vinicki" userId="07d27807-aaae-449e-8b78-68721e18d6d0" providerId="ADAL" clId="{C7F7A420-5D8F-4F88-800E-277D9950FB55}" dt="2023-03-07T13:55:15.086" v="1609" actId="313"/>
          <ac:spMkLst>
            <pc:docMk/>
            <pc:sldMk cId="2460519222" sldId="285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10T14:37:59.534" v="3725" actId="948"/>
        <pc:sldMkLst>
          <pc:docMk/>
          <pc:sldMk cId="3166075044" sldId="285"/>
        </pc:sldMkLst>
        <pc:spChg chg="mod">
          <ac:chgData name="Jay Vinicki" userId="07d27807-aaae-449e-8b78-68721e18d6d0" providerId="ADAL" clId="{C7F7A420-5D8F-4F88-800E-277D9950FB55}" dt="2023-03-10T14:37:59.534" v="3725" actId="948"/>
          <ac:spMkLst>
            <pc:docMk/>
            <pc:sldMk cId="3166075044" sldId="285"/>
            <ac:spMk id="3" creationId="{00F0C391-A805-8F07-851F-35B222D2A3C7}"/>
          </ac:spMkLst>
        </pc:spChg>
      </pc:sldChg>
      <pc:sldChg chg="add del">
        <pc:chgData name="Jay Vinicki" userId="07d27807-aaae-449e-8b78-68721e18d6d0" providerId="ADAL" clId="{C7F7A420-5D8F-4F88-800E-277D9950FB55}" dt="2023-03-07T14:45:13.390" v="2528" actId="2890"/>
        <pc:sldMkLst>
          <pc:docMk/>
          <pc:sldMk cId="1664283568" sldId="286"/>
        </pc:sldMkLst>
      </pc:sldChg>
      <pc:sldChg chg="modSp add del mod">
        <pc:chgData name="Jay Vinicki" userId="07d27807-aaae-449e-8b78-68721e18d6d0" providerId="ADAL" clId="{C7F7A420-5D8F-4F88-800E-277D9950FB55}" dt="2023-03-07T18:11:53.433" v="3294" actId="2696"/>
        <pc:sldMkLst>
          <pc:docMk/>
          <pc:sldMk cId="3469810392" sldId="286"/>
        </pc:sldMkLst>
        <pc:spChg chg="mod">
          <ac:chgData name="Jay Vinicki" userId="07d27807-aaae-449e-8b78-68721e18d6d0" providerId="ADAL" clId="{C7F7A420-5D8F-4F88-800E-277D9950FB55}" dt="2023-03-07T18:10:31.874" v="3173" actId="21"/>
          <ac:spMkLst>
            <pc:docMk/>
            <pc:sldMk cId="3469810392" sldId="286"/>
            <ac:spMk id="3" creationId="{00F0C391-A805-8F07-851F-35B222D2A3C7}"/>
          </ac:spMkLst>
        </pc:spChg>
      </pc:sldChg>
    </pc:docChg>
  </pc:docChgLst>
  <pc:docChgLst>
    <pc:chgData name="Michael Starling" userId="S::michael.starling@dunwoodyga.gov::99e4012b-26c1-473f-acae-c35c96e99374" providerId="AD" clId="Web-{0E620E0B-05A9-B7D4-6852-C10213DB0812}"/>
    <pc:docChg chg="modSld">
      <pc:chgData name="Michael Starling" userId="S::michael.starling@dunwoodyga.gov::99e4012b-26c1-473f-acae-c35c96e99374" providerId="AD" clId="Web-{0E620E0B-05A9-B7D4-6852-C10213DB0812}" dt="2023-03-07T19:50:05.776" v="863" actId="20577"/>
      <pc:docMkLst>
        <pc:docMk/>
      </pc:docMkLst>
      <pc:sldChg chg="modSp">
        <pc:chgData name="Michael Starling" userId="S::michael.starling@dunwoodyga.gov::99e4012b-26c1-473f-acae-c35c96e99374" providerId="AD" clId="Web-{0E620E0B-05A9-B7D4-6852-C10213DB0812}" dt="2023-03-07T19:37:31.106" v="172" actId="20577"/>
        <pc:sldMkLst>
          <pc:docMk/>
          <pc:sldMk cId="3089942263" sldId="270"/>
        </pc:sldMkLst>
        <pc:spChg chg="mod">
          <ac:chgData name="Michael Starling" userId="S::michael.starling@dunwoodyga.gov::99e4012b-26c1-473f-acae-c35c96e99374" providerId="AD" clId="Web-{0E620E0B-05A9-B7D4-6852-C10213DB0812}" dt="2023-03-07T19:37:31.106" v="172" actId="20577"/>
          <ac:spMkLst>
            <pc:docMk/>
            <pc:sldMk cId="3089942263" sldId="270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0E620E0B-05A9-B7D4-6852-C10213DB0812}" dt="2023-03-07T19:46:33.256" v="718" actId="20577"/>
        <pc:sldMkLst>
          <pc:docMk/>
          <pc:sldMk cId="3606343399" sldId="274"/>
        </pc:sldMkLst>
        <pc:spChg chg="mod">
          <ac:chgData name="Michael Starling" userId="S::michael.starling@dunwoodyga.gov::99e4012b-26c1-473f-acae-c35c96e99374" providerId="AD" clId="Web-{0E620E0B-05A9-B7D4-6852-C10213DB0812}" dt="2023-03-07T19:46:33.256" v="718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0E620E0B-05A9-B7D4-6852-C10213DB0812}" dt="2023-03-07T19:43:45.300" v="472" actId="20577"/>
        <pc:sldMkLst>
          <pc:docMk/>
          <pc:sldMk cId="2044829928" sldId="276"/>
        </pc:sldMkLst>
        <pc:spChg chg="mod">
          <ac:chgData name="Michael Starling" userId="S::michael.starling@dunwoodyga.gov::99e4012b-26c1-473f-acae-c35c96e99374" providerId="AD" clId="Web-{0E620E0B-05A9-B7D4-6852-C10213DB0812}" dt="2023-03-07T19:43:45.300" v="472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0E620E0B-05A9-B7D4-6852-C10213DB0812}" dt="2023-03-07T19:50:05.776" v="863" actId="20577"/>
        <pc:sldMkLst>
          <pc:docMk/>
          <pc:sldMk cId="1742945309" sldId="282"/>
        </pc:sldMkLst>
        <pc:spChg chg="mod">
          <ac:chgData name="Michael Starling" userId="S::michael.starling@dunwoodyga.gov::99e4012b-26c1-473f-acae-c35c96e99374" providerId="AD" clId="Web-{0E620E0B-05A9-B7D4-6852-C10213DB0812}" dt="2023-03-07T19:50:05.776" v="863" actId="20577"/>
          <ac:spMkLst>
            <pc:docMk/>
            <pc:sldMk cId="1742945309" sldId="282"/>
            <ac:spMk id="3" creationId="{00F0C391-A805-8F07-851F-35B222D2A3C7}"/>
          </ac:spMkLst>
        </pc:spChg>
      </pc:sldChg>
    </pc:docChg>
  </pc:docChgLst>
  <pc:docChgLst>
    <pc:chgData name="Jay Vinicki" userId="S::jay.vinicki@dunwoodyga.gov::07d27807-aaae-449e-8b78-68721e18d6d0" providerId="AD" clId="Web-{BD361A8C-F5DA-1FC2-81A6-31661360A88D}"/>
    <pc:docChg chg="modSld">
      <pc:chgData name="Jay Vinicki" userId="S::jay.vinicki@dunwoodyga.gov::07d27807-aaae-449e-8b78-68721e18d6d0" providerId="AD" clId="Web-{BD361A8C-F5DA-1FC2-81A6-31661360A88D}" dt="2023-03-15T16:39:15.937" v="75" actId="20577"/>
      <pc:docMkLst>
        <pc:docMk/>
      </pc:docMkLst>
      <pc:sldChg chg="modSp">
        <pc:chgData name="Jay Vinicki" userId="S::jay.vinicki@dunwoodyga.gov::07d27807-aaae-449e-8b78-68721e18d6d0" providerId="AD" clId="Web-{BD361A8C-F5DA-1FC2-81A6-31661360A88D}" dt="2023-03-15T16:15:31.342" v="28" actId="20577"/>
        <pc:sldMkLst>
          <pc:docMk/>
          <pc:sldMk cId="2896458373" sldId="268"/>
        </pc:sldMkLst>
        <pc:spChg chg="mod">
          <ac:chgData name="Jay Vinicki" userId="S::jay.vinicki@dunwoodyga.gov::07d27807-aaae-449e-8b78-68721e18d6d0" providerId="AD" clId="Web-{BD361A8C-F5DA-1FC2-81A6-31661360A88D}" dt="2023-03-15T16:15:31.342" v="28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39:15.937" v="75" actId="20577"/>
        <pc:sldMkLst>
          <pc:docMk/>
          <pc:sldMk cId="3606343399" sldId="274"/>
        </pc:sldMkLst>
        <pc:spChg chg="mod">
          <ac:chgData name="Jay Vinicki" userId="S::jay.vinicki@dunwoodyga.gov::07d27807-aaae-449e-8b78-68721e18d6d0" providerId="AD" clId="Web-{BD361A8C-F5DA-1FC2-81A6-31661360A88D}" dt="2023-03-15T16:39:15.937" v="75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38:50.952" v="65" actId="20577"/>
        <pc:sldMkLst>
          <pc:docMk/>
          <pc:sldMk cId="3073807184" sldId="275"/>
        </pc:sldMkLst>
        <pc:spChg chg="mod">
          <ac:chgData name="Jay Vinicki" userId="S::jay.vinicki@dunwoodyga.gov::07d27807-aaae-449e-8b78-68721e18d6d0" providerId="AD" clId="Web-{BD361A8C-F5DA-1FC2-81A6-31661360A88D}" dt="2023-03-15T16:38:50.952" v="65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38:17.405" v="60" actId="20577"/>
        <pc:sldMkLst>
          <pc:docMk/>
          <pc:sldMk cId="2044829928" sldId="276"/>
        </pc:sldMkLst>
        <pc:spChg chg="mod">
          <ac:chgData name="Jay Vinicki" userId="S::jay.vinicki@dunwoodyga.gov::07d27807-aaae-449e-8b78-68721e18d6d0" providerId="AD" clId="Web-{BD361A8C-F5DA-1FC2-81A6-31661360A88D}" dt="2023-03-15T16:38:17.405" v="60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15:40.529" v="30" actId="20577"/>
        <pc:sldMkLst>
          <pc:docMk/>
          <pc:sldMk cId="1742945309" sldId="282"/>
        </pc:sldMkLst>
        <pc:spChg chg="mod">
          <ac:chgData name="Jay Vinicki" userId="S::jay.vinicki@dunwoodyga.gov::07d27807-aaae-449e-8b78-68721e18d6d0" providerId="AD" clId="Web-{BD361A8C-F5DA-1FC2-81A6-31661360A88D}" dt="2023-03-15T16:15:40.529" v="30" actId="20577"/>
          <ac:spMkLst>
            <pc:docMk/>
            <pc:sldMk cId="1742945309" sldId="282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37:37.702" v="41" actId="20577"/>
        <pc:sldMkLst>
          <pc:docMk/>
          <pc:sldMk cId="1049360247" sldId="283"/>
        </pc:sldMkLst>
        <pc:spChg chg="mod">
          <ac:chgData name="Jay Vinicki" userId="S::jay.vinicki@dunwoodyga.gov::07d27807-aaae-449e-8b78-68721e18d6d0" providerId="AD" clId="Web-{BD361A8C-F5DA-1FC2-81A6-31661360A88D}" dt="2023-03-15T16:37:37.702" v="41" actId="20577"/>
          <ac:spMkLst>
            <pc:docMk/>
            <pc:sldMk cId="1049360247" sldId="283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BD361A8C-F5DA-1FC2-81A6-31661360A88D}" dt="2023-03-15T16:38:02.874" v="54" actId="20577"/>
        <pc:sldMkLst>
          <pc:docMk/>
          <pc:sldMk cId="1762200149" sldId="284"/>
        </pc:sldMkLst>
        <pc:spChg chg="mod">
          <ac:chgData name="Jay Vinicki" userId="S::jay.vinicki@dunwoodyga.gov::07d27807-aaae-449e-8b78-68721e18d6d0" providerId="AD" clId="Web-{BD361A8C-F5DA-1FC2-81A6-31661360A88D}" dt="2023-03-15T16:38:02.874" v="54" actId="20577"/>
          <ac:spMkLst>
            <pc:docMk/>
            <pc:sldMk cId="1762200149" sldId="284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15BCCAD0-3C3E-D6E4-A658-21204BC0B0A5}"/>
    <pc:docChg chg="delSld">
      <pc:chgData name="Richard McLeod" userId="S::richard.mcleod@dunwoodyga.gov::ef7132ca-bf70-4498-aebc-36afe30d7975" providerId="AD" clId="Web-{15BCCAD0-3C3E-D6E4-A658-21204BC0B0A5}" dt="2023-03-15T15:14:44.943" v="0"/>
      <pc:docMkLst>
        <pc:docMk/>
      </pc:docMkLst>
      <pc:sldChg chg="del">
        <pc:chgData name="Richard McLeod" userId="S::richard.mcleod@dunwoodyga.gov::ef7132ca-bf70-4498-aebc-36afe30d7975" providerId="AD" clId="Web-{15BCCAD0-3C3E-D6E4-A658-21204BC0B0A5}" dt="2023-03-15T15:14:44.943" v="0"/>
        <pc:sldMkLst>
          <pc:docMk/>
          <pc:sldMk cId="2638677407" sldId="285"/>
        </pc:sldMkLst>
      </pc:sldChg>
    </pc:docChg>
  </pc:docChgLst>
  <pc:docChgLst>
    <pc:chgData name="Brent Walker" userId="S::brent.walker@dunwoodyga.gov::99877b31-1024-4c33-9cf2-6a4815bf7562" providerId="AD" clId="Web-{DB597C0E-7F65-0305-9BA0-55CCECFCF5B8}"/>
    <pc:docChg chg="modSld">
      <pc:chgData name="Brent Walker" userId="S::brent.walker@dunwoodyga.gov::99877b31-1024-4c33-9cf2-6a4815bf7562" providerId="AD" clId="Web-{DB597C0E-7F65-0305-9BA0-55CCECFCF5B8}" dt="2023-03-06T15:49:31.457" v="127" actId="20577"/>
      <pc:docMkLst>
        <pc:docMk/>
      </pc:docMkLst>
      <pc:sldChg chg="modSp">
        <pc:chgData name="Brent Walker" userId="S::brent.walker@dunwoodyga.gov::99877b31-1024-4c33-9cf2-6a4815bf7562" providerId="AD" clId="Web-{DB597C0E-7F65-0305-9BA0-55CCECFCF5B8}" dt="2023-03-06T15:49:31.457" v="127" actId="20577"/>
        <pc:sldMkLst>
          <pc:docMk/>
          <pc:sldMk cId="3295378048" sldId="272"/>
        </pc:sldMkLst>
        <pc:spChg chg="mod">
          <ac:chgData name="Brent Walker" userId="S::brent.walker@dunwoodyga.gov::99877b31-1024-4c33-9cf2-6a4815bf7562" providerId="AD" clId="Web-{DB597C0E-7F65-0305-9BA0-55CCECFCF5B8}" dt="2023-03-06T15:49:31.457" v="127" actId="20577"/>
          <ac:spMkLst>
            <pc:docMk/>
            <pc:sldMk cId="3295378048" sldId="272"/>
            <ac:spMk id="3" creationId="{00F0C391-A805-8F07-851F-35B222D2A3C7}"/>
          </ac:spMkLst>
        </pc:spChg>
      </pc:sldChg>
      <pc:sldChg chg="modSp">
        <pc:chgData name="Brent Walker" userId="S::brent.walker@dunwoodyga.gov::99877b31-1024-4c33-9cf2-6a4815bf7562" providerId="AD" clId="Web-{DB597C0E-7F65-0305-9BA0-55CCECFCF5B8}" dt="2023-03-06T15:48:01.846" v="101" actId="20577"/>
        <pc:sldMkLst>
          <pc:docMk/>
          <pc:sldMk cId="4098748354" sldId="281"/>
        </pc:sldMkLst>
        <pc:spChg chg="mod">
          <ac:chgData name="Brent Walker" userId="S::brent.walker@dunwoodyga.gov::99877b31-1024-4c33-9cf2-6a4815bf7562" providerId="AD" clId="Web-{DB597C0E-7F65-0305-9BA0-55CCECFCF5B8}" dt="2023-03-06T15:48:01.846" v="101" actId="20577"/>
          <ac:spMkLst>
            <pc:docMk/>
            <pc:sldMk cId="4098748354" sldId="281"/>
            <ac:spMk id="3" creationId="{00F0C391-A805-8F07-851F-35B222D2A3C7}"/>
          </ac:spMkLst>
        </pc:spChg>
      </pc:sldChg>
    </pc:docChg>
  </pc:docChgLst>
  <pc:docChgLst>
    <pc:chgData name="Jay Vinicki" userId="S::jay.vinicki@dunwoodyga.gov::07d27807-aaae-449e-8b78-68721e18d6d0" providerId="AD" clId="Web-{019D35D9-B4B0-41C2-853F-BFAAB9FC33A3}"/>
    <pc:docChg chg="addSld delSld modSld sldOrd">
      <pc:chgData name="Jay Vinicki" userId="S::jay.vinicki@dunwoodyga.gov::07d27807-aaae-449e-8b78-68721e18d6d0" providerId="AD" clId="Web-{019D35D9-B4B0-41C2-853F-BFAAB9FC33A3}" dt="2023-03-20T16:05:09.457" v="123" actId="20577"/>
      <pc:docMkLst>
        <pc:docMk/>
      </pc:docMkLst>
      <pc:sldChg chg="modSp">
        <pc:chgData name="Jay Vinicki" userId="S::jay.vinicki@dunwoodyga.gov::07d27807-aaae-449e-8b78-68721e18d6d0" providerId="AD" clId="Web-{019D35D9-B4B0-41C2-853F-BFAAB9FC33A3}" dt="2023-03-20T15:53:10.293" v="9" actId="20577"/>
        <pc:sldMkLst>
          <pc:docMk/>
          <pc:sldMk cId="187517735" sldId="267"/>
        </pc:sldMkLst>
        <pc:spChg chg="mod">
          <ac:chgData name="Jay Vinicki" userId="S::jay.vinicki@dunwoodyga.gov::07d27807-aaae-449e-8b78-68721e18d6d0" providerId="AD" clId="Web-{019D35D9-B4B0-41C2-853F-BFAAB9FC33A3}" dt="2023-03-20T15:53:10.293" v="9" actId="20577"/>
          <ac:spMkLst>
            <pc:docMk/>
            <pc:sldMk cId="187517735" sldId="267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5:55:05.685" v="15" actId="20577"/>
        <pc:sldMkLst>
          <pc:docMk/>
          <pc:sldMk cId="2896458373" sldId="268"/>
        </pc:sldMkLst>
        <pc:spChg chg="mod">
          <ac:chgData name="Jay Vinicki" userId="S::jay.vinicki@dunwoodyga.gov::07d27807-aaae-449e-8b78-68721e18d6d0" providerId="AD" clId="Web-{019D35D9-B4B0-41C2-853F-BFAAB9FC33A3}" dt="2023-03-20T15:55:05.685" v="15" actId="20577"/>
          <ac:spMkLst>
            <pc:docMk/>
            <pc:sldMk cId="2896458373" sldId="268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5:55:36.326" v="22" actId="20577"/>
        <pc:sldMkLst>
          <pc:docMk/>
          <pc:sldMk cId="1123333162" sldId="269"/>
        </pc:sldMkLst>
        <pc:spChg chg="mod">
          <ac:chgData name="Jay Vinicki" userId="S::jay.vinicki@dunwoodyga.gov::07d27807-aaae-449e-8b78-68721e18d6d0" providerId="AD" clId="Web-{019D35D9-B4B0-41C2-853F-BFAAB9FC33A3}" dt="2023-03-20T15:55:36.326" v="22" actId="20577"/>
          <ac:spMkLst>
            <pc:docMk/>
            <pc:sldMk cId="1123333162" sldId="269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0:00.173" v="61" actId="1076"/>
        <pc:sldMkLst>
          <pc:docMk/>
          <pc:sldMk cId="3089942263" sldId="270"/>
        </pc:sldMkLst>
        <pc:spChg chg="mod">
          <ac:chgData name="Jay Vinicki" userId="S::jay.vinicki@dunwoodyga.gov::07d27807-aaae-449e-8b78-68721e18d6d0" providerId="AD" clId="Web-{019D35D9-B4B0-41C2-853F-BFAAB9FC33A3}" dt="2023-03-20T16:00:00.173" v="61" actId="1076"/>
          <ac:spMkLst>
            <pc:docMk/>
            <pc:sldMk cId="3089942263" sldId="270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1:00.595" v="68" actId="20577"/>
        <pc:sldMkLst>
          <pc:docMk/>
          <pc:sldMk cId="1128767545" sldId="271"/>
        </pc:sldMkLst>
        <pc:spChg chg="mod">
          <ac:chgData name="Jay Vinicki" userId="S::jay.vinicki@dunwoodyga.gov::07d27807-aaae-449e-8b78-68721e18d6d0" providerId="AD" clId="Web-{019D35D9-B4B0-41C2-853F-BFAAB9FC33A3}" dt="2023-03-20T16:01:00.595" v="68" actId="20577"/>
          <ac:spMkLst>
            <pc:docMk/>
            <pc:sldMk cId="1128767545" sldId="271"/>
            <ac:spMk id="3" creationId="{00F0C391-A805-8F07-851F-35B222D2A3C7}"/>
          </ac:spMkLst>
        </pc:spChg>
      </pc:sldChg>
      <pc:sldChg chg="modSp ord">
        <pc:chgData name="Jay Vinicki" userId="S::jay.vinicki@dunwoodyga.gov::07d27807-aaae-449e-8b78-68721e18d6d0" providerId="AD" clId="Web-{019D35D9-B4B0-41C2-853F-BFAAB9FC33A3}" dt="2023-03-20T16:02:42.909" v="89" actId="20577"/>
        <pc:sldMkLst>
          <pc:docMk/>
          <pc:sldMk cId="3295378048" sldId="272"/>
        </pc:sldMkLst>
        <pc:spChg chg="mod">
          <ac:chgData name="Jay Vinicki" userId="S::jay.vinicki@dunwoodyga.gov::07d27807-aaae-449e-8b78-68721e18d6d0" providerId="AD" clId="Web-{019D35D9-B4B0-41C2-853F-BFAAB9FC33A3}" dt="2023-03-20T16:02:42.909" v="89" actId="20577"/>
          <ac:spMkLst>
            <pc:docMk/>
            <pc:sldMk cId="3295378048" sldId="272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3:20.253" v="96" actId="20577"/>
        <pc:sldMkLst>
          <pc:docMk/>
          <pc:sldMk cId="2467381705" sldId="273"/>
        </pc:sldMkLst>
        <pc:spChg chg="mod">
          <ac:chgData name="Jay Vinicki" userId="S::jay.vinicki@dunwoodyga.gov::07d27807-aaae-449e-8b78-68721e18d6d0" providerId="AD" clId="Web-{019D35D9-B4B0-41C2-853F-BFAAB9FC33A3}" dt="2023-03-20T16:03:20.253" v="96" actId="20577"/>
          <ac:spMkLst>
            <pc:docMk/>
            <pc:sldMk cId="2467381705" sldId="273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5:01.864" v="120" actId="20577"/>
        <pc:sldMkLst>
          <pc:docMk/>
          <pc:sldMk cId="3606343399" sldId="274"/>
        </pc:sldMkLst>
        <pc:spChg chg="mod">
          <ac:chgData name="Jay Vinicki" userId="S::jay.vinicki@dunwoodyga.gov::07d27807-aaae-449e-8b78-68721e18d6d0" providerId="AD" clId="Web-{019D35D9-B4B0-41C2-853F-BFAAB9FC33A3}" dt="2023-03-20T16:05:01.864" v="120" actId="20577"/>
          <ac:spMkLst>
            <pc:docMk/>
            <pc:sldMk cId="3606343399" sldId="274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4:31.816" v="111" actId="20577"/>
        <pc:sldMkLst>
          <pc:docMk/>
          <pc:sldMk cId="3073807184" sldId="275"/>
        </pc:sldMkLst>
        <pc:spChg chg="mod">
          <ac:chgData name="Jay Vinicki" userId="S::jay.vinicki@dunwoodyga.gov::07d27807-aaae-449e-8b78-68721e18d6d0" providerId="AD" clId="Web-{019D35D9-B4B0-41C2-853F-BFAAB9FC33A3}" dt="2023-03-20T16:04:31.816" v="111" actId="20577"/>
          <ac:spMkLst>
            <pc:docMk/>
            <pc:sldMk cId="3073807184" sldId="275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3:55.222" v="104" actId="20577"/>
        <pc:sldMkLst>
          <pc:docMk/>
          <pc:sldMk cId="2044829928" sldId="276"/>
        </pc:sldMkLst>
        <pc:spChg chg="mod">
          <ac:chgData name="Jay Vinicki" userId="S::jay.vinicki@dunwoodyga.gov::07d27807-aaae-449e-8b78-68721e18d6d0" providerId="AD" clId="Web-{019D35D9-B4B0-41C2-853F-BFAAB9FC33A3}" dt="2023-03-20T16:03:55.222" v="104" actId="20577"/>
          <ac:spMkLst>
            <pc:docMk/>
            <pc:sldMk cId="2044829928" sldId="276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3:26.425" v="97" actId="14100"/>
        <pc:sldMkLst>
          <pc:docMk/>
          <pc:sldMk cId="4098748354" sldId="281"/>
        </pc:sldMkLst>
        <pc:spChg chg="mod">
          <ac:chgData name="Jay Vinicki" userId="S::jay.vinicki@dunwoodyga.gov::07d27807-aaae-449e-8b78-68721e18d6d0" providerId="AD" clId="Web-{019D35D9-B4B0-41C2-853F-BFAAB9FC33A3}" dt="2023-03-20T16:03:26.425" v="97" actId="14100"/>
          <ac:spMkLst>
            <pc:docMk/>
            <pc:sldMk cId="4098748354" sldId="281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5:57:25.608" v="40" actId="20577"/>
        <pc:sldMkLst>
          <pc:docMk/>
          <pc:sldMk cId="1742945309" sldId="282"/>
        </pc:sldMkLst>
        <pc:spChg chg="mod">
          <ac:chgData name="Jay Vinicki" userId="S::jay.vinicki@dunwoodyga.gov::07d27807-aaae-449e-8b78-68721e18d6d0" providerId="AD" clId="Web-{019D35D9-B4B0-41C2-853F-BFAAB9FC33A3}" dt="2023-03-20T15:57:25.608" v="40" actId="20577"/>
          <ac:spMkLst>
            <pc:docMk/>
            <pc:sldMk cId="1742945309" sldId="282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0:45.298" v="66" actId="20577"/>
        <pc:sldMkLst>
          <pc:docMk/>
          <pc:sldMk cId="1049360247" sldId="283"/>
        </pc:sldMkLst>
        <pc:spChg chg="mod">
          <ac:chgData name="Jay Vinicki" userId="S::jay.vinicki@dunwoodyga.gov::07d27807-aaae-449e-8b78-68721e18d6d0" providerId="AD" clId="Web-{019D35D9-B4B0-41C2-853F-BFAAB9FC33A3}" dt="2023-03-20T16:00:45.298" v="66" actId="20577"/>
          <ac:spMkLst>
            <pc:docMk/>
            <pc:sldMk cId="1049360247" sldId="283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6:01:11.408" v="71" actId="20577"/>
        <pc:sldMkLst>
          <pc:docMk/>
          <pc:sldMk cId="1762200149" sldId="284"/>
        </pc:sldMkLst>
        <pc:spChg chg="mod">
          <ac:chgData name="Jay Vinicki" userId="S::jay.vinicki@dunwoodyga.gov::07d27807-aaae-449e-8b78-68721e18d6d0" providerId="AD" clId="Web-{019D35D9-B4B0-41C2-853F-BFAAB9FC33A3}" dt="2023-03-20T16:01:11.408" v="71" actId="20577"/>
          <ac:spMkLst>
            <pc:docMk/>
            <pc:sldMk cId="1762200149" sldId="284"/>
            <ac:spMk id="3" creationId="{00F0C391-A805-8F07-851F-35B222D2A3C7}"/>
          </ac:spMkLst>
        </pc:spChg>
      </pc:sldChg>
      <pc:sldChg chg="modSp">
        <pc:chgData name="Jay Vinicki" userId="S::jay.vinicki@dunwoodyga.gov::07d27807-aaae-449e-8b78-68721e18d6d0" providerId="AD" clId="Web-{019D35D9-B4B0-41C2-853F-BFAAB9FC33A3}" dt="2023-03-20T15:53:01.168" v="6" actId="20577"/>
        <pc:sldMkLst>
          <pc:docMk/>
          <pc:sldMk cId="3665522514" sldId="285"/>
        </pc:sldMkLst>
        <pc:spChg chg="mod">
          <ac:chgData name="Jay Vinicki" userId="S::jay.vinicki@dunwoodyga.gov::07d27807-aaae-449e-8b78-68721e18d6d0" providerId="AD" clId="Web-{019D35D9-B4B0-41C2-853F-BFAAB9FC33A3}" dt="2023-03-20T15:53:01.168" v="6" actId="20577"/>
          <ac:spMkLst>
            <pc:docMk/>
            <pc:sldMk cId="3665522514" sldId="285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5:55:12.107" v="16" actId="20577"/>
        <pc:sldMkLst>
          <pc:docMk/>
          <pc:sldMk cId="572413337" sldId="286"/>
        </pc:sldMkLst>
        <pc:spChg chg="mod">
          <ac:chgData name="Jay Vinicki" userId="S::jay.vinicki@dunwoodyga.gov::07d27807-aaae-449e-8b78-68721e18d6d0" providerId="AD" clId="Web-{019D35D9-B4B0-41C2-853F-BFAAB9FC33A3}" dt="2023-03-20T15:55:12.107" v="16" actId="20577"/>
          <ac:spMkLst>
            <pc:docMk/>
            <pc:sldMk cId="572413337" sldId="286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5:55:41.341" v="23" actId="20577"/>
        <pc:sldMkLst>
          <pc:docMk/>
          <pc:sldMk cId="299568505" sldId="287"/>
        </pc:sldMkLst>
        <pc:spChg chg="mod">
          <ac:chgData name="Jay Vinicki" userId="S::jay.vinicki@dunwoodyga.gov::07d27807-aaae-449e-8b78-68721e18d6d0" providerId="AD" clId="Web-{019D35D9-B4B0-41C2-853F-BFAAB9FC33A3}" dt="2023-03-20T15:55:41.341" v="23" actId="20577"/>
          <ac:spMkLst>
            <pc:docMk/>
            <pc:sldMk cId="299568505" sldId="287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5:57:54.452" v="47" actId="20577"/>
        <pc:sldMkLst>
          <pc:docMk/>
          <pc:sldMk cId="1316022955" sldId="288"/>
        </pc:sldMkLst>
        <pc:spChg chg="mod">
          <ac:chgData name="Jay Vinicki" userId="S::jay.vinicki@dunwoodyga.gov::07d27807-aaae-449e-8b78-68721e18d6d0" providerId="AD" clId="Web-{019D35D9-B4B0-41C2-853F-BFAAB9FC33A3}" dt="2023-03-20T15:57:54.452" v="47" actId="20577"/>
          <ac:spMkLst>
            <pc:docMk/>
            <pc:sldMk cId="1316022955" sldId="288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6:00:16.610" v="63" actId="20577"/>
        <pc:sldMkLst>
          <pc:docMk/>
          <pc:sldMk cId="3039037248" sldId="289"/>
        </pc:sldMkLst>
        <pc:spChg chg="mod">
          <ac:chgData name="Jay Vinicki" userId="S::jay.vinicki@dunwoodyga.gov::07d27807-aaae-449e-8b78-68721e18d6d0" providerId="AD" clId="Web-{019D35D9-B4B0-41C2-853F-BFAAB9FC33A3}" dt="2023-03-20T16:00:16.610" v="63" actId="20577"/>
          <ac:spMkLst>
            <pc:docMk/>
            <pc:sldMk cId="3039037248" sldId="289"/>
            <ac:spMk id="3" creationId="{00F0C391-A805-8F07-851F-35B222D2A3C7}"/>
          </ac:spMkLst>
        </pc:spChg>
      </pc:sldChg>
      <pc:sldChg chg="new del">
        <pc:chgData name="Jay Vinicki" userId="S::jay.vinicki@dunwoodyga.gov::07d27807-aaae-449e-8b78-68721e18d6d0" providerId="AD" clId="Web-{019D35D9-B4B0-41C2-853F-BFAAB9FC33A3}" dt="2023-03-20T15:59:06.375" v="49"/>
        <pc:sldMkLst>
          <pc:docMk/>
          <pc:sldMk cId="3604837921" sldId="289"/>
        </pc:sldMkLst>
      </pc:sldChg>
      <pc:sldChg chg="modSp add replId">
        <pc:chgData name="Jay Vinicki" userId="S::jay.vinicki@dunwoodyga.gov::07d27807-aaae-449e-8b78-68721e18d6d0" providerId="AD" clId="Web-{019D35D9-B4B0-41C2-853F-BFAAB9FC33A3}" dt="2023-03-20T16:02:04.268" v="84" actId="20577"/>
        <pc:sldMkLst>
          <pc:docMk/>
          <pc:sldMk cId="1205220522" sldId="290"/>
        </pc:sldMkLst>
        <pc:spChg chg="mod">
          <ac:chgData name="Jay Vinicki" userId="S::jay.vinicki@dunwoodyga.gov::07d27807-aaae-449e-8b78-68721e18d6d0" providerId="AD" clId="Web-{019D35D9-B4B0-41C2-853F-BFAAB9FC33A3}" dt="2023-03-20T16:02:04.268" v="84" actId="20577"/>
          <ac:spMkLst>
            <pc:docMk/>
            <pc:sldMk cId="1205220522" sldId="290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6:04:00.285" v="105" actId="20577"/>
        <pc:sldMkLst>
          <pc:docMk/>
          <pc:sldMk cId="3845583544" sldId="291"/>
        </pc:sldMkLst>
        <pc:spChg chg="mod">
          <ac:chgData name="Jay Vinicki" userId="S::jay.vinicki@dunwoodyga.gov::07d27807-aaae-449e-8b78-68721e18d6d0" providerId="AD" clId="Web-{019D35D9-B4B0-41C2-853F-BFAAB9FC33A3}" dt="2023-03-20T16:04:00.285" v="105" actId="20577"/>
          <ac:spMkLst>
            <pc:docMk/>
            <pc:sldMk cId="3845583544" sldId="291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6:04:37.082" v="114" actId="20577"/>
        <pc:sldMkLst>
          <pc:docMk/>
          <pc:sldMk cId="3549010858" sldId="292"/>
        </pc:sldMkLst>
        <pc:spChg chg="mod">
          <ac:chgData name="Jay Vinicki" userId="S::jay.vinicki@dunwoodyga.gov::07d27807-aaae-449e-8b78-68721e18d6d0" providerId="AD" clId="Web-{019D35D9-B4B0-41C2-853F-BFAAB9FC33A3}" dt="2023-03-20T16:04:37.082" v="114" actId="20577"/>
          <ac:spMkLst>
            <pc:docMk/>
            <pc:sldMk cId="3549010858" sldId="292"/>
            <ac:spMk id="3" creationId="{00F0C391-A805-8F07-851F-35B222D2A3C7}"/>
          </ac:spMkLst>
        </pc:spChg>
      </pc:sldChg>
      <pc:sldChg chg="modSp add replId">
        <pc:chgData name="Jay Vinicki" userId="S::jay.vinicki@dunwoodyga.gov::07d27807-aaae-449e-8b78-68721e18d6d0" providerId="AD" clId="Web-{019D35D9-B4B0-41C2-853F-BFAAB9FC33A3}" dt="2023-03-20T16:05:09.457" v="123" actId="20577"/>
        <pc:sldMkLst>
          <pc:docMk/>
          <pc:sldMk cId="3783293679" sldId="293"/>
        </pc:sldMkLst>
        <pc:spChg chg="mod">
          <ac:chgData name="Jay Vinicki" userId="S::jay.vinicki@dunwoodyga.gov::07d27807-aaae-449e-8b78-68721e18d6d0" providerId="AD" clId="Web-{019D35D9-B4B0-41C2-853F-BFAAB9FC33A3}" dt="2023-03-20T16:05:09.457" v="123" actId="20577"/>
          <ac:spMkLst>
            <pc:docMk/>
            <pc:sldMk cId="3783293679" sldId="293"/>
            <ac:spMk id="3" creationId="{00F0C391-A805-8F07-851F-35B222D2A3C7}"/>
          </ac:spMkLst>
        </pc:spChg>
      </pc:sldChg>
    </pc:docChg>
  </pc:docChgLst>
  <pc:docChgLst>
    <pc:chgData name="Brent Walker" userId="S::brent.walker@dunwoodyga.gov::99877b31-1024-4c33-9cf2-6a4815bf7562" providerId="AD" clId="Web-{05FDD679-E314-E55F-7B82-E0EF561F1892}"/>
    <pc:docChg chg="modSld">
      <pc:chgData name="Brent Walker" userId="S::brent.walker@dunwoodyga.gov::99877b31-1024-4c33-9cf2-6a4815bf7562" providerId="AD" clId="Web-{05FDD679-E314-E55F-7B82-E0EF561F1892}" dt="2023-03-06T16:29:35.640" v="61" actId="20577"/>
      <pc:docMkLst>
        <pc:docMk/>
      </pc:docMkLst>
      <pc:sldChg chg="modSp">
        <pc:chgData name="Brent Walker" userId="S::brent.walker@dunwoodyga.gov::99877b31-1024-4c33-9cf2-6a4815bf7562" providerId="AD" clId="Web-{05FDD679-E314-E55F-7B82-E0EF561F1892}" dt="2023-03-06T16:29:35.640" v="61" actId="20577"/>
        <pc:sldMkLst>
          <pc:docMk/>
          <pc:sldMk cId="3295378048" sldId="272"/>
        </pc:sldMkLst>
        <pc:spChg chg="mod">
          <ac:chgData name="Brent Walker" userId="S::brent.walker@dunwoodyga.gov::99877b31-1024-4c33-9cf2-6a4815bf7562" providerId="AD" clId="Web-{05FDD679-E314-E55F-7B82-E0EF561F1892}" dt="2023-03-06T16:29:35.640" v="61" actId="20577"/>
          <ac:spMkLst>
            <pc:docMk/>
            <pc:sldMk cId="3295378048" sldId="272"/>
            <ac:spMk id="3" creationId="{00F0C391-A805-8F07-851F-35B222D2A3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FDE-B61F-4DA3-9046-FAAD0027F3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FDE-B61F-4DA3-9046-FAAD0027F3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FDE-B61F-4DA3-9046-FAAD0027F3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9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FDE-B61F-4DA3-9046-FAAD0027F3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FDE-B61F-4DA3-9046-FAAD0027F3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79536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City Council Retreat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Dunwoody’s Own Direction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March 22-23, 2023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 Black"/>
              </a:rPr>
              <a:t>Foster a business-friendly climate.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Implementing the Entrepreneurship &amp; Innovation Strategy in collaboration with Sandy Springs.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Planning for an Innovation District in Perimeter to support start-ups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Developing support programs for entrepreneurs and underserved small businesses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Working with </a:t>
            </a:r>
            <a:r>
              <a:rPr lang="en-US" err="1">
                <a:latin typeface="Arial"/>
                <a:cs typeface="Arial"/>
              </a:rPr>
              <a:t>TiE</a:t>
            </a:r>
            <a:r>
              <a:rPr lang="en-US">
                <a:latin typeface="Arial"/>
                <a:cs typeface="Arial"/>
              </a:rPr>
              <a:t> Atlanta to host monthly training, mentoring sessions, and venture capital pitch competitions   </a:t>
            </a:r>
            <a:endParaRPr lang="en-US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Updated sign code to allow for more development-wide flexibility.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highlight>
                <a:srgbClr val="FFFF00"/>
              </a:highlight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/>
            <a:endParaRPr lang="en-US" sz="2800">
              <a:latin typeface="Arial"/>
              <a:cs typeface="Arial"/>
            </a:endParaRPr>
          </a:p>
          <a:p>
            <a:endParaRPr lang="en-US" sz="2800" i="1"/>
          </a:p>
          <a:p>
            <a:endParaRPr lang="en-US" sz="280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Redevelop target areas with a vibrant mix of uses, transportation options, high quality design, and amenities.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6312"/>
            <a:ext cx="7886700" cy="46467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entertainment districts within the city to promote vibrant areas where patrons stay for longer times.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Developed and re-wrote the city code for the Dunwoody Village area to give it a sense of community.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Plan to update areas of the city code that still have basis in previous times, economies, and populations, as bandwidth allows.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Redevelop target areas with a vibrant mix of uses, transportation options, high quality design, and amenities.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221"/>
            <a:ext cx="7886700" cy="4646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Used CARES funding to support outdoor dining amenities.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Hosted a joint planning retreat between City Council and Development Authority to prioritize Dunwoody Village implementation projects.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Georgetown Gateway project.</a:t>
            </a:r>
            <a:endParaRPr lang="en-US" sz="28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Redevelop target areas with a vibrant mix of uses, transportation options, high quality design, and amenities.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221"/>
            <a:ext cx="7886700" cy="46467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Developing plans for transportation and streetscape improvements on Chamblee Dunwoody Road in Dunwoody Village.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Establishing street standards for Jett Ferry area.  Deliverables due soon from consultant.</a:t>
            </a:r>
            <a:endParaRPr lang="en-US" sz="28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Developing plans for pedestrian corridors and parks in Dunwoody Village.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Designing path for North Shallowford Road.  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Promote connectivity and choice for all modes of travel, including, transit, biking, and walking.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245"/>
            <a:ext cx="7886700" cy="47307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happen..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Developing a citywide trail master plan to be completed this Spring.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Advanced completion of the Ashford Dunwoody trail by acquiring right-of-way and working with property owners on building trail portions during development.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/>
          </a:p>
          <a:p>
            <a:pPr marL="0" indent="0">
              <a:buNone/>
            </a:pPr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Promote connectivity and choice for all modes of travel, including, transit, biking, and walking.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245"/>
            <a:ext cx="7886700" cy="47307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happen..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Ongoing efforts... Currently constructing ½ mile of sidewalk and 1 mile of path.</a:t>
            </a:r>
            <a:endParaRPr lang="en-US" sz="2800">
              <a:highlight>
                <a:srgbClr val="FFFF00"/>
              </a:highlight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Use the new Safe Street Program to identify quick fix areas for bicyclist and pedestrian safety efforts.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Completed 14 miles of sidewalk, improved 17 pedestrian crossings, added 12 miles of bike lane and 3 miles of path since incorporation.</a:t>
            </a:r>
            <a:endParaRPr lang="en-US" sz="28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/>
          </a:p>
          <a:p>
            <a:pPr marL="0" indent="0">
              <a:buNone/>
            </a:pPr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Expand parks and greenspace in more locations across the city, and improve recreational opportunities.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575"/>
            <a:ext cx="7886700" cy="47213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Excelled in operations demonstrated by winning: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The 2021 and 2022 GRPA District 6 Agency of the Year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The 2022 GRPA Marketing Award for </a:t>
            </a:r>
            <a:r>
              <a:rPr lang="en-US" sz="2400" err="1">
                <a:latin typeface="Arial"/>
                <a:cs typeface="Arial"/>
              </a:rPr>
              <a:t>Groovin</a:t>
            </a:r>
            <a:r>
              <a:rPr lang="en-US" sz="2400">
                <a:latin typeface="Arial"/>
                <a:cs typeface="Arial"/>
              </a:rPr>
              <a:t>’ on the Green Series </a:t>
            </a:r>
            <a:endParaRPr lang="en-US" sz="24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Ensure financial stability by: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Adjusting rental revenues for park pavilions and athletic fields.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Increasing program sponsorships for large special events.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endParaRPr lang="en-US" sz="2800">
              <a:latin typeface="Arial"/>
              <a:cs typeface="Arial"/>
            </a:endParaRPr>
          </a:p>
          <a:p>
            <a:pPr lvl="1"/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Expand parks and greenspace in more locations across the city, and improve recreational opportunities.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575"/>
            <a:ext cx="7886700" cy="47213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Excelled in operations demonstrated by winning: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The 2021 and 2022 GRPA District 6 Agency of the Year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The 2022 GRPA Marketing Award for </a:t>
            </a:r>
            <a:r>
              <a:rPr lang="en-US" sz="2400" err="1">
                <a:latin typeface="Arial"/>
                <a:cs typeface="Arial"/>
              </a:rPr>
              <a:t>Groovin</a:t>
            </a:r>
            <a:r>
              <a:rPr lang="en-US" sz="2400">
                <a:latin typeface="Arial"/>
                <a:cs typeface="Arial"/>
              </a:rPr>
              <a:t>’ on the Green Series </a:t>
            </a:r>
            <a:endParaRPr lang="en-US" sz="24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Ensure financial stability by: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Adjusting rental revenues for park pavilions and athletic fields.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Increasing program sponsorships for large special events.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>
              <a:latin typeface="Arial"/>
              <a:cs typeface="Arial"/>
            </a:endParaRPr>
          </a:p>
          <a:p>
            <a:pPr lvl="1"/>
            <a:endParaRPr lang="en-US" sz="2800">
              <a:latin typeface="Arial"/>
              <a:cs typeface="Arial"/>
            </a:endParaRPr>
          </a:p>
          <a:p>
            <a:pPr lvl="1"/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7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Expand parks and greenspace in more locations across the city, and improve recreational opportunities.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575"/>
            <a:ext cx="8018947" cy="47213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Activate the city’s first park splash pad in May of 2023</a:t>
            </a:r>
            <a:endParaRPr lang="en-US" sz="280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Renovate the Veteran's Memorial at Brook Run.</a:t>
            </a:r>
            <a:endParaRPr lang="en-US" sz="28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Improved patron accessibility to the </a:t>
            </a:r>
            <a:r>
              <a:rPr lang="en-US" sz="2800" err="1">
                <a:latin typeface="Arial"/>
                <a:cs typeface="Arial"/>
              </a:rPr>
              <a:t>Vermack</a:t>
            </a:r>
            <a:r>
              <a:rPr lang="en-US" sz="2800">
                <a:latin typeface="Arial"/>
                <a:cs typeface="Arial"/>
              </a:rPr>
              <a:t> Road park property by construction of a gravel parking lot in Q1 2023</a:t>
            </a:r>
            <a:endParaRPr lang="en-US" sz="280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Begin construction on the Brook Run Park Arboretum in summer of 2023.  Expected completion in the fall of 2023.</a:t>
            </a:r>
            <a:endParaRPr lang="en-US" sz="2800"/>
          </a:p>
          <a:p>
            <a:pPr lvl="1"/>
            <a:endParaRPr lang="en-US" sz="2800">
              <a:latin typeface="Arial"/>
              <a:cs typeface="Arial"/>
            </a:endParaRPr>
          </a:p>
          <a:p>
            <a:pPr lvl="1"/>
            <a:endParaRPr lang="en-US" sz="2800">
              <a:latin typeface="Arial"/>
              <a:cs typeface="Arial"/>
            </a:endParaRP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Expand housing choice and make aging in place an achievable reality for residents.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591"/>
            <a:ext cx="7886700" cy="4777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Encouraged residential building development to allow all walks of life by adopting Universal Design.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Maintain a senior/income-based housing exemption.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Change the zoning to allow a property to become a 55-year and older rental facility.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a process that allows accessory dwelling units to remain after original use is gone.</a:t>
            </a:r>
          </a:p>
          <a:p>
            <a:pPr lvl="1"/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Dunwoody’s Own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The 2020 Comprehensive Plan has nine embedded goals: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Maintain and enhance residential amenities and housing types within neighborhoods.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Foster a business-friendly climate.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Redevelop target areas with a vibrant mix of uses, transportation options, high quality design, and amenities.</a:t>
            </a:r>
          </a:p>
          <a:p>
            <a:pPr lvl="1"/>
            <a:endParaRPr lang="en-US" i="1">
              <a:latin typeface="Arial"/>
              <a:cs typeface="Arial"/>
            </a:endParaRP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5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Cultivate and expand access to arts and culture as part of what makes Dunwoody special.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6913"/>
            <a:ext cx="7886700" cy="4740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Partnering with MARTA and PCID to install large-scale Mural on MARTA Station parking deck. </a:t>
            </a:r>
            <a:endParaRPr lang="en-US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Collaborated with Discover Dunwoody and Dunwoody Development Authority to financially support Create Dunwoody.</a:t>
            </a:r>
            <a:endParaRPr lang="en-US" i="1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Incorporating public art into wall on Womack Road and at Georgetown Gateway. 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Cultivate and expand access to arts and culture as part of what makes Dunwoody special.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6913"/>
            <a:ext cx="7886700" cy="4740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Expanded Economic Development efforts to include Arts, Culture and Placemaking.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Approved the Public Art Implementation Plan and Public Art Ordinance. 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Installing public art on traffic signal boxes.</a:t>
            </a:r>
            <a:endParaRPr lang="en-US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Maintain and strengthen the City’s commitment to sustainable practices.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9633"/>
            <a:ext cx="7886700" cy="49173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Complete soon the expansion of electric vehicle (EV) posts at city facilities.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the Front Yard Tree Program.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Support community partnerships for pursing sustainable practices like the Nature Center talks.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Setting an example of sustainable practices by winning the Tree City award for the 11th year and being a Bee City since 2020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0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Maintain and strengthen the City’s commitment to sustainable practices.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9633"/>
            <a:ext cx="7886700" cy="49173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Host both e-recycling and household hazardous waste events.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Planting one new tree for every tree removed on a city project.</a:t>
            </a:r>
            <a:endParaRPr lang="en-US" sz="28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Prioritizing projects that facilitate alternative modes of transportation. </a:t>
            </a:r>
            <a:endParaRPr lang="en-US" sz="2800">
              <a:highlight>
                <a:srgbClr val="FFFF00"/>
              </a:highlight>
              <a:latin typeface="Arial"/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800">
              <a:highlight>
                <a:srgbClr val="FFFF00"/>
              </a:highlight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/>
          </a:p>
          <a:p>
            <a:pPr lvl="1"/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792"/>
            <a:ext cx="7886700" cy="783542"/>
          </a:xfrm>
        </p:spPr>
        <p:txBody>
          <a:bodyPr>
            <a:noAutofit/>
          </a:bodyPr>
          <a:lstStyle/>
          <a:p>
            <a:r>
              <a:rPr lang="en-US" sz="2800">
                <a:latin typeface="Arial Black"/>
              </a:rPr>
              <a:t>Leverage Dunwoody’s location at the heart of growing job centers, transportation systems and neighboring communities.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2812"/>
            <a:ext cx="7886700" cy="43481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a 20-year vision for economic development in the Perimeter market thorough a Livable Centers Initiative – Edge City 2.0. a.k.a. Edge City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Leveraged the Development Authority’s ability to support High Street and Campus 244 adding mixed-use developments in the Perimeter area. </a:t>
            </a:r>
          </a:p>
          <a:p>
            <a:pPr lvl="1"/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792"/>
            <a:ext cx="7886700" cy="783542"/>
          </a:xfrm>
        </p:spPr>
        <p:txBody>
          <a:bodyPr>
            <a:noAutofit/>
          </a:bodyPr>
          <a:lstStyle/>
          <a:p>
            <a:r>
              <a:rPr lang="en-US" sz="2800">
                <a:latin typeface="Arial Black"/>
              </a:rPr>
              <a:t>Leverage Dunwoody’s location at the heart of growing job centers, transportation systems and neighboring communities.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2812"/>
            <a:ext cx="7886700" cy="4348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Advocating for co-location of Top End transit station at Dunwoody MARTA station.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Partnering with the PCID to enhance transportation infrastructure in Perimeter.</a:t>
            </a:r>
          </a:p>
          <a:p>
            <a:pPr lvl="1"/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Dunwoody’s Own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>
                <a:latin typeface="Arial"/>
                <a:cs typeface="Arial"/>
              </a:rPr>
              <a:t>The 2020 Comprehensive Plan has nine embedded goals: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Promote connectivity and choice for all modes of travel, including, transit, biking, and walking.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Expand parks and greenspace in more locations across the city, and improve recreational opportunities.</a:t>
            </a:r>
          </a:p>
          <a:p>
            <a:pPr lvl="1"/>
            <a:r>
              <a:rPr lang="en-US" sz="3200" i="1">
                <a:latin typeface="Arial"/>
                <a:cs typeface="Arial"/>
              </a:rPr>
              <a:t>Expand housing choice and make aging-in-place an achievable reality for residents.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Dunwoody’s Own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The 2020 Comprehensive Plan has nine embedded goals:</a:t>
            </a:r>
          </a:p>
          <a:p>
            <a:pPr lvl="1"/>
            <a:r>
              <a:rPr lang="en-US" sz="3200" i="1" dirty="0">
                <a:latin typeface="Arial"/>
                <a:cs typeface="Arial"/>
              </a:rPr>
              <a:t>Cultivate and expand access to arts and culture as part of what makes Dunwoody special.</a:t>
            </a:r>
          </a:p>
          <a:p>
            <a:pPr lvl="1"/>
            <a:r>
              <a:rPr lang="en-US" sz="3200" i="1" dirty="0">
                <a:latin typeface="Arial"/>
                <a:cs typeface="Arial"/>
              </a:rPr>
              <a:t>Maintain and strengthen the City’s commitment to sustainable practices.</a:t>
            </a:r>
          </a:p>
          <a:p>
            <a:pPr lvl="1"/>
            <a:r>
              <a:rPr lang="en-US" sz="3200" i="1" dirty="0">
                <a:latin typeface="Arial"/>
                <a:cs typeface="Arial"/>
              </a:rPr>
              <a:t>Leverage Dunwoody’s location at the heart of growing job centers, transportation systems and neighbor communities.</a:t>
            </a:r>
          </a:p>
          <a:p>
            <a:pPr lvl="1"/>
            <a:endParaRPr lang="en-US" i="1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Maintain and enhance residential amenities and housing types within neighborhoods.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6" y="1480008"/>
            <a:ext cx="7806223" cy="46969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Making it happen….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Implemented front yard tree planting program.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Create simplified instruction handout for fence construction and permitting including graphics.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Perform monthly code enforcement apartment sweeps to maintain status of upkeep and livable conditions for tenants.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Maintain infrastructure by keeping sidewalks and road up to quality standards.</a:t>
            </a:r>
            <a:endParaRPr lang="en-US"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i="1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Maintain and enhance residential amenities and housing types within neighborhoods.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6" y="1480008"/>
            <a:ext cx="7806223" cy="4696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Protect existing property owners’ interests by ensuring enforcement of city codes.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Expanded right-of-way maintenance efforts to keep a pleasant looking environment throughout the city.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Clarify permissible places cars can park in residential front yards.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standards for residential driveways.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/>
          </a:p>
          <a:p>
            <a:endParaRPr lang="en-US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 Black"/>
              </a:rPr>
              <a:t>Foster a business-friendly climate.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Supported new businesses with official city ribbon-cutting promotional events.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Initiated conversations with property owners and managers in the Dunwoody Village to focus on long-term goals.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Expanded economic development staffing by on FTE to focus on business retention efforts.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/>
              <a:cs typeface="Arial"/>
            </a:endParaRPr>
          </a:p>
          <a:p>
            <a:pPr lvl="1"/>
            <a:endParaRPr lang="en-US" sz="2800" dirty="0"/>
          </a:p>
          <a:p>
            <a:endParaRPr lang="en-US" sz="2800" i="1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 Black"/>
              </a:rPr>
              <a:t>Foster a business-friendly climate.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 and expand entertainment districts to stimulate business activity.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Broaden the range of uses that can sell liquor drinks, including personal services and entertainment uses, to allow a more diversified business inventory.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/>
          </a:p>
          <a:p>
            <a:pPr marL="457200" lvl="1" indent="0">
              <a:buNone/>
            </a:pPr>
            <a:endParaRPr lang="en-US" sz="20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/>
            <a:endParaRPr lang="en-US" sz="2800"/>
          </a:p>
          <a:p>
            <a:endParaRPr lang="en-US" sz="2800" i="1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 Black"/>
              </a:rPr>
              <a:t>Foster a business-friendly climate.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Making it happen…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Allocated almost half of all CARES 2 funding to small business grants, entrepreneurial support, and other business efforts.</a:t>
            </a:r>
            <a:endParaRPr lang="en-US" sz="28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Created a local incentive program to recruit larger businesses.</a:t>
            </a:r>
            <a:endParaRPr lang="en-US" sz="28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Arial"/>
                <a:cs typeface="Arial"/>
              </a:rPr>
              <a:t>Maintain quick permitting (10 days for initial submittal) and inspection turnaround time (next-day).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highlight>
                <a:srgbClr val="FFFF00"/>
              </a:highlight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  <a:p>
            <a:pPr lvl="1"/>
            <a:endParaRPr lang="en-US" sz="2800">
              <a:latin typeface="Arial"/>
              <a:cs typeface="Arial"/>
            </a:endParaRPr>
          </a:p>
          <a:p>
            <a:endParaRPr lang="en-US" sz="2800" i="1"/>
          </a:p>
          <a:p>
            <a:endParaRPr lang="en-US" sz="280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TotalTime>0</TotalTime>
  <Words>1535</Words>
  <Application>Microsoft Office PowerPoint</Application>
  <PresentationFormat>On-screen Show (4:3)</PresentationFormat>
  <Paragraphs>200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City Council Retreat Dunwoody’s Own Direction</vt:lpstr>
      <vt:lpstr>Dunwoody’s Own Direction</vt:lpstr>
      <vt:lpstr>Dunwoody’s Own Direction</vt:lpstr>
      <vt:lpstr>Dunwoody’s Own Direction</vt:lpstr>
      <vt:lpstr>Maintain and enhance residential amenities and housing types within neighborhoods.</vt:lpstr>
      <vt:lpstr>Maintain and enhance residential amenities and housing types within neighborhoods.</vt:lpstr>
      <vt:lpstr>Foster a business-friendly climate.</vt:lpstr>
      <vt:lpstr>Foster a business-friendly climate.</vt:lpstr>
      <vt:lpstr>Foster a business-friendly climate.</vt:lpstr>
      <vt:lpstr>Foster a business-friendly climate.</vt:lpstr>
      <vt:lpstr>Redevelop target areas with a vibrant mix of uses, transportation options, high quality design, and amenities.</vt:lpstr>
      <vt:lpstr>Redevelop target areas with a vibrant mix of uses, transportation options, high quality design, and amenities.</vt:lpstr>
      <vt:lpstr>Redevelop target areas with a vibrant mix of uses, transportation options, high quality design, and amenities.</vt:lpstr>
      <vt:lpstr>Promote connectivity and choice for all modes of travel, including, transit, biking, and walking.</vt:lpstr>
      <vt:lpstr>Promote connectivity and choice for all modes of travel, including, transit, biking, and walking.</vt:lpstr>
      <vt:lpstr>Expand parks and greenspace in more locations across the city, and improve recreational opportunities.</vt:lpstr>
      <vt:lpstr>Expand parks and greenspace in more locations across the city, and improve recreational opportunities.</vt:lpstr>
      <vt:lpstr>Expand parks and greenspace in more locations across the city, and improve recreational opportunities.</vt:lpstr>
      <vt:lpstr>Expand housing choice and make aging in place an achievable reality for residents.</vt:lpstr>
      <vt:lpstr>Cultivate and expand access to arts and culture as part of what makes Dunwoody special.</vt:lpstr>
      <vt:lpstr>Cultivate and expand access to arts and culture as part of what makes Dunwoody special.</vt:lpstr>
      <vt:lpstr>Maintain and strengthen the City’s commitment to sustainable practices.</vt:lpstr>
      <vt:lpstr>Maintain and strengthen the City’s commitment to sustainable practices.</vt:lpstr>
      <vt:lpstr>Leverage Dunwoody’s location at the heart of growing job centers, transportation systems and neighboring communities.</vt:lpstr>
      <vt:lpstr>Leverage Dunwoody’s location at the heart of growing job centers, transportation systems and neighboring communities.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lastModifiedBy>Jay Vinicki</cp:lastModifiedBy>
  <cp:revision>3</cp:revision>
  <cp:lastPrinted>2023-03-20T16:13:24Z</cp:lastPrinted>
  <dcterms:created xsi:type="dcterms:W3CDTF">2022-12-06T19:45:36Z</dcterms:created>
  <dcterms:modified xsi:type="dcterms:W3CDTF">2023-03-20T18:51:34Z</dcterms:modified>
</cp:coreProperties>
</file>