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E51B7-F205-23F4-B0D8-E53FC0B9AFB5}" v="18" dt="2023-03-20T14:10:5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Vinicki" userId="07d27807-aaae-449e-8b78-68721e18d6d0" providerId="ADAL" clId="{F53F8FB4-93F7-431A-AFF1-17D7A2BB84FC}"/>
    <pc:docChg chg="custSel addSld modSld">
      <pc:chgData name="Jay Vinicki" userId="07d27807-aaae-449e-8b78-68721e18d6d0" providerId="ADAL" clId="{F53F8FB4-93F7-431A-AFF1-17D7A2BB84FC}" dt="2023-01-03T20:36:35.846" v="634" actId="20577"/>
      <pc:docMkLst>
        <pc:docMk/>
      </pc:docMkLst>
      <pc:sldChg chg="modSp mod">
        <pc:chgData name="Jay Vinicki" userId="07d27807-aaae-449e-8b78-68721e18d6d0" providerId="ADAL" clId="{F53F8FB4-93F7-431A-AFF1-17D7A2BB84FC}" dt="2023-01-03T19:37:09.527" v="546" actId="20577"/>
        <pc:sldMkLst>
          <pc:docMk/>
          <pc:sldMk cId="4219680329" sldId="258"/>
        </pc:sldMkLst>
        <pc:spChg chg="mod">
          <ac:chgData name="Jay Vinicki" userId="07d27807-aaae-449e-8b78-68721e18d6d0" providerId="ADAL" clId="{F53F8FB4-93F7-431A-AFF1-17D7A2BB84FC}" dt="2023-01-03T19:37:09.527" v="546" actId="20577"/>
          <ac:spMkLst>
            <pc:docMk/>
            <pc:sldMk cId="4219680329" sldId="258"/>
            <ac:spMk id="3" creationId="{00000000-0000-0000-0000-000000000000}"/>
          </ac:spMkLst>
        </pc:spChg>
      </pc:sldChg>
      <pc:sldChg chg="modSp mod">
        <pc:chgData name="Jay Vinicki" userId="07d27807-aaae-449e-8b78-68721e18d6d0" providerId="ADAL" clId="{F53F8FB4-93F7-431A-AFF1-17D7A2BB84FC}" dt="2023-01-03T19:30:27.787" v="440" actId="20577"/>
        <pc:sldMkLst>
          <pc:docMk/>
          <pc:sldMk cId="2651657627" sldId="259"/>
        </pc:sldMkLst>
        <pc:spChg chg="mod">
          <ac:chgData name="Jay Vinicki" userId="07d27807-aaae-449e-8b78-68721e18d6d0" providerId="ADAL" clId="{F53F8FB4-93F7-431A-AFF1-17D7A2BB84FC}" dt="2023-01-03T19:30:27.787" v="440" actId="20577"/>
          <ac:spMkLst>
            <pc:docMk/>
            <pc:sldMk cId="2651657627" sldId="259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3-01-03T19:33:04.413" v="490" actId="5793"/>
        <pc:sldMkLst>
          <pc:docMk/>
          <pc:sldMk cId="4169669234" sldId="260"/>
        </pc:sldMkLst>
        <pc:spChg chg="mod">
          <ac:chgData name="Jay Vinicki" userId="07d27807-aaae-449e-8b78-68721e18d6d0" providerId="ADAL" clId="{F53F8FB4-93F7-431A-AFF1-17D7A2BB84FC}" dt="2023-01-03T19:33:04.413" v="490" actId="5793"/>
          <ac:spMkLst>
            <pc:docMk/>
            <pc:sldMk cId="4169669234" sldId="260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3-01-03T20:36:35.846" v="634" actId="20577"/>
        <pc:sldMkLst>
          <pc:docMk/>
          <pc:sldMk cId="252786010" sldId="261"/>
        </pc:sldMkLst>
        <pc:spChg chg="mod">
          <ac:chgData name="Jay Vinicki" userId="07d27807-aaae-449e-8b78-68721e18d6d0" providerId="ADAL" clId="{F53F8FB4-93F7-431A-AFF1-17D7A2BB84FC}" dt="2023-01-03T20:36:35.846" v="634" actId="20577"/>
          <ac:spMkLst>
            <pc:docMk/>
            <pc:sldMk cId="252786010" sldId="261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3-01-03T19:33:20.520" v="491" actId="6549"/>
        <pc:sldMkLst>
          <pc:docMk/>
          <pc:sldMk cId="1743279242" sldId="262"/>
        </pc:sldMkLst>
        <pc:spChg chg="mod">
          <ac:chgData name="Jay Vinicki" userId="07d27807-aaae-449e-8b78-68721e18d6d0" providerId="ADAL" clId="{F53F8FB4-93F7-431A-AFF1-17D7A2BB84FC}" dt="2023-01-03T19:33:20.520" v="491" actId="6549"/>
          <ac:spMkLst>
            <pc:docMk/>
            <pc:sldMk cId="1743279242" sldId="262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3-01-03T19:34:25.148" v="502" actId="6549"/>
        <pc:sldMkLst>
          <pc:docMk/>
          <pc:sldMk cId="2221990064" sldId="263"/>
        </pc:sldMkLst>
        <pc:spChg chg="mod">
          <ac:chgData name="Jay Vinicki" userId="07d27807-aaae-449e-8b78-68721e18d6d0" providerId="ADAL" clId="{F53F8FB4-93F7-431A-AFF1-17D7A2BB84FC}" dt="2023-01-03T19:34:25.148" v="502" actId="6549"/>
          <ac:spMkLst>
            <pc:docMk/>
            <pc:sldMk cId="2221990064" sldId="263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2-12-21T20:19:27.386" v="195" actId="20577"/>
        <pc:sldMkLst>
          <pc:docMk/>
          <pc:sldMk cId="550349397" sldId="264"/>
        </pc:sldMkLst>
        <pc:spChg chg="mod">
          <ac:chgData name="Jay Vinicki" userId="07d27807-aaae-449e-8b78-68721e18d6d0" providerId="ADAL" clId="{F53F8FB4-93F7-431A-AFF1-17D7A2BB84FC}" dt="2022-12-21T20:19:27.386" v="195" actId="20577"/>
          <ac:spMkLst>
            <pc:docMk/>
            <pc:sldMk cId="550349397" sldId="264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F53F8FB4-93F7-431A-AFF1-17D7A2BB84FC}" dt="2023-01-03T19:35:43.156" v="509" actId="27636"/>
        <pc:sldMkLst>
          <pc:docMk/>
          <pc:sldMk cId="2037058652" sldId="265"/>
        </pc:sldMkLst>
        <pc:spChg chg="mod">
          <ac:chgData name="Jay Vinicki" userId="07d27807-aaae-449e-8b78-68721e18d6d0" providerId="ADAL" clId="{F53F8FB4-93F7-431A-AFF1-17D7A2BB84FC}" dt="2023-01-03T19:35:43.156" v="509" actId="27636"/>
          <ac:spMkLst>
            <pc:docMk/>
            <pc:sldMk cId="2037058652" sldId="265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F53F8FB4-93F7-431A-AFF1-17D7A2BB84FC}" dt="2023-01-03T19:36:10.793" v="541" actId="20577"/>
        <pc:sldMkLst>
          <pc:docMk/>
          <pc:sldMk cId="3527759084" sldId="266"/>
        </pc:sldMkLst>
        <pc:spChg chg="mod">
          <ac:chgData name="Jay Vinicki" userId="07d27807-aaae-449e-8b78-68721e18d6d0" providerId="ADAL" clId="{F53F8FB4-93F7-431A-AFF1-17D7A2BB84FC}" dt="2023-01-03T19:36:10.793" v="541" actId="20577"/>
          <ac:spMkLst>
            <pc:docMk/>
            <pc:sldMk cId="3527759084" sldId="266"/>
            <ac:spMk id="3" creationId="{00F0C391-A805-8F07-851F-35B222D2A3C7}"/>
          </ac:spMkLst>
        </pc:spChg>
      </pc:sldChg>
    </pc:docChg>
  </pc:docChgLst>
  <pc:docChgLst>
    <pc:chgData name="Brent Walker" userId="S::brent.walker@dunwoodyga.gov::99877b31-1024-4c33-9cf2-6a4815bf7562" providerId="AD" clId="Web-{5372FFD9-5DC1-416E-B38B-6B589C099C9E}"/>
    <pc:docChg chg="modSld">
      <pc:chgData name="Brent Walker" userId="S::brent.walker@dunwoodyga.gov::99877b31-1024-4c33-9cf2-6a4815bf7562" providerId="AD" clId="Web-{5372FFD9-5DC1-416E-B38B-6B589C099C9E}" dt="2022-12-22T15:23:48.622" v="198" actId="20577"/>
      <pc:docMkLst>
        <pc:docMk/>
      </pc:docMkLst>
      <pc:sldChg chg="modSp">
        <pc:chgData name="Brent Walker" userId="S::brent.walker@dunwoodyga.gov::99877b31-1024-4c33-9cf2-6a4815bf7562" providerId="AD" clId="Web-{5372FFD9-5DC1-416E-B38B-6B589C099C9E}" dt="2022-12-22T15:22:58.434" v="192" actId="20577"/>
        <pc:sldMkLst>
          <pc:docMk/>
          <pc:sldMk cId="4169669234" sldId="260"/>
        </pc:sldMkLst>
        <pc:spChg chg="mod">
          <ac:chgData name="Brent Walker" userId="S::brent.walker@dunwoodyga.gov::99877b31-1024-4c33-9cf2-6a4815bf7562" providerId="AD" clId="Web-{5372FFD9-5DC1-416E-B38B-6B589C099C9E}" dt="2022-12-22T15:22:58.434" v="192" actId="20577"/>
          <ac:spMkLst>
            <pc:docMk/>
            <pc:sldMk cId="4169669234" sldId="260"/>
            <ac:spMk id="3" creationId="{00F0C391-A805-8F07-851F-35B222D2A3C7}"/>
          </ac:spMkLst>
        </pc:spChg>
      </pc:sldChg>
      <pc:sldChg chg="modSp">
        <pc:chgData name="Brent Walker" userId="S::brent.walker@dunwoodyga.gov::99877b31-1024-4c33-9cf2-6a4815bf7562" providerId="AD" clId="Web-{5372FFD9-5DC1-416E-B38B-6B589C099C9E}" dt="2022-12-22T15:15:23.806" v="19" actId="20577"/>
        <pc:sldMkLst>
          <pc:docMk/>
          <pc:sldMk cId="252786010" sldId="261"/>
        </pc:sldMkLst>
        <pc:spChg chg="mod">
          <ac:chgData name="Brent Walker" userId="S::brent.walker@dunwoodyga.gov::99877b31-1024-4c33-9cf2-6a4815bf7562" providerId="AD" clId="Web-{5372FFD9-5DC1-416E-B38B-6B589C099C9E}" dt="2022-12-22T15:15:23.806" v="19" actId="20577"/>
          <ac:spMkLst>
            <pc:docMk/>
            <pc:sldMk cId="252786010" sldId="261"/>
            <ac:spMk id="3" creationId="{00F0C391-A805-8F07-851F-35B222D2A3C7}"/>
          </ac:spMkLst>
        </pc:spChg>
      </pc:sldChg>
      <pc:sldChg chg="modSp">
        <pc:chgData name="Brent Walker" userId="S::brent.walker@dunwoodyga.gov::99877b31-1024-4c33-9cf2-6a4815bf7562" providerId="AD" clId="Web-{5372FFD9-5DC1-416E-B38B-6B589C099C9E}" dt="2022-12-22T15:23:48.622" v="198" actId="20577"/>
        <pc:sldMkLst>
          <pc:docMk/>
          <pc:sldMk cId="2037058652" sldId="265"/>
        </pc:sldMkLst>
        <pc:spChg chg="mod">
          <ac:chgData name="Brent Walker" userId="S::brent.walker@dunwoodyga.gov::99877b31-1024-4c33-9cf2-6a4815bf7562" providerId="AD" clId="Web-{5372FFD9-5DC1-416E-B38B-6B589C099C9E}" dt="2022-12-22T15:23:48.622" v="198" actId="20577"/>
          <ac:spMkLst>
            <pc:docMk/>
            <pc:sldMk cId="2037058652" sldId="265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99558E59-A1D5-CEFF-F1BB-252B7D27D4B9}"/>
    <pc:docChg chg="modSld">
      <pc:chgData name="Richard McLeod" userId="S::richard.mcleod@dunwoodyga.gov::ef7132ca-bf70-4498-aebc-36afe30d7975" providerId="AD" clId="Web-{99558E59-A1D5-CEFF-F1BB-252B7D27D4B9}" dt="2022-12-28T14:42:20.350" v="3" actId="20577"/>
      <pc:docMkLst>
        <pc:docMk/>
      </pc:docMkLst>
      <pc:sldChg chg="modSp">
        <pc:chgData name="Richard McLeod" userId="S::richard.mcleod@dunwoodyga.gov::ef7132ca-bf70-4498-aebc-36afe30d7975" providerId="AD" clId="Web-{99558E59-A1D5-CEFF-F1BB-252B7D27D4B9}" dt="2022-12-28T14:42:20.350" v="3" actId="20577"/>
        <pc:sldMkLst>
          <pc:docMk/>
          <pc:sldMk cId="2037058652" sldId="265"/>
        </pc:sldMkLst>
        <pc:spChg chg="mod">
          <ac:chgData name="Richard McLeod" userId="S::richard.mcleod@dunwoodyga.gov::ef7132ca-bf70-4498-aebc-36afe30d7975" providerId="AD" clId="Web-{99558E59-A1D5-CEFF-F1BB-252B7D27D4B9}" dt="2022-12-28T14:42:20.350" v="3" actId="20577"/>
          <ac:spMkLst>
            <pc:docMk/>
            <pc:sldMk cId="2037058652" sldId="265"/>
            <ac:spMk id="3" creationId="{00F0C391-A805-8F07-851F-35B222D2A3C7}"/>
          </ac:spMkLst>
        </pc:spChg>
      </pc:sldChg>
    </pc:docChg>
  </pc:docChgLst>
  <pc:docChgLst>
    <pc:chgData name="B. Grogan" userId="S::billy.grogan@dunwoodyga.gov::e77b18de-2ecf-439d-b164-3bafe5d7c001" providerId="AD" clId="Web-{62CC8B29-A4BA-FB6C-03E8-CD9750B842E1}"/>
    <pc:docChg chg="modSld">
      <pc:chgData name="B. Grogan" userId="S::billy.grogan@dunwoodyga.gov::e77b18de-2ecf-439d-b164-3bafe5d7c001" providerId="AD" clId="Web-{62CC8B29-A4BA-FB6C-03E8-CD9750B842E1}" dt="2022-12-28T14:14:22.400" v="32" actId="20577"/>
      <pc:docMkLst>
        <pc:docMk/>
      </pc:docMkLst>
      <pc:sldChg chg="modSp">
        <pc:chgData name="B. Grogan" userId="S::billy.grogan@dunwoodyga.gov::e77b18de-2ecf-439d-b164-3bafe5d7c001" providerId="AD" clId="Web-{62CC8B29-A4BA-FB6C-03E8-CD9750B842E1}" dt="2022-12-28T14:14:22.400" v="32" actId="20577"/>
        <pc:sldMkLst>
          <pc:docMk/>
          <pc:sldMk cId="4169669234" sldId="260"/>
        </pc:sldMkLst>
        <pc:spChg chg="mod">
          <ac:chgData name="B. Grogan" userId="S::billy.grogan@dunwoodyga.gov::e77b18de-2ecf-439d-b164-3bafe5d7c001" providerId="AD" clId="Web-{62CC8B29-A4BA-FB6C-03E8-CD9750B842E1}" dt="2022-12-28T14:14:22.400" v="32" actId="20577"/>
          <ac:spMkLst>
            <pc:docMk/>
            <pc:sldMk cId="4169669234" sldId="260"/>
            <ac:spMk id="3" creationId="{00F0C391-A805-8F07-851F-35B222D2A3C7}"/>
          </ac:spMkLst>
        </pc:spChg>
      </pc:sldChg>
    </pc:docChg>
  </pc:docChgLst>
  <pc:docChgLst>
    <pc:chgData name="Richard McLeod" userId="S::richard.mcleod@dunwoodyga.gov::ef7132ca-bf70-4498-aebc-36afe30d7975" providerId="AD" clId="Web-{D37081E7-F72E-40FE-8DA1-0112BD4720E3}"/>
    <pc:docChg chg="modSld">
      <pc:chgData name="Richard McLeod" userId="S::richard.mcleod@dunwoodyga.gov::ef7132ca-bf70-4498-aebc-36afe30d7975" providerId="AD" clId="Web-{D37081E7-F72E-40FE-8DA1-0112BD4720E3}" dt="2022-12-21T20:38:53.570" v="83" actId="20577"/>
      <pc:docMkLst>
        <pc:docMk/>
      </pc:docMkLst>
      <pc:sldChg chg="modSp">
        <pc:chgData name="Richard McLeod" userId="S::richard.mcleod@dunwoodyga.gov::ef7132ca-bf70-4498-aebc-36afe30d7975" providerId="AD" clId="Web-{D37081E7-F72E-40FE-8DA1-0112BD4720E3}" dt="2022-12-21T20:37:03.397" v="38" actId="20577"/>
        <pc:sldMkLst>
          <pc:docMk/>
          <pc:sldMk cId="2221990064" sldId="263"/>
        </pc:sldMkLst>
        <pc:spChg chg="mod">
          <ac:chgData name="Richard McLeod" userId="S::richard.mcleod@dunwoodyga.gov::ef7132ca-bf70-4498-aebc-36afe30d7975" providerId="AD" clId="Web-{D37081E7-F72E-40FE-8DA1-0112BD4720E3}" dt="2022-12-21T20:37:03.397" v="38" actId="20577"/>
          <ac:spMkLst>
            <pc:docMk/>
            <pc:sldMk cId="2221990064" sldId="263"/>
            <ac:spMk id="3" creationId="{00F0C391-A805-8F07-851F-35B222D2A3C7}"/>
          </ac:spMkLst>
        </pc:spChg>
      </pc:sldChg>
      <pc:sldChg chg="modSp">
        <pc:chgData name="Richard McLeod" userId="S::richard.mcleod@dunwoodyga.gov::ef7132ca-bf70-4498-aebc-36afe30d7975" providerId="AD" clId="Web-{D37081E7-F72E-40FE-8DA1-0112BD4720E3}" dt="2022-12-21T20:38:53.570" v="83" actId="20577"/>
        <pc:sldMkLst>
          <pc:docMk/>
          <pc:sldMk cId="2037058652" sldId="265"/>
        </pc:sldMkLst>
        <pc:spChg chg="mod">
          <ac:chgData name="Richard McLeod" userId="S::richard.mcleod@dunwoodyga.gov::ef7132ca-bf70-4498-aebc-36afe30d7975" providerId="AD" clId="Web-{D37081E7-F72E-40FE-8DA1-0112BD4720E3}" dt="2022-12-21T20:38:53.570" v="83" actId="20577"/>
          <ac:spMkLst>
            <pc:docMk/>
            <pc:sldMk cId="2037058652" sldId="265"/>
            <ac:spMk id="3" creationId="{00F0C391-A805-8F07-851F-35B222D2A3C7}"/>
          </ac:spMkLst>
        </pc:spChg>
      </pc:sldChg>
    </pc:docChg>
  </pc:docChgLst>
  <pc:docChgLst>
    <pc:chgData name="Jay Vinicki" userId="07d27807-aaae-449e-8b78-68721e18d6d0" providerId="ADAL" clId="{2C8F378B-25D0-844B-A58C-CDCD410608F0}"/>
    <pc:docChg chg="modSld">
      <pc:chgData name="Jay Vinicki" userId="07d27807-aaae-449e-8b78-68721e18d6d0" providerId="ADAL" clId="{2C8F378B-25D0-844B-A58C-CDCD410608F0}" dt="2023-01-04T14:18:01.313" v="78" actId="20577"/>
      <pc:docMkLst>
        <pc:docMk/>
      </pc:docMkLst>
      <pc:sldChg chg="modSp mod">
        <pc:chgData name="Jay Vinicki" userId="07d27807-aaae-449e-8b78-68721e18d6d0" providerId="ADAL" clId="{2C8F378B-25D0-844B-A58C-CDCD410608F0}" dt="2023-01-04T14:14:24.169" v="1" actId="20577"/>
        <pc:sldMkLst>
          <pc:docMk/>
          <pc:sldMk cId="4169669234" sldId="260"/>
        </pc:sldMkLst>
        <pc:spChg chg="mod">
          <ac:chgData name="Jay Vinicki" userId="07d27807-aaae-449e-8b78-68721e18d6d0" providerId="ADAL" clId="{2C8F378B-25D0-844B-A58C-CDCD410608F0}" dt="2023-01-04T14:14:24.169" v="1" actId="20577"/>
          <ac:spMkLst>
            <pc:docMk/>
            <pc:sldMk cId="4169669234" sldId="260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2C8F378B-25D0-844B-A58C-CDCD410608F0}" dt="2023-01-04T14:15:53.145" v="48" actId="6549"/>
        <pc:sldMkLst>
          <pc:docMk/>
          <pc:sldMk cId="2221990064" sldId="263"/>
        </pc:sldMkLst>
        <pc:spChg chg="mod">
          <ac:chgData name="Jay Vinicki" userId="07d27807-aaae-449e-8b78-68721e18d6d0" providerId="ADAL" clId="{2C8F378B-25D0-844B-A58C-CDCD410608F0}" dt="2023-01-04T14:15:53.145" v="48" actId="6549"/>
          <ac:spMkLst>
            <pc:docMk/>
            <pc:sldMk cId="2221990064" sldId="263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2C8F378B-25D0-844B-A58C-CDCD410608F0}" dt="2023-01-04T14:16:40.924" v="53" actId="20577"/>
        <pc:sldMkLst>
          <pc:docMk/>
          <pc:sldMk cId="2037058652" sldId="265"/>
        </pc:sldMkLst>
        <pc:spChg chg="mod">
          <ac:chgData name="Jay Vinicki" userId="07d27807-aaae-449e-8b78-68721e18d6d0" providerId="ADAL" clId="{2C8F378B-25D0-844B-A58C-CDCD410608F0}" dt="2023-01-04T14:16:40.924" v="53" actId="20577"/>
          <ac:spMkLst>
            <pc:docMk/>
            <pc:sldMk cId="2037058652" sldId="265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2C8F378B-25D0-844B-A58C-CDCD410608F0}" dt="2023-01-04T14:18:01.313" v="78" actId="20577"/>
        <pc:sldMkLst>
          <pc:docMk/>
          <pc:sldMk cId="3527759084" sldId="266"/>
        </pc:sldMkLst>
        <pc:spChg chg="mod">
          <ac:chgData name="Jay Vinicki" userId="07d27807-aaae-449e-8b78-68721e18d6d0" providerId="ADAL" clId="{2C8F378B-25D0-844B-A58C-CDCD410608F0}" dt="2023-01-04T14:18:01.313" v="78" actId="20577"/>
          <ac:spMkLst>
            <pc:docMk/>
            <pc:sldMk cId="3527759084" sldId="266"/>
            <ac:spMk id="3" creationId="{00F0C391-A805-8F07-851F-35B222D2A3C7}"/>
          </ac:spMkLst>
        </pc:spChg>
      </pc:sldChg>
    </pc:docChg>
  </pc:docChgLst>
  <pc:docChgLst>
    <pc:chgData name="Michael Starling" userId="S::michael.starling@dunwoodyga.gov::99e4012b-26c1-473f-acae-c35c96e99374" providerId="AD" clId="Web-{016C5668-03E2-4DCF-AE69-235EBD58A40B}"/>
    <pc:docChg chg="modSld">
      <pc:chgData name="Michael Starling" userId="S::michael.starling@dunwoodyga.gov::99e4012b-26c1-473f-acae-c35c96e99374" providerId="AD" clId="Web-{016C5668-03E2-4DCF-AE69-235EBD58A40B}" dt="2022-12-28T14:34:28.497" v="114" actId="20577"/>
      <pc:docMkLst>
        <pc:docMk/>
      </pc:docMkLst>
      <pc:sldChg chg="modSp">
        <pc:chgData name="Michael Starling" userId="S::michael.starling@dunwoodyga.gov::99e4012b-26c1-473f-acae-c35c96e99374" providerId="AD" clId="Web-{016C5668-03E2-4DCF-AE69-235EBD58A40B}" dt="2022-12-28T14:34:28.497" v="114" actId="20577"/>
        <pc:sldMkLst>
          <pc:docMk/>
          <pc:sldMk cId="2221990064" sldId="263"/>
        </pc:sldMkLst>
        <pc:spChg chg="mod">
          <ac:chgData name="Michael Starling" userId="S::michael.starling@dunwoodyga.gov::99e4012b-26c1-473f-acae-c35c96e99374" providerId="AD" clId="Web-{016C5668-03E2-4DCF-AE69-235EBD58A40B}" dt="2022-12-28T14:34:28.497" v="114" actId="20577"/>
          <ac:spMkLst>
            <pc:docMk/>
            <pc:sldMk cId="2221990064" sldId="263"/>
            <ac:spMk id="3" creationId="{00F0C391-A805-8F07-851F-35B222D2A3C7}"/>
          </ac:spMkLst>
        </pc:spChg>
      </pc:sldChg>
      <pc:sldChg chg="modSp">
        <pc:chgData name="Michael Starling" userId="S::michael.starling@dunwoodyga.gov::99e4012b-26c1-473f-acae-c35c96e99374" providerId="AD" clId="Web-{016C5668-03E2-4DCF-AE69-235EBD58A40B}" dt="2022-12-28T14:33:51.762" v="105" actId="20577"/>
        <pc:sldMkLst>
          <pc:docMk/>
          <pc:sldMk cId="550349397" sldId="264"/>
        </pc:sldMkLst>
        <pc:spChg chg="mod">
          <ac:chgData name="Michael Starling" userId="S::michael.starling@dunwoodyga.gov::99e4012b-26c1-473f-acae-c35c96e99374" providerId="AD" clId="Web-{016C5668-03E2-4DCF-AE69-235EBD58A40B}" dt="2022-12-28T14:33:51.762" v="105" actId="20577"/>
          <ac:spMkLst>
            <pc:docMk/>
            <pc:sldMk cId="550349397" sldId="264"/>
            <ac:spMk id="3" creationId="{00F0C391-A805-8F07-851F-35B222D2A3C7}"/>
          </ac:spMkLst>
        </pc:spChg>
      </pc:sldChg>
    </pc:docChg>
  </pc:docChgLst>
  <pc:docChgLst>
    <pc:chgData name="Kathy Florence" userId="S::kathy.florence@dunwoodyga.gov::fd22e21a-748f-4ed7-9cec-ded054a303d5" providerId="AD" clId="Web-{F85E51B7-F205-23F4-B0D8-E53FC0B9AFB5}"/>
    <pc:docChg chg="modSld">
      <pc:chgData name="Kathy Florence" userId="S::kathy.florence@dunwoodyga.gov::fd22e21a-748f-4ed7-9cec-ded054a303d5" providerId="AD" clId="Web-{F85E51B7-F205-23F4-B0D8-E53FC0B9AFB5}" dt="2023-03-20T14:10:49.326" v="14" actId="20577"/>
      <pc:docMkLst>
        <pc:docMk/>
      </pc:docMkLst>
      <pc:sldChg chg="modSp">
        <pc:chgData name="Kathy Florence" userId="S::kathy.florence@dunwoodyga.gov::fd22e21a-748f-4ed7-9cec-ded054a303d5" providerId="AD" clId="Web-{F85E51B7-F205-23F4-B0D8-E53FC0B9AFB5}" dt="2023-03-20T14:08:25.449" v="2" actId="20577"/>
        <pc:sldMkLst>
          <pc:docMk/>
          <pc:sldMk cId="2651657627" sldId="259"/>
        </pc:sldMkLst>
        <pc:spChg chg="mod">
          <ac:chgData name="Kathy Florence" userId="S::kathy.florence@dunwoodyga.gov::fd22e21a-748f-4ed7-9cec-ded054a303d5" providerId="AD" clId="Web-{F85E51B7-F205-23F4-B0D8-E53FC0B9AFB5}" dt="2023-03-20T14:08:25.449" v="2" actId="20577"/>
          <ac:spMkLst>
            <pc:docMk/>
            <pc:sldMk cId="2651657627" sldId="259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F85E51B7-F205-23F4-B0D8-E53FC0B9AFB5}" dt="2023-03-20T14:09:12.075" v="6" actId="20577"/>
        <pc:sldMkLst>
          <pc:docMk/>
          <pc:sldMk cId="4169669234" sldId="260"/>
        </pc:sldMkLst>
        <pc:spChg chg="mod">
          <ac:chgData name="Kathy Florence" userId="S::kathy.florence@dunwoodyga.gov::fd22e21a-748f-4ed7-9cec-ded054a303d5" providerId="AD" clId="Web-{F85E51B7-F205-23F4-B0D8-E53FC0B9AFB5}" dt="2023-03-20T14:09:12.075" v="6" actId="20577"/>
          <ac:spMkLst>
            <pc:docMk/>
            <pc:sldMk cId="4169669234" sldId="260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F85E51B7-F205-23F4-B0D8-E53FC0B9AFB5}" dt="2023-03-20T14:08:47.059" v="4" actId="20577"/>
        <pc:sldMkLst>
          <pc:docMk/>
          <pc:sldMk cId="252786010" sldId="261"/>
        </pc:sldMkLst>
        <pc:spChg chg="mod">
          <ac:chgData name="Kathy Florence" userId="S::kathy.florence@dunwoodyga.gov::fd22e21a-748f-4ed7-9cec-ded054a303d5" providerId="AD" clId="Web-{F85E51B7-F205-23F4-B0D8-E53FC0B9AFB5}" dt="2023-03-20T14:08:47.059" v="4" actId="20577"/>
          <ac:spMkLst>
            <pc:docMk/>
            <pc:sldMk cId="252786010" sldId="261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F85E51B7-F205-23F4-B0D8-E53FC0B9AFB5}" dt="2023-03-20T14:10:21.998" v="10" actId="20577"/>
        <pc:sldMkLst>
          <pc:docMk/>
          <pc:sldMk cId="2221990064" sldId="263"/>
        </pc:sldMkLst>
        <pc:spChg chg="mod">
          <ac:chgData name="Kathy Florence" userId="S::kathy.florence@dunwoodyga.gov::fd22e21a-748f-4ed7-9cec-ded054a303d5" providerId="AD" clId="Web-{F85E51B7-F205-23F4-B0D8-E53FC0B9AFB5}" dt="2023-03-20T14:10:21.998" v="10" actId="20577"/>
          <ac:spMkLst>
            <pc:docMk/>
            <pc:sldMk cId="2221990064" sldId="263"/>
            <ac:spMk id="3" creationId="{00F0C391-A805-8F07-851F-35B222D2A3C7}"/>
          </ac:spMkLst>
        </pc:spChg>
      </pc:sldChg>
      <pc:sldChg chg="modSp">
        <pc:chgData name="Kathy Florence" userId="S::kathy.florence@dunwoodyga.gov::fd22e21a-748f-4ed7-9cec-ded054a303d5" providerId="AD" clId="Web-{F85E51B7-F205-23F4-B0D8-E53FC0B9AFB5}" dt="2023-03-20T14:10:49.326" v="14" actId="20577"/>
        <pc:sldMkLst>
          <pc:docMk/>
          <pc:sldMk cId="550349397" sldId="264"/>
        </pc:sldMkLst>
        <pc:spChg chg="mod">
          <ac:chgData name="Kathy Florence" userId="S::kathy.florence@dunwoodyga.gov::fd22e21a-748f-4ed7-9cec-ded054a303d5" providerId="AD" clId="Web-{F85E51B7-F205-23F4-B0D8-E53FC0B9AFB5}" dt="2023-03-20T14:10:49.326" v="14" actId="20577"/>
          <ac:spMkLst>
            <pc:docMk/>
            <pc:sldMk cId="550349397" sldId="264"/>
            <ac:spMk id="3" creationId="{00F0C391-A805-8F07-851F-35B222D2A3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79536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Review of 2022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January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9, 2023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Proposed operating millage rate increase reviewed and approved by City Council. July 2022.  </a:t>
            </a:r>
          </a:p>
          <a:p>
            <a:r>
              <a:rPr lang="en-US" dirty="0"/>
              <a:t>Special Tax District for Parks and/or Police reviewed.  Decision on creation of districts postponed.  Earliest date funding could be received would now be October 2024.</a:t>
            </a:r>
          </a:p>
          <a:p>
            <a:r>
              <a:rPr lang="en-US" dirty="0">
                <a:latin typeface="Arial"/>
                <a:cs typeface="Arial"/>
              </a:rPr>
              <a:t>Draft calendar for General Obligation Bond developed by staff.  Decision on call for election postponed. Discussions morphed into Citizen Capital Committee.</a:t>
            </a:r>
          </a:p>
          <a:p>
            <a:r>
              <a:rPr lang="en-US" dirty="0"/>
              <a:t>Issue RFQ for delivering ARP funds to not-for-profits. Done through current staff at no additional cost (staff time only), currently, $1.3M of the $2.0M allocated.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Prepare updated unfunded capital list.  This tasks evolved after the retreat and became the Citizen Capital Committee which developed lists for Parks and Transportation in October 2022, postponing a Trails list until the PATH Study is completed in Spring 2023.</a:t>
            </a:r>
          </a:p>
          <a:p>
            <a:r>
              <a:rPr lang="en-US" dirty="0">
                <a:latin typeface="Arial"/>
                <a:cs typeface="Arial"/>
              </a:rPr>
              <a:t>Finish Waterford Restrooms. Bathroom/water hooked up, some concrete work and power to be done shortly.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Perform organizational assessment of Police Department.  Ongoing.  Study expected to be finished first half of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16" y="1107730"/>
            <a:ext cx="7991567" cy="50282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latin typeface="Arial"/>
                <a:cs typeface="Arial"/>
              </a:rPr>
              <a:t>Identify additional lighting in locations and install lights to be funded by ARP.  Brook Run Park Multi-Use trail lighting complete. Remaining lights to be completed in Q1 of 2023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Twenty-seven additional license plate reader cameras were added along surface streets.</a:t>
            </a:r>
          </a:p>
          <a:p>
            <a:r>
              <a:rPr lang="en-US" dirty="0"/>
              <a:t>Review current areas of code concerning nuisances.  Dunwoody’s abatement ordinance tracks state nuisance abatement law.</a:t>
            </a:r>
          </a:p>
          <a:p>
            <a:r>
              <a:rPr lang="en-US" dirty="0">
                <a:latin typeface="Arial"/>
                <a:cs typeface="Arial"/>
              </a:rPr>
              <a:t>Mental health responder program.  Contract entered into Summer 2022.  Provider had to back out of contract. Alternatives being researched.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ambulance services with DeKalb County.  County spoke on that and Sanitation in August 2022.  Draft cost proposal for EMS given to City by County.  Under review.</a:t>
            </a:r>
          </a:p>
          <a:p>
            <a:r>
              <a:rPr lang="en-US" dirty="0"/>
              <a:t>Prepare bike/pedestrian plan.  Staff was instructed to do an east/west plan from the retreat and worked on that, but was then redirected by Council to focus on a full trail plan which will be completed in early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Have corridor walk about.  Was scheduled for Summer 2022 but canceled. Possibly reschedule for spring of 2023 with PATH.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Have discussions with PCID Connects.       Evolved into workshop on safe streets hosted by the City in November 2022.</a:t>
            </a:r>
          </a:p>
          <a:p>
            <a:r>
              <a:rPr lang="en-US" dirty="0">
                <a:latin typeface="Arial"/>
                <a:cs typeface="Arial"/>
              </a:rPr>
              <a:t>Prepare Dunwoody Village action plan. Initial plan shown to Council in October 2022. Update upcoming.</a:t>
            </a:r>
          </a:p>
          <a:p>
            <a:r>
              <a:rPr lang="en-US" dirty="0">
                <a:latin typeface="Arial"/>
                <a:cs typeface="Arial"/>
              </a:rPr>
              <a:t>Hold Joint Development Authority Retreat.  Held in November 2022 about Dunwoody Village. 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Create Dunwoody – Completed in fall of 2022. Create Dunwoody funding has been approved and the new Board is in place.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Prepare public art locations in GIS. Completed Spring 2022.</a:t>
            </a:r>
          </a:p>
          <a:p>
            <a:r>
              <a:rPr lang="en-US" dirty="0">
                <a:latin typeface="Arial"/>
                <a:cs typeface="Arial"/>
              </a:rPr>
              <a:t>Staff asked to address adding sewer at </a:t>
            </a:r>
            <a:r>
              <a:rPr lang="en-US" dirty="0" err="1">
                <a:latin typeface="Arial"/>
                <a:cs typeface="Arial"/>
              </a:rPr>
              <a:t>Vermack</a:t>
            </a:r>
            <a:r>
              <a:rPr lang="en-US" dirty="0">
                <a:latin typeface="Arial"/>
                <a:cs typeface="Arial"/>
              </a:rPr>
              <a:t>. Staff reviewed and recommended holding off until location of facilities at Vermack are complete.  Updated Council Spring 2022.</a:t>
            </a:r>
          </a:p>
          <a:p>
            <a:r>
              <a:rPr lang="en-US" dirty="0">
                <a:latin typeface="Arial"/>
                <a:cs typeface="Arial"/>
              </a:rPr>
              <a:t>Review naming of public parks.  Process reviewed and first park named in August 2022.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Staff instructed to ask County about building a park at Scott Candler Water Treatment.  Staff discussed with County, too many safety issues to recommend proceeding.  Council updated Spring 2022.</a:t>
            </a:r>
          </a:p>
          <a:p>
            <a:r>
              <a:rPr lang="en-US" dirty="0">
                <a:latin typeface="Arial"/>
                <a:cs typeface="Arial"/>
              </a:rPr>
              <a:t>Adopt the Roberts Dr. and </a:t>
            </a:r>
            <a:r>
              <a:rPr lang="en-US" dirty="0" err="1">
                <a:latin typeface="Arial"/>
                <a:cs typeface="Arial"/>
              </a:rPr>
              <a:t>Vermack</a:t>
            </a:r>
            <a:r>
              <a:rPr lang="en-US" dirty="0">
                <a:latin typeface="Arial"/>
                <a:cs typeface="Arial"/>
              </a:rPr>
              <a:t> Rd Park Master Plans.  Roberts Dr. plan adopted on 10/24/22.  </a:t>
            </a:r>
            <a:r>
              <a:rPr lang="en-US" dirty="0" err="1">
                <a:latin typeface="Arial"/>
                <a:cs typeface="Arial"/>
              </a:rPr>
              <a:t>Vermack</a:t>
            </a:r>
            <a:r>
              <a:rPr lang="en-US" dirty="0">
                <a:latin typeface="Arial"/>
                <a:cs typeface="Arial"/>
              </a:rPr>
              <a:t> Rd. plan will return soon for discussion.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A61-B176-F618-FBF4-EB510E8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C391-A805-8F07-851F-35B222D2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Revise Council Standing Rules and Procedures.  Still being reviewed by Council.</a:t>
            </a:r>
          </a:p>
          <a:p>
            <a:r>
              <a:rPr lang="en-US" dirty="0">
                <a:latin typeface="Arial"/>
                <a:cs typeface="Arial"/>
              </a:rPr>
              <a:t>Revise Mission </a:t>
            </a:r>
            <a:r>
              <a:rPr lang="en-US">
                <a:latin typeface="Arial"/>
                <a:cs typeface="Arial"/>
              </a:rPr>
              <a:t>and Vision Statements</a:t>
            </a:r>
            <a:r>
              <a:rPr lang="en-US" dirty="0">
                <a:latin typeface="Arial"/>
                <a:cs typeface="Arial"/>
              </a:rPr>
              <a:t>.   Approved by Council October 2022.</a:t>
            </a:r>
          </a:p>
          <a:p>
            <a:r>
              <a:rPr lang="en-US" dirty="0">
                <a:latin typeface="Arial"/>
                <a:cs typeface="Arial"/>
              </a:rPr>
              <a:t>Review MARTA agreements with bus shelters. Options on January agenda. MARTA extended the contracts until June 30, 2023.</a:t>
            </a:r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7440-3BE6-3E10-01AE-D8F17CBE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TotalTime>1402</TotalTime>
  <Words>633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Final Review of 2022 City Council Retreat</vt:lpstr>
      <vt:lpstr>Update</vt:lpstr>
      <vt:lpstr>Update</vt:lpstr>
      <vt:lpstr>Update</vt:lpstr>
      <vt:lpstr>Update</vt:lpstr>
      <vt:lpstr>Update</vt:lpstr>
      <vt:lpstr>Update</vt:lpstr>
      <vt:lpstr>Update</vt:lpstr>
      <vt:lpstr>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lastModifiedBy>Microsoft Office User</cp:lastModifiedBy>
  <cp:revision>102</cp:revision>
  <dcterms:created xsi:type="dcterms:W3CDTF">2022-12-06T19:45:36Z</dcterms:created>
  <dcterms:modified xsi:type="dcterms:W3CDTF">2023-03-20T14:10:55Z</dcterms:modified>
</cp:coreProperties>
</file>