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76" r:id="rId3"/>
    <p:sldId id="275" r:id="rId4"/>
    <p:sldId id="271" r:id="rId5"/>
    <p:sldId id="278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F8C24-0D4E-B8CC-2486-3225F1D8A0C9}" v="1" dt="2023-03-20T13:52:41.058"/>
    <p1510:client id="{84861C96-522E-4733-ADA1-4B7DCF80957F}" v="27" dt="2023-03-16T09:52:48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Rowell" userId="S::justin.rowell@dunwoodyga.gov::794f20c4-eaae-40ce-83b0-1b4b539ca28f" providerId="AD" clId="Web-{09A5B466-C9E2-D653-385D-73CD968F57D8}"/>
    <pc:docChg chg="modSld">
      <pc:chgData name="Justin Rowell" userId="S::justin.rowell@dunwoodyga.gov::794f20c4-eaae-40ce-83b0-1b4b539ca28f" providerId="AD" clId="Web-{09A5B466-C9E2-D653-385D-73CD968F57D8}" dt="2023-03-07T20:37:02.358" v="2" actId="1076"/>
      <pc:docMkLst>
        <pc:docMk/>
      </pc:docMkLst>
      <pc:sldChg chg="modSp">
        <pc:chgData name="Justin Rowell" userId="S::justin.rowell@dunwoodyga.gov::794f20c4-eaae-40ce-83b0-1b4b539ca28f" providerId="AD" clId="Web-{09A5B466-C9E2-D653-385D-73CD968F57D8}" dt="2023-03-07T20:37:02.358" v="2" actId="1076"/>
        <pc:sldMkLst>
          <pc:docMk/>
          <pc:sldMk cId="917466660" sldId="267"/>
        </pc:sldMkLst>
        <pc:picChg chg="mod">
          <ac:chgData name="Justin Rowell" userId="S::justin.rowell@dunwoodyga.gov::794f20c4-eaae-40ce-83b0-1b4b539ca28f" providerId="AD" clId="Web-{09A5B466-C9E2-D653-385D-73CD968F57D8}" dt="2023-03-07T20:37:02.358" v="2" actId="1076"/>
          <ac:picMkLst>
            <pc:docMk/>
            <pc:sldMk cId="917466660" sldId="267"/>
            <ac:picMk id="6" creationId="{F0C2CC7F-8AD9-9757-79B8-E8C20D1A7996}"/>
          </ac:picMkLst>
        </pc:picChg>
      </pc:sldChg>
    </pc:docChg>
  </pc:docChgLst>
  <pc:docChgLst>
    <pc:chgData name="Samira Hampton" userId="S::samira.hampton@dunwoodyga.gov::b4c78d97-fbbb-45b2-9ec9-9c88100d5e0b" providerId="AD" clId="Web-{06A45A11-2109-3ABA-9FC8-E517F2903820}"/>
    <pc:docChg chg="modSld">
      <pc:chgData name="Samira Hampton" userId="S::samira.hampton@dunwoodyga.gov::b4c78d97-fbbb-45b2-9ec9-9c88100d5e0b" providerId="AD" clId="Web-{06A45A11-2109-3ABA-9FC8-E517F2903820}" dt="2023-03-07T21:02:24.584" v="252" actId="1076"/>
      <pc:docMkLst>
        <pc:docMk/>
      </pc:docMkLst>
      <pc:sldChg chg="addSp delSp modSp">
        <pc:chgData name="Samira Hampton" userId="S::samira.hampton@dunwoodyga.gov::b4c78d97-fbbb-45b2-9ec9-9c88100d5e0b" providerId="AD" clId="Web-{06A45A11-2109-3ABA-9FC8-E517F2903820}" dt="2023-03-07T21:02:18.506" v="251" actId="1076"/>
        <pc:sldMkLst>
          <pc:docMk/>
          <pc:sldMk cId="3527759084" sldId="266"/>
        </pc:sldMkLst>
        <pc:spChg chg="mod">
          <ac:chgData name="Samira Hampton" userId="S::samira.hampton@dunwoodyga.gov::b4c78d97-fbbb-45b2-9ec9-9c88100d5e0b" providerId="AD" clId="Web-{06A45A11-2109-3ABA-9FC8-E517F2903820}" dt="2023-03-07T20:23:25.671" v="90" actId="20577"/>
          <ac:spMkLst>
            <pc:docMk/>
            <pc:sldMk cId="3527759084" sldId="266"/>
            <ac:spMk id="3" creationId="{00F0C391-A805-8F07-851F-35B222D2A3C7}"/>
          </ac:spMkLst>
        </pc:spChg>
        <pc:spChg chg="add del">
          <ac:chgData name="Samira Hampton" userId="S::samira.hampton@dunwoodyga.gov::b4c78d97-fbbb-45b2-9ec9-9c88100d5e0b" providerId="AD" clId="Web-{06A45A11-2109-3ABA-9FC8-E517F2903820}" dt="2023-03-07T20:27:11.503" v="137"/>
          <ac:spMkLst>
            <pc:docMk/>
            <pc:sldMk cId="3527759084" sldId="266"/>
            <ac:spMk id="7" creationId="{9242522F-E79E-995A-8F61-D1E4ABCB6395}"/>
          </ac:spMkLst>
        </pc:spChg>
        <pc:spChg chg="add mod">
          <ac:chgData name="Samira Hampton" userId="S::samira.hampton@dunwoodyga.gov::b4c78d97-fbbb-45b2-9ec9-9c88100d5e0b" providerId="AD" clId="Web-{06A45A11-2109-3ABA-9FC8-E517F2903820}" dt="2023-03-07T20:27:56.910" v="138" actId="20577"/>
          <ac:spMkLst>
            <pc:docMk/>
            <pc:sldMk cId="3527759084" sldId="266"/>
            <ac:spMk id="8" creationId="{C9674D16-4B52-2F85-FAF6-BE2BE4317531}"/>
          </ac:spMkLst>
        </pc:spChg>
        <pc:graphicFrameChg chg="add mod modGraphic">
          <ac:chgData name="Samira Hampton" userId="S::samira.hampton@dunwoodyga.gov::b4c78d97-fbbb-45b2-9ec9-9c88100d5e0b" providerId="AD" clId="Web-{06A45A11-2109-3ABA-9FC8-E517F2903820}" dt="2023-03-07T20:29:02.817" v="150"/>
          <ac:graphicFrameMkLst>
            <pc:docMk/>
            <pc:sldMk cId="3527759084" sldId="266"/>
            <ac:graphicFrameMk id="6" creationId="{193138F5-70CF-4388-EDEB-CCA2C4C70283}"/>
          </ac:graphicFrameMkLst>
        </pc:graphicFrameChg>
        <pc:picChg chg="del mod">
          <ac:chgData name="Samira Hampton" userId="S::samira.hampton@dunwoodyga.gov::b4c78d97-fbbb-45b2-9ec9-9c88100d5e0b" providerId="AD" clId="Web-{06A45A11-2109-3ABA-9FC8-E517F2903820}" dt="2023-03-07T21:01:00.552" v="233"/>
          <ac:picMkLst>
            <pc:docMk/>
            <pc:sldMk cId="3527759084" sldId="266"/>
            <ac:picMk id="5" creationId="{162DDB0F-8950-5035-9B21-D9697A36379C}"/>
          </ac:picMkLst>
        </pc:picChg>
        <pc:picChg chg="add mod">
          <ac:chgData name="Samira Hampton" userId="S::samira.hampton@dunwoodyga.gov::b4c78d97-fbbb-45b2-9ec9-9c88100d5e0b" providerId="AD" clId="Web-{06A45A11-2109-3ABA-9FC8-E517F2903820}" dt="2023-03-07T21:02:18.506" v="251" actId="1076"/>
          <ac:picMkLst>
            <pc:docMk/>
            <pc:sldMk cId="3527759084" sldId="266"/>
            <ac:picMk id="9" creationId="{B4B47243-C7A1-7935-4487-CC81479E5D41}"/>
          </ac:picMkLst>
        </pc:picChg>
      </pc:sldChg>
      <pc:sldChg chg="delSp modSp">
        <pc:chgData name="Samira Hampton" userId="S::samira.hampton@dunwoodyga.gov::b4c78d97-fbbb-45b2-9ec9-9c88100d5e0b" providerId="AD" clId="Web-{06A45A11-2109-3ABA-9FC8-E517F2903820}" dt="2023-03-07T20:44:17.691" v="174" actId="1076"/>
        <pc:sldMkLst>
          <pc:docMk/>
          <pc:sldMk cId="917466660" sldId="267"/>
        </pc:sldMkLst>
        <pc:spChg chg="mod">
          <ac:chgData name="Samira Hampton" userId="S::samira.hampton@dunwoodyga.gov::b4c78d97-fbbb-45b2-9ec9-9c88100d5e0b" providerId="AD" clId="Web-{06A45A11-2109-3ABA-9FC8-E517F2903820}" dt="2023-03-07T20:43:23.784" v="162" actId="20577"/>
          <ac:spMkLst>
            <pc:docMk/>
            <pc:sldMk cId="917466660" sldId="267"/>
            <ac:spMk id="7" creationId="{96E3BC2C-5641-E88F-944B-5355B78BCB1A}"/>
          </ac:spMkLst>
        </pc:spChg>
        <pc:picChg chg="del">
          <ac:chgData name="Samira Hampton" userId="S::samira.hampton@dunwoodyga.gov::b4c78d97-fbbb-45b2-9ec9-9c88100d5e0b" providerId="AD" clId="Web-{06A45A11-2109-3ABA-9FC8-E517F2903820}" dt="2023-03-07T20:42:59.565" v="159"/>
          <ac:picMkLst>
            <pc:docMk/>
            <pc:sldMk cId="917466660" sldId="267"/>
            <ac:picMk id="6" creationId="{F0C2CC7F-8AD9-9757-79B8-E8C20D1A7996}"/>
          </ac:picMkLst>
        </pc:picChg>
        <pc:picChg chg="mod">
          <ac:chgData name="Samira Hampton" userId="S::samira.hampton@dunwoodyga.gov::b4c78d97-fbbb-45b2-9ec9-9c88100d5e0b" providerId="AD" clId="Web-{06A45A11-2109-3ABA-9FC8-E517F2903820}" dt="2023-03-07T20:44:11.066" v="172" actId="1076"/>
          <ac:picMkLst>
            <pc:docMk/>
            <pc:sldMk cId="917466660" sldId="267"/>
            <ac:picMk id="8" creationId="{57E79A5F-64FB-120B-7EB1-F89BCFCB60E2}"/>
          </ac:picMkLst>
        </pc:picChg>
        <pc:picChg chg="mod">
          <ac:chgData name="Samira Hampton" userId="S::samira.hampton@dunwoodyga.gov::b4c78d97-fbbb-45b2-9ec9-9c88100d5e0b" providerId="AD" clId="Web-{06A45A11-2109-3ABA-9FC8-E517F2903820}" dt="2023-03-07T20:44:17.691" v="174" actId="1076"/>
          <ac:picMkLst>
            <pc:docMk/>
            <pc:sldMk cId="917466660" sldId="267"/>
            <ac:picMk id="9" creationId="{A7D2D9D8-2EDD-0504-03B3-AA4DB454796B}"/>
          </ac:picMkLst>
        </pc:picChg>
      </pc:sldChg>
      <pc:sldChg chg="addSp delSp modSp">
        <pc:chgData name="Samira Hampton" userId="S::samira.hampton@dunwoodyga.gov::b4c78d97-fbbb-45b2-9ec9-9c88100d5e0b" providerId="AD" clId="Web-{06A45A11-2109-3ABA-9FC8-E517F2903820}" dt="2023-03-07T20:59:06.440" v="232" actId="14100"/>
        <pc:sldMkLst>
          <pc:docMk/>
          <pc:sldMk cId="3813869553" sldId="268"/>
        </pc:sldMkLst>
        <pc:picChg chg="add mod">
          <ac:chgData name="Samira Hampton" userId="S::samira.hampton@dunwoodyga.gov::b4c78d97-fbbb-45b2-9ec9-9c88100d5e0b" providerId="AD" clId="Web-{06A45A11-2109-3ABA-9FC8-E517F2903820}" dt="2023-03-07T20:58:31.112" v="227" actId="14100"/>
          <ac:picMkLst>
            <pc:docMk/>
            <pc:sldMk cId="3813869553" sldId="268"/>
            <ac:picMk id="3" creationId="{0FBF694E-0BCA-8EF5-C810-9C6F8EC8146C}"/>
          </ac:picMkLst>
        </pc:picChg>
        <pc:picChg chg="del">
          <ac:chgData name="Samira Hampton" userId="S::samira.hampton@dunwoodyga.gov::b4c78d97-fbbb-45b2-9ec9-9c88100d5e0b" providerId="AD" clId="Web-{06A45A11-2109-3ABA-9FC8-E517F2903820}" dt="2023-03-07T20:57:38.923" v="214"/>
          <ac:picMkLst>
            <pc:docMk/>
            <pc:sldMk cId="3813869553" sldId="268"/>
            <ac:picMk id="5" creationId="{2DFF67DA-79FD-1271-0807-843C5E3EC285}"/>
          </ac:picMkLst>
        </pc:picChg>
        <pc:picChg chg="del">
          <ac:chgData name="Samira Hampton" userId="S::samira.hampton@dunwoodyga.gov::b4c78d97-fbbb-45b2-9ec9-9c88100d5e0b" providerId="AD" clId="Web-{06A45A11-2109-3ABA-9FC8-E517F2903820}" dt="2023-03-07T20:57:41.283" v="215"/>
          <ac:picMkLst>
            <pc:docMk/>
            <pc:sldMk cId="3813869553" sldId="268"/>
            <ac:picMk id="6" creationId="{DB96E3BF-AD1C-B0F2-7F78-841883E11022}"/>
          </ac:picMkLst>
        </pc:picChg>
        <pc:picChg chg="add del mod">
          <ac:chgData name="Samira Hampton" userId="S::samira.hampton@dunwoodyga.gov::b4c78d97-fbbb-45b2-9ec9-9c88100d5e0b" providerId="AD" clId="Web-{06A45A11-2109-3ABA-9FC8-E517F2903820}" dt="2023-03-07T20:58:49.768" v="229"/>
          <ac:picMkLst>
            <pc:docMk/>
            <pc:sldMk cId="3813869553" sldId="268"/>
            <ac:picMk id="9" creationId="{47DF0212-2672-BC8A-4965-8891E6D6FC21}"/>
          </ac:picMkLst>
        </pc:picChg>
        <pc:picChg chg="add mod">
          <ac:chgData name="Samira Hampton" userId="S::samira.hampton@dunwoodyga.gov::b4c78d97-fbbb-45b2-9ec9-9c88100d5e0b" providerId="AD" clId="Web-{06A45A11-2109-3ABA-9FC8-E517F2903820}" dt="2023-03-07T20:59:06.440" v="232" actId="14100"/>
          <ac:picMkLst>
            <pc:docMk/>
            <pc:sldMk cId="3813869553" sldId="268"/>
            <ac:picMk id="10" creationId="{F4A91BF5-B50E-53BD-CE76-30252BC1C924}"/>
          </ac:picMkLst>
        </pc:picChg>
      </pc:sldChg>
      <pc:sldChg chg="addSp delSp modSp">
        <pc:chgData name="Samira Hampton" userId="S::samira.hampton@dunwoodyga.gov::b4c78d97-fbbb-45b2-9ec9-9c88100d5e0b" providerId="AD" clId="Web-{06A45A11-2109-3ABA-9FC8-E517F2903820}" dt="2023-03-07T21:02:24.584" v="252" actId="1076"/>
        <pc:sldMkLst>
          <pc:docMk/>
          <pc:sldMk cId="3107213128" sldId="269"/>
        </pc:sldMkLst>
        <pc:spChg chg="mod">
          <ac:chgData name="Samira Hampton" userId="S::samira.hampton@dunwoodyga.gov::b4c78d97-fbbb-45b2-9ec9-9c88100d5e0b" providerId="AD" clId="Web-{06A45A11-2109-3ABA-9FC8-E517F2903820}" dt="2023-03-07T20:47:18.710" v="199" actId="20577"/>
          <ac:spMkLst>
            <pc:docMk/>
            <pc:sldMk cId="3107213128" sldId="269"/>
            <ac:spMk id="6" creationId="{A81FE70A-230F-78FF-46A8-E32A36484D0B}"/>
          </ac:spMkLst>
        </pc:spChg>
        <pc:spChg chg="add del mod">
          <ac:chgData name="Samira Hampton" userId="S::samira.hampton@dunwoodyga.gov::b4c78d97-fbbb-45b2-9ec9-9c88100d5e0b" providerId="AD" clId="Web-{06A45A11-2109-3ABA-9FC8-E517F2903820}" dt="2023-03-07T20:50:10.150" v="210"/>
          <ac:spMkLst>
            <pc:docMk/>
            <pc:sldMk cId="3107213128" sldId="269"/>
            <ac:spMk id="7" creationId="{8F62601C-B95C-0F5F-B0E0-3157F396F114}"/>
          </ac:spMkLst>
        </pc:spChg>
        <pc:spChg chg="mod">
          <ac:chgData name="Samira Hampton" userId="S::samira.hampton@dunwoodyga.gov::b4c78d97-fbbb-45b2-9ec9-9c88100d5e0b" providerId="AD" clId="Web-{06A45A11-2109-3ABA-9FC8-E517F2903820}" dt="2023-03-07T20:47:46.460" v="206" actId="1076"/>
          <ac:spMkLst>
            <pc:docMk/>
            <pc:sldMk cId="3107213128" sldId="269"/>
            <ac:spMk id="12" creationId="{0C91FD6B-7658-F4D4-220C-0D63765EF253}"/>
          </ac:spMkLst>
        </pc:spChg>
        <pc:graphicFrameChg chg="mod modGraphic">
          <ac:chgData name="Samira Hampton" userId="S::samira.hampton@dunwoodyga.gov::b4c78d97-fbbb-45b2-9ec9-9c88100d5e0b" providerId="AD" clId="Web-{06A45A11-2109-3ABA-9FC8-E517F2903820}" dt="2023-03-07T20:45:16.020" v="186" actId="1076"/>
          <ac:graphicFrameMkLst>
            <pc:docMk/>
            <pc:sldMk cId="3107213128" sldId="269"/>
            <ac:graphicFrameMk id="11" creationId="{DAF129C2-03C6-0889-BE4F-846264E57BCD}"/>
          </ac:graphicFrameMkLst>
        </pc:graphicFrameChg>
        <pc:graphicFrameChg chg="mod modGraphic">
          <ac:chgData name="Samira Hampton" userId="S::samira.hampton@dunwoodyga.gov::b4c78d97-fbbb-45b2-9ec9-9c88100d5e0b" providerId="AD" clId="Web-{06A45A11-2109-3ABA-9FC8-E517F2903820}" dt="2023-03-07T20:45:23.614" v="187" actId="1076"/>
          <ac:graphicFrameMkLst>
            <pc:docMk/>
            <pc:sldMk cId="3107213128" sldId="269"/>
            <ac:graphicFrameMk id="13" creationId="{1857BC36-FC86-8B9B-7315-E5BB1969EFEF}"/>
          </ac:graphicFrameMkLst>
        </pc:graphicFrameChg>
        <pc:picChg chg="del mod">
          <ac:chgData name="Samira Hampton" userId="S::samira.hampton@dunwoodyga.gov::b4c78d97-fbbb-45b2-9ec9-9c88100d5e0b" providerId="AD" clId="Web-{06A45A11-2109-3ABA-9FC8-E517F2903820}" dt="2023-03-07T20:50:04.916" v="209"/>
          <ac:picMkLst>
            <pc:docMk/>
            <pc:sldMk cId="3107213128" sldId="269"/>
            <ac:picMk id="5" creationId="{3FC5FD6A-134F-BD35-3F74-13F97DDBED67}"/>
          </ac:picMkLst>
        </pc:picChg>
        <pc:picChg chg="add mod ord">
          <ac:chgData name="Samira Hampton" userId="S::samira.hampton@dunwoodyga.gov::b4c78d97-fbbb-45b2-9ec9-9c88100d5e0b" providerId="AD" clId="Web-{06A45A11-2109-3ABA-9FC8-E517F2903820}" dt="2023-03-07T21:02:24.584" v="252" actId="1076"/>
          <ac:picMkLst>
            <pc:docMk/>
            <pc:sldMk cId="3107213128" sldId="269"/>
            <ac:picMk id="8" creationId="{60E8E8DB-379C-488F-2D29-02CF78CB4E4D}"/>
          </ac:picMkLst>
        </pc:picChg>
      </pc:sldChg>
      <pc:sldChg chg="modSp">
        <pc:chgData name="Samira Hampton" userId="S::samira.hampton@dunwoodyga.gov::b4c78d97-fbbb-45b2-9ec9-9c88100d5e0b" providerId="AD" clId="Web-{06A45A11-2109-3ABA-9FC8-E517F2903820}" dt="2023-03-07T20:19:25.792" v="88" actId="20577"/>
        <pc:sldMkLst>
          <pc:docMk/>
          <pc:sldMk cId="2167302444" sldId="270"/>
        </pc:sldMkLst>
        <pc:spChg chg="mod">
          <ac:chgData name="Samira Hampton" userId="S::samira.hampton@dunwoodyga.gov::b4c78d97-fbbb-45b2-9ec9-9c88100d5e0b" providerId="AD" clId="Web-{06A45A11-2109-3ABA-9FC8-E517F2903820}" dt="2023-03-07T20:19:12.573" v="84" actId="20577"/>
          <ac:spMkLst>
            <pc:docMk/>
            <pc:sldMk cId="2167302444" sldId="270"/>
            <ac:spMk id="7" creationId="{A3E0BC88-8755-6108-843B-7887B753F996}"/>
          </ac:spMkLst>
        </pc:spChg>
        <pc:spChg chg="mod">
          <ac:chgData name="Samira Hampton" userId="S::samira.hampton@dunwoodyga.gov::b4c78d97-fbbb-45b2-9ec9-9c88100d5e0b" providerId="AD" clId="Web-{06A45A11-2109-3ABA-9FC8-E517F2903820}" dt="2023-03-07T20:19:25.792" v="88" actId="20577"/>
          <ac:spMkLst>
            <pc:docMk/>
            <pc:sldMk cId="2167302444" sldId="270"/>
            <ac:spMk id="8" creationId="{3B2FE872-8669-8F76-8629-ABF9925D829D}"/>
          </ac:spMkLst>
        </pc:spChg>
        <pc:graphicFrameChg chg="mod modGraphic">
          <ac:chgData name="Samira Hampton" userId="S::samira.hampton@dunwoodyga.gov::b4c78d97-fbbb-45b2-9ec9-9c88100d5e0b" providerId="AD" clId="Web-{06A45A11-2109-3ABA-9FC8-E517F2903820}" dt="2023-03-07T20:18:40.729" v="41"/>
          <ac:graphicFrameMkLst>
            <pc:docMk/>
            <pc:sldMk cId="2167302444" sldId="270"/>
            <ac:graphicFrameMk id="5" creationId="{97BDA62F-25F7-CBBB-312E-BA3EC4405A36}"/>
          </ac:graphicFrameMkLst>
        </pc:graphicFrameChg>
        <pc:graphicFrameChg chg="mod modGraphic">
          <ac:chgData name="Samira Hampton" userId="S::samira.hampton@dunwoodyga.gov::b4c78d97-fbbb-45b2-9ec9-9c88100d5e0b" providerId="AD" clId="Web-{06A45A11-2109-3ABA-9FC8-E517F2903820}" dt="2023-03-07T20:18:50.682" v="47"/>
          <ac:graphicFrameMkLst>
            <pc:docMk/>
            <pc:sldMk cId="2167302444" sldId="270"/>
            <ac:graphicFrameMk id="6" creationId="{71382EA6-2FA9-1446-DFBB-7C991C9DFFAE}"/>
          </ac:graphicFrameMkLst>
        </pc:graphicFrameChg>
      </pc:sldChg>
    </pc:docChg>
  </pc:docChgLst>
  <pc:docChgLst>
    <pc:chgData name="Jay Vinicki" userId="07d27807-aaae-449e-8b78-68721e18d6d0" providerId="ADAL" clId="{C7F7A420-5D8F-4F88-800E-277D9950FB55}"/>
    <pc:docChg chg="custSel addSld modSld">
      <pc:chgData name="Jay Vinicki" userId="07d27807-aaae-449e-8b78-68721e18d6d0" providerId="ADAL" clId="{C7F7A420-5D8F-4F88-800E-277D9950FB55}" dt="2023-03-02T17:33:24.939" v="260" actId="27636"/>
      <pc:docMkLst>
        <pc:docMk/>
      </pc:docMkLst>
      <pc:sldChg chg="modSp mod">
        <pc:chgData name="Jay Vinicki" userId="07d27807-aaae-449e-8b78-68721e18d6d0" providerId="ADAL" clId="{C7F7A420-5D8F-4F88-800E-277D9950FB55}" dt="2023-03-02T17:27:47.876" v="73" actId="20577"/>
        <pc:sldMkLst>
          <pc:docMk/>
          <pc:sldMk cId="4219680329" sldId="258"/>
        </pc:sldMkLst>
        <pc:spChg chg="mod">
          <ac:chgData name="Jay Vinicki" userId="07d27807-aaae-449e-8b78-68721e18d6d0" providerId="ADAL" clId="{C7F7A420-5D8F-4F88-800E-277D9950FB55}" dt="2023-03-02T17:27:47.876" v="73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modSp mod">
        <pc:chgData name="Jay Vinicki" userId="07d27807-aaae-449e-8b78-68721e18d6d0" providerId="ADAL" clId="{C7F7A420-5D8F-4F88-800E-277D9950FB55}" dt="2023-03-02T17:27:01.734" v="24" actId="27636"/>
        <pc:sldMkLst>
          <pc:docMk/>
          <pc:sldMk cId="2896458373" sldId="268"/>
        </pc:sldMkLst>
        <pc:spChg chg="mod">
          <ac:chgData name="Jay Vinicki" userId="07d27807-aaae-449e-8b78-68721e18d6d0" providerId="ADAL" clId="{C7F7A420-5D8F-4F88-800E-277D9950FB55}" dt="2023-03-02T17:27:01.734" v="24" actId="27636"/>
          <ac:spMkLst>
            <pc:docMk/>
            <pc:sldMk cId="2896458373" sldId="268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0:24.870" v="74"/>
        <pc:sldMkLst>
          <pc:docMk/>
          <pc:sldMk cId="1123333162" sldId="269"/>
        </pc:sldMkLst>
        <pc:spChg chg="mod">
          <ac:chgData name="Jay Vinicki" userId="07d27807-aaae-449e-8b78-68721e18d6d0" providerId="ADAL" clId="{C7F7A420-5D8F-4F88-800E-277D9950FB55}" dt="2023-03-02T17:30:24.870" v="74"/>
          <ac:spMkLst>
            <pc:docMk/>
            <pc:sldMk cId="1123333162" sldId="269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0:51.050" v="118" actId="27636"/>
        <pc:sldMkLst>
          <pc:docMk/>
          <pc:sldMk cId="3089942263" sldId="270"/>
        </pc:sldMkLst>
        <pc:spChg chg="mod">
          <ac:chgData name="Jay Vinicki" userId="07d27807-aaae-449e-8b78-68721e18d6d0" providerId="ADAL" clId="{C7F7A420-5D8F-4F88-800E-277D9950FB55}" dt="2023-03-02T17:30:51.050" v="118" actId="27636"/>
          <ac:spMkLst>
            <pc:docMk/>
            <pc:sldMk cId="3089942263" sldId="270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1:20.884" v="141" actId="27636"/>
        <pc:sldMkLst>
          <pc:docMk/>
          <pc:sldMk cId="1128767545" sldId="271"/>
        </pc:sldMkLst>
        <pc:spChg chg="mod">
          <ac:chgData name="Jay Vinicki" userId="07d27807-aaae-449e-8b78-68721e18d6d0" providerId="ADAL" clId="{C7F7A420-5D8F-4F88-800E-277D9950FB55}" dt="2023-03-02T17:31:20.884" v="141" actId="27636"/>
          <ac:spMkLst>
            <pc:docMk/>
            <pc:sldMk cId="1128767545" sldId="271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1:45.837" v="163" actId="27636"/>
        <pc:sldMkLst>
          <pc:docMk/>
          <pc:sldMk cId="3295378048" sldId="272"/>
        </pc:sldMkLst>
        <pc:spChg chg="mod">
          <ac:chgData name="Jay Vinicki" userId="07d27807-aaae-449e-8b78-68721e18d6d0" providerId="ADAL" clId="{C7F7A420-5D8F-4F88-800E-277D9950FB55}" dt="2023-03-02T17:31:45.837" v="163" actId="27636"/>
          <ac:spMkLst>
            <pc:docMk/>
            <pc:sldMk cId="3295378048" sldId="272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2:10.376" v="185" actId="27636"/>
        <pc:sldMkLst>
          <pc:docMk/>
          <pc:sldMk cId="2467381705" sldId="273"/>
        </pc:sldMkLst>
        <pc:spChg chg="mod">
          <ac:chgData name="Jay Vinicki" userId="07d27807-aaae-449e-8b78-68721e18d6d0" providerId="ADAL" clId="{C7F7A420-5D8F-4F88-800E-277D9950FB55}" dt="2023-03-02T17:32:10.376" v="185" actId="27636"/>
          <ac:spMkLst>
            <pc:docMk/>
            <pc:sldMk cId="2467381705" sldId="273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3:24.939" v="260" actId="27636"/>
        <pc:sldMkLst>
          <pc:docMk/>
          <pc:sldMk cId="3606343399" sldId="274"/>
        </pc:sldMkLst>
        <pc:spChg chg="mod">
          <ac:chgData name="Jay Vinicki" userId="07d27807-aaae-449e-8b78-68721e18d6d0" providerId="ADAL" clId="{C7F7A420-5D8F-4F88-800E-277D9950FB55}" dt="2023-03-02T17:33:24.939" v="260" actId="27636"/>
          <ac:spMkLst>
            <pc:docMk/>
            <pc:sldMk cId="3606343399" sldId="274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3:03.072" v="238" actId="27636"/>
        <pc:sldMkLst>
          <pc:docMk/>
          <pc:sldMk cId="3073807184" sldId="275"/>
        </pc:sldMkLst>
        <pc:spChg chg="mod">
          <ac:chgData name="Jay Vinicki" userId="07d27807-aaae-449e-8b78-68721e18d6d0" providerId="ADAL" clId="{C7F7A420-5D8F-4F88-800E-277D9950FB55}" dt="2023-03-02T17:33:03.072" v="238" actId="27636"/>
          <ac:spMkLst>
            <pc:docMk/>
            <pc:sldMk cId="3073807184" sldId="275"/>
            <ac:spMk id="3" creationId="{00F0C391-A805-8F07-851F-35B222D2A3C7}"/>
          </ac:spMkLst>
        </pc:spChg>
      </pc:sldChg>
      <pc:sldChg chg="modSp mod">
        <pc:chgData name="Jay Vinicki" userId="07d27807-aaae-449e-8b78-68721e18d6d0" providerId="ADAL" clId="{C7F7A420-5D8F-4F88-800E-277D9950FB55}" dt="2023-03-02T17:32:34.982" v="215" actId="27636"/>
        <pc:sldMkLst>
          <pc:docMk/>
          <pc:sldMk cId="2044829928" sldId="276"/>
        </pc:sldMkLst>
        <pc:spChg chg="mod">
          <ac:chgData name="Jay Vinicki" userId="07d27807-aaae-449e-8b78-68721e18d6d0" providerId="ADAL" clId="{C7F7A420-5D8F-4F88-800E-277D9950FB55}" dt="2023-03-02T17:32:34.982" v="215" actId="27636"/>
          <ac:spMkLst>
            <pc:docMk/>
            <pc:sldMk cId="2044829928" sldId="276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27:16.508" v="47" actId="20577"/>
        <pc:sldMkLst>
          <pc:docMk/>
          <pc:sldMk cId="3962569053" sldId="277"/>
        </pc:sldMkLst>
        <pc:spChg chg="mod">
          <ac:chgData name="Jay Vinicki" userId="07d27807-aaae-449e-8b78-68721e18d6d0" providerId="ADAL" clId="{C7F7A420-5D8F-4F88-800E-277D9950FB55}" dt="2023-03-02T17:27:16.508" v="47" actId="20577"/>
          <ac:spMkLst>
            <pc:docMk/>
            <pc:sldMk cId="3962569053" sldId="277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0:39.851" v="116" actId="20577"/>
        <pc:sldMkLst>
          <pc:docMk/>
          <pc:sldMk cId="2144706450" sldId="278"/>
        </pc:sldMkLst>
        <pc:spChg chg="mod">
          <ac:chgData name="Jay Vinicki" userId="07d27807-aaae-449e-8b78-68721e18d6d0" providerId="ADAL" clId="{C7F7A420-5D8F-4F88-800E-277D9950FB55}" dt="2023-03-02T17:30:39.851" v="116" actId="20577"/>
          <ac:spMkLst>
            <pc:docMk/>
            <pc:sldMk cId="2144706450" sldId="278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1:04.429" v="139" actId="313"/>
        <pc:sldMkLst>
          <pc:docMk/>
          <pc:sldMk cId="981322872" sldId="279"/>
        </pc:sldMkLst>
        <pc:spChg chg="mod">
          <ac:chgData name="Jay Vinicki" userId="07d27807-aaae-449e-8b78-68721e18d6d0" providerId="ADAL" clId="{C7F7A420-5D8F-4F88-800E-277D9950FB55}" dt="2023-03-02T17:31:04.429" v="139" actId="313"/>
          <ac:spMkLst>
            <pc:docMk/>
            <pc:sldMk cId="981322872" sldId="279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1:37.060" v="161" actId="313"/>
        <pc:sldMkLst>
          <pc:docMk/>
          <pc:sldMk cId="223931773" sldId="280"/>
        </pc:sldMkLst>
        <pc:spChg chg="mod">
          <ac:chgData name="Jay Vinicki" userId="07d27807-aaae-449e-8b78-68721e18d6d0" providerId="ADAL" clId="{C7F7A420-5D8F-4F88-800E-277D9950FB55}" dt="2023-03-02T17:31:37.060" v="161" actId="313"/>
          <ac:spMkLst>
            <pc:docMk/>
            <pc:sldMk cId="223931773" sldId="280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2:00.419" v="183" actId="313"/>
        <pc:sldMkLst>
          <pc:docMk/>
          <pc:sldMk cId="4098748354" sldId="281"/>
        </pc:sldMkLst>
        <pc:spChg chg="mod">
          <ac:chgData name="Jay Vinicki" userId="07d27807-aaae-449e-8b78-68721e18d6d0" providerId="ADAL" clId="{C7F7A420-5D8F-4F88-800E-277D9950FB55}" dt="2023-03-02T17:32:00.419" v="183" actId="313"/>
          <ac:spMkLst>
            <pc:docMk/>
            <pc:sldMk cId="4098748354" sldId="281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2:21.739" v="213" actId="20577"/>
        <pc:sldMkLst>
          <pc:docMk/>
          <pc:sldMk cId="2684887050" sldId="282"/>
        </pc:sldMkLst>
        <pc:spChg chg="mod">
          <ac:chgData name="Jay Vinicki" userId="07d27807-aaae-449e-8b78-68721e18d6d0" providerId="ADAL" clId="{C7F7A420-5D8F-4F88-800E-277D9950FB55}" dt="2023-03-02T17:32:21.739" v="213" actId="20577"/>
          <ac:spMkLst>
            <pc:docMk/>
            <pc:sldMk cId="2684887050" sldId="282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2:52.149" v="236" actId="20577"/>
        <pc:sldMkLst>
          <pc:docMk/>
          <pc:sldMk cId="2340267473" sldId="283"/>
        </pc:sldMkLst>
        <pc:spChg chg="mod">
          <ac:chgData name="Jay Vinicki" userId="07d27807-aaae-449e-8b78-68721e18d6d0" providerId="ADAL" clId="{C7F7A420-5D8F-4F88-800E-277D9950FB55}" dt="2023-03-02T17:32:52.149" v="236" actId="20577"/>
          <ac:spMkLst>
            <pc:docMk/>
            <pc:sldMk cId="2340267473" sldId="283"/>
            <ac:spMk id="3" creationId="{00F0C391-A805-8F07-851F-35B222D2A3C7}"/>
          </ac:spMkLst>
        </pc:spChg>
      </pc:sldChg>
      <pc:sldChg chg="modSp add mod">
        <pc:chgData name="Jay Vinicki" userId="07d27807-aaae-449e-8b78-68721e18d6d0" providerId="ADAL" clId="{C7F7A420-5D8F-4F88-800E-277D9950FB55}" dt="2023-03-02T17:33:17.086" v="258" actId="313"/>
        <pc:sldMkLst>
          <pc:docMk/>
          <pc:sldMk cId="428433953" sldId="284"/>
        </pc:sldMkLst>
        <pc:spChg chg="mod">
          <ac:chgData name="Jay Vinicki" userId="07d27807-aaae-449e-8b78-68721e18d6d0" providerId="ADAL" clId="{C7F7A420-5D8F-4F88-800E-277D9950FB55}" dt="2023-03-02T17:33:17.086" v="258" actId="313"/>
          <ac:spMkLst>
            <pc:docMk/>
            <pc:sldMk cId="428433953" sldId="284"/>
            <ac:spMk id="3" creationId="{00F0C391-A805-8F07-851F-35B222D2A3C7}"/>
          </ac:spMkLst>
        </pc:spChg>
      </pc:sldChg>
    </pc:docChg>
  </pc:docChgLst>
  <pc:docChgLst>
    <pc:chgData name="Jay Vinicki" userId="07d27807-aaae-449e-8b78-68721e18d6d0" providerId="ADAL" clId="{295DCC8C-4C24-4255-B8BB-6D4EEC8239C8}"/>
    <pc:docChg chg="custSel addSld modSld">
      <pc:chgData name="Jay Vinicki" userId="07d27807-aaae-449e-8b78-68721e18d6d0" providerId="ADAL" clId="{295DCC8C-4C24-4255-B8BB-6D4EEC8239C8}" dt="2023-03-14T19:50:19.823" v="957" actId="20577"/>
      <pc:docMkLst>
        <pc:docMk/>
      </pc:docMkLst>
      <pc:sldChg chg="addSp modSp mod chgLayout">
        <pc:chgData name="Jay Vinicki" userId="07d27807-aaae-449e-8b78-68721e18d6d0" providerId="ADAL" clId="{295DCC8C-4C24-4255-B8BB-6D4EEC8239C8}" dt="2023-03-14T19:44:32.594" v="361" actId="11529"/>
        <pc:sldMkLst>
          <pc:docMk/>
          <pc:sldMk cId="2167302444" sldId="270"/>
        </pc:sldMkLst>
        <pc:spChg chg="mod ord">
          <ac:chgData name="Jay Vinicki" userId="07d27807-aaae-449e-8b78-68721e18d6d0" providerId="ADAL" clId="{295DCC8C-4C24-4255-B8BB-6D4EEC8239C8}" dt="2023-03-14T19:42:30.146" v="28" actId="700"/>
          <ac:spMkLst>
            <pc:docMk/>
            <pc:sldMk cId="2167302444" sldId="270"/>
            <ac:spMk id="2" creationId="{35029053-4CDB-78A3-EBD8-AD80AFB2534D}"/>
          </ac:spMkLst>
        </pc:spChg>
        <pc:spChg chg="add mod ord">
          <ac:chgData name="Jay Vinicki" userId="07d27807-aaae-449e-8b78-68721e18d6d0" providerId="ADAL" clId="{295DCC8C-4C24-4255-B8BB-6D4EEC8239C8}" dt="2023-03-14T19:44:16.923" v="360" actId="114"/>
          <ac:spMkLst>
            <pc:docMk/>
            <pc:sldMk cId="2167302444" sldId="270"/>
            <ac:spMk id="3" creationId="{68FFC5F8-AD4F-E800-B5A4-05286AB24563}"/>
          </ac:spMkLst>
        </pc:spChg>
        <pc:spChg chg="mod ord">
          <ac:chgData name="Jay Vinicki" userId="07d27807-aaae-449e-8b78-68721e18d6d0" providerId="ADAL" clId="{295DCC8C-4C24-4255-B8BB-6D4EEC8239C8}" dt="2023-03-14T19:42:30.146" v="28" actId="700"/>
          <ac:spMkLst>
            <pc:docMk/>
            <pc:sldMk cId="2167302444" sldId="270"/>
            <ac:spMk id="4" creationId="{44DC1EC2-EE0F-A946-C71C-15A367DA5954}"/>
          </ac:spMkLst>
        </pc:spChg>
        <pc:spChg chg="add">
          <ac:chgData name="Jay Vinicki" userId="07d27807-aaae-449e-8b78-68721e18d6d0" providerId="ADAL" clId="{295DCC8C-4C24-4255-B8BB-6D4EEC8239C8}" dt="2023-03-14T19:44:32.594" v="361" actId="11529"/>
          <ac:spMkLst>
            <pc:docMk/>
            <pc:sldMk cId="2167302444" sldId="270"/>
            <ac:spMk id="5" creationId="{8EF4DCBC-06BB-CB17-C3F9-3ABA0582B224}"/>
          </ac:spMkLst>
        </pc:spChg>
      </pc:sldChg>
      <pc:sldChg chg="addSp delSp modSp add mod">
        <pc:chgData name="Jay Vinicki" userId="07d27807-aaae-449e-8b78-68721e18d6d0" providerId="ADAL" clId="{295DCC8C-4C24-4255-B8BB-6D4EEC8239C8}" dt="2023-03-14T19:47:33.605" v="630" actId="20577"/>
        <pc:sldMkLst>
          <pc:docMk/>
          <pc:sldMk cId="714157893" sldId="271"/>
        </pc:sldMkLst>
        <pc:spChg chg="mod">
          <ac:chgData name="Jay Vinicki" userId="07d27807-aaae-449e-8b78-68721e18d6d0" providerId="ADAL" clId="{295DCC8C-4C24-4255-B8BB-6D4EEC8239C8}" dt="2023-03-14T19:47:33.605" v="630" actId="20577"/>
          <ac:spMkLst>
            <pc:docMk/>
            <pc:sldMk cId="714157893" sldId="271"/>
            <ac:spMk id="3" creationId="{68FFC5F8-AD4F-E800-B5A4-05286AB24563}"/>
          </ac:spMkLst>
        </pc:spChg>
        <pc:spChg chg="del">
          <ac:chgData name="Jay Vinicki" userId="07d27807-aaae-449e-8b78-68721e18d6d0" providerId="ADAL" clId="{295DCC8C-4C24-4255-B8BB-6D4EEC8239C8}" dt="2023-03-14T19:46:04.779" v="422" actId="478"/>
          <ac:spMkLst>
            <pc:docMk/>
            <pc:sldMk cId="714157893" sldId="271"/>
            <ac:spMk id="5" creationId="{8EF4DCBC-06BB-CB17-C3F9-3ABA0582B224}"/>
          </ac:spMkLst>
        </pc:spChg>
        <pc:spChg chg="add mod">
          <ac:chgData name="Jay Vinicki" userId="07d27807-aaae-449e-8b78-68721e18d6d0" providerId="ADAL" clId="{295DCC8C-4C24-4255-B8BB-6D4EEC8239C8}" dt="2023-03-14T19:47:05.262" v="534" actId="14100"/>
          <ac:spMkLst>
            <pc:docMk/>
            <pc:sldMk cId="714157893" sldId="271"/>
            <ac:spMk id="6" creationId="{6B7778BC-5261-5330-B937-48E61FDBCFEA}"/>
          </ac:spMkLst>
        </pc:spChg>
      </pc:sldChg>
      <pc:sldChg chg="modSp add mod">
        <pc:chgData name="Jay Vinicki" userId="07d27807-aaae-449e-8b78-68721e18d6d0" providerId="ADAL" clId="{295DCC8C-4C24-4255-B8BB-6D4EEC8239C8}" dt="2023-03-14T19:47:45.866" v="659" actId="20577"/>
        <pc:sldMkLst>
          <pc:docMk/>
          <pc:sldMk cId="4199282143" sldId="272"/>
        </pc:sldMkLst>
        <pc:spChg chg="mod">
          <ac:chgData name="Jay Vinicki" userId="07d27807-aaae-449e-8b78-68721e18d6d0" providerId="ADAL" clId="{295DCC8C-4C24-4255-B8BB-6D4EEC8239C8}" dt="2023-03-14T19:47:45.866" v="659" actId="20577"/>
          <ac:spMkLst>
            <pc:docMk/>
            <pc:sldMk cId="4199282143" sldId="272"/>
            <ac:spMk id="3" creationId="{68FFC5F8-AD4F-E800-B5A4-05286AB24563}"/>
          </ac:spMkLst>
        </pc:spChg>
      </pc:sldChg>
      <pc:sldChg chg="delSp modSp add mod">
        <pc:chgData name="Jay Vinicki" userId="07d27807-aaae-449e-8b78-68721e18d6d0" providerId="ADAL" clId="{295DCC8C-4C24-4255-B8BB-6D4EEC8239C8}" dt="2023-03-14T19:49:29.773" v="839" actId="6549"/>
        <pc:sldMkLst>
          <pc:docMk/>
          <pc:sldMk cId="992789104" sldId="273"/>
        </pc:sldMkLst>
        <pc:spChg chg="mod">
          <ac:chgData name="Jay Vinicki" userId="07d27807-aaae-449e-8b78-68721e18d6d0" providerId="ADAL" clId="{295DCC8C-4C24-4255-B8BB-6D4EEC8239C8}" dt="2023-03-14T19:49:29.773" v="839" actId="6549"/>
          <ac:spMkLst>
            <pc:docMk/>
            <pc:sldMk cId="992789104" sldId="273"/>
            <ac:spMk id="3" creationId="{68FFC5F8-AD4F-E800-B5A4-05286AB24563}"/>
          </ac:spMkLst>
        </pc:spChg>
        <pc:spChg chg="del">
          <ac:chgData name="Jay Vinicki" userId="07d27807-aaae-449e-8b78-68721e18d6d0" providerId="ADAL" clId="{295DCC8C-4C24-4255-B8BB-6D4EEC8239C8}" dt="2023-03-14T19:48:14.284" v="661" actId="478"/>
          <ac:spMkLst>
            <pc:docMk/>
            <pc:sldMk cId="992789104" sldId="273"/>
            <ac:spMk id="6" creationId="{6B7778BC-5261-5330-B937-48E61FDBCFEA}"/>
          </ac:spMkLst>
        </pc:spChg>
      </pc:sldChg>
      <pc:sldChg chg="modSp add mod">
        <pc:chgData name="Jay Vinicki" userId="07d27807-aaae-449e-8b78-68721e18d6d0" providerId="ADAL" clId="{295DCC8C-4C24-4255-B8BB-6D4EEC8239C8}" dt="2023-03-14T19:50:19.823" v="957" actId="20577"/>
        <pc:sldMkLst>
          <pc:docMk/>
          <pc:sldMk cId="4289817475" sldId="274"/>
        </pc:sldMkLst>
        <pc:spChg chg="mod">
          <ac:chgData name="Jay Vinicki" userId="07d27807-aaae-449e-8b78-68721e18d6d0" providerId="ADAL" clId="{295DCC8C-4C24-4255-B8BB-6D4EEC8239C8}" dt="2023-03-14T19:50:19.823" v="957" actId="20577"/>
          <ac:spMkLst>
            <pc:docMk/>
            <pc:sldMk cId="4289817475" sldId="274"/>
            <ac:spMk id="3" creationId="{68FFC5F8-AD4F-E800-B5A4-05286AB24563}"/>
          </ac:spMkLst>
        </pc:spChg>
      </pc:sldChg>
    </pc:docChg>
  </pc:docChgLst>
  <pc:docChgLst>
    <pc:chgData name="B. Grogan" userId="S::billy.grogan@dunwoodyga.gov::e77b18de-2ecf-439d-b164-3bafe5d7c001" providerId="AD" clId="Web-{84EB7D5D-E986-BDAE-2F5A-19AFFA894B6C}"/>
    <pc:docChg chg="addSld modSld">
      <pc:chgData name="B. Grogan" userId="S::billy.grogan@dunwoodyga.gov::e77b18de-2ecf-439d-b164-3bafe5d7c001" providerId="AD" clId="Web-{84EB7D5D-E986-BDAE-2F5A-19AFFA894B6C}" dt="2023-03-09T19:13:44.897" v="396" actId="20577"/>
      <pc:docMkLst>
        <pc:docMk/>
      </pc:docMkLst>
      <pc:sldChg chg="modSp">
        <pc:chgData name="B. Grogan" userId="S::billy.grogan@dunwoodyga.gov::e77b18de-2ecf-439d-b164-3bafe5d7c001" providerId="AD" clId="Web-{84EB7D5D-E986-BDAE-2F5A-19AFFA894B6C}" dt="2023-03-09T18:54:57.775" v="14" actId="20577"/>
        <pc:sldMkLst>
          <pc:docMk/>
          <pc:sldMk cId="2167302444" sldId="270"/>
        </pc:sldMkLst>
        <pc:spChg chg="mod">
          <ac:chgData name="B. Grogan" userId="S::billy.grogan@dunwoodyga.gov::e77b18de-2ecf-439d-b164-3bafe5d7c001" providerId="AD" clId="Web-{84EB7D5D-E986-BDAE-2F5A-19AFFA894B6C}" dt="2023-03-09T18:54:57.775" v="14" actId="20577"/>
          <ac:spMkLst>
            <pc:docMk/>
            <pc:sldMk cId="2167302444" sldId="270"/>
            <ac:spMk id="2" creationId="{35029053-4CDB-78A3-EBD8-AD80AFB2534D}"/>
          </ac:spMkLst>
        </pc:spChg>
      </pc:sldChg>
      <pc:sldChg chg="modSp new">
        <pc:chgData name="B. Grogan" userId="S::billy.grogan@dunwoodyga.gov::e77b18de-2ecf-439d-b164-3bafe5d7c001" providerId="AD" clId="Web-{84EB7D5D-E986-BDAE-2F5A-19AFFA894B6C}" dt="2023-03-09T19:07:15.611" v="252" actId="20577"/>
        <pc:sldMkLst>
          <pc:docMk/>
          <pc:sldMk cId="1587929571" sldId="271"/>
        </pc:sldMkLst>
        <pc:spChg chg="mod">
          <ac:chgData name="B. Grogan" userId="S::billy.grogan@dunwoodyga.gov::e77b18de-2ecf-439d-b164-3bafe5d7c001" providerId="AD" clId="Web-{84EB7D5D-E986-BDAE-2F5A-19AFFA894B6C}" dt="2023-03-09T18:57:07.448" v="18" actId="20577"/>
          <ac:spMkLst>
            <pc:docMk/>
            <pc:sldMk cId="1587929571" sldId="271"/>
            <ac:spMk id="2" creationId="{3CA251C5-0D56-4552-38AF-C13F2DEFA284}"/>
          </ac:spMkLst>
        </pc:spChg>
        <pc:spChg chg="mod">
          <ac:chgData name="B. Grogan" userId="S::billy.grogan@dunwoodyga.gov::e77b18de-2ecf-439d-b164-3bafe5d7c001" providerId="AD" clId="Web-{84EB7D5D-E986-BDAE-2F5A-19AFFA894B6C}" dt="2023-03-09T19:07:15.611" v="252" actId="20577"/>
          <ac:spMkLst>
            <pc:docMk/>
            <pc:sldMk cId="1587929571" sldId="271"/>
            <ac:spMk id="3" creationId="{4755D72A-A13B-451F-96FD-7C939E2F86E9}"/>
          </ac:spMkLst>
        </pc:spChg>
      </pc:sldChg>
      <pc:sldChg chg="modSp add replId">
        <pc:chgData name="B. Grogan" userId="S::billy.grogan@dunwoodyga.gov::e77b18de-2ecf-439d-b164-3bafe5d7c001" providerId="AD" clId="Web-{84EB7D5D-E986-BDAE-2F5A-19AFFA894B6C}" dt="2023-03-09T19:13:34.397" v="393" actId="20577"/>
        <pc:sldMkLst>
          <pc:docMk/>
          <pc:sldMk cId="1166247201" sldId="272"/>
        </pc:sldMkLst>
        <pc:spChg chg="mod">
          <ac:chgData name="B. Grogan" userId="S::billy.grogan@dunwoodyga.gov::e77b18de-2ecf-439d-b164-3bafe5d7c001" providerId="AD" clId="Web-{84EB7D5D-E986-BDAE-2F5A-19AFFA894B6C}" dt="2023-03-09T19:13:34.397" v="393" actId="20577"/>
          <ac:spMkLst>
            <pc:docMk/>
            <pc:sldMk cId="1166247201" sldId="272"/>
            <ac:spMk id="3" creationId="{4755D72A-A13B-451F-96FD-7C939E2F86E9}"/>
          </ac:spMkLst>
        </pc:spChg>
      </pc:sldChg>
      <pc:sldChg chg="modSp add replId">
        <pc:chgData name="B. Grogan" userId="S::billy.grogan@dunwoodyga.gov::e77b18de-2ecf-439d-b164-3bafe5d7c001" providerId="AD" clId="Web-{84EB7D5D-E986-BDAE-2F5A-19AFFA894B6C}" dt="2023-03-09T19:13:44.897" v="396" actId="20577"/>
        <pc:sldMkLst>
          <pc:docMk/>
          <pc:sldMk cId="2194995422" sldId="273"/>
        </pc:sldMkLst>
        <pc:spChg chg="mod">
          <ac:chgData name="B. Grogan" userId="S::billy.grogan@dunwoodyga.gov::e77b18de-2ecf-439d-b164-3bafe5d7c001" providerId="AD" clId="Web-{84EB7D5D-E986-BDAE-2F5A-19AFFA894B6C}" dt="2023-03-09T19:13:44.897" v="396" actId="20577"/>
          <ac:spMkLst>
            <pc:docMk/>
            <pc:sldMk cId="2194995422" sldId="273"/>
            <ac:spMk id="3" creationId="{4755D72A-A13B-451F-96FD-7C939E2F86E9}"/>
          </ac:spMkLst>
        </pc:spChg>
      </pc:sldChg>
    </pc:docChg>
  </pc:docChgLst>
  <pc:docChgLst>
    <pc:chgData name="Jennifer Boettcher" userId="8aca6f7d-3018-4f5d-9355-3bed2e315cb7" providerId="ADAL" clId="{84861C96-522E-4733-ADA1-4B7DCF80957F}"/>
    <pc:docChg chg="undo custSel addSld delSld modSld sldOrd">
      <pc:chgData name="Jennifer Boettcher" userId="8aca6f7d-3018-4f5d-9355-3bed2e315cb7" providerId="ADAL" clId="{84861C96-522E-4733-ADA1-4B7DCF80957F}" dt="2023-03-16T09:53:47.754" v="4592" actId="1076"/>
      <pc:docMkLst>
        <pc:docMk/>
      </pc:docMkLst>
      <pc:sldChg chg="modSp mod">
        <pc:chgData name="Jennifer Boettcher" userId="8aca6f7d-3018-4f5d-9355-3bed2e315cb7" providerId="ADAL" clId="{84861C96-522E-4733-ADA1-4B7DCF80957F}" dt="2023-03-15T16:58:44.669" v="484" actId="20577"/>
        <pc:sldMkLst>
          <pc:docMk/>
          <pc:sldMk cId="4219680329" sldId="258"/>
        </pc:sldMkLst>
        <pc:spChg chg="mod">
          <ac:chgData name="Jennifer Boettcher" userId="8aca6f7d-3018-4f5d-9355-3bed2e315cb7" providerId="ADAL" clId="{84861C96-522E-4733-ADA1-4B7DCF80957F}" dt="2023-03-15T16:58:44.669" v="484" actId="20577"/>
          <ac:spMkLst>
            <pc:docMk/>
            <pc:sldMk cId="4219680329" sldId="258"/>
            <ac:spMk id="3" creationId="{00000000-0000-0000-0000-000000000000}"/>
          </ac:spMkLst>
        </pc:spChg>
        <pc:spChg chg="mod">
          <ac:chgData name="Jennifer Boettcher" userId="8aca6f7d-3018-4f5d-9355-3bed2e315cb7" providerId="ADAL" clId="{84861C96-522E-4733-ADA1-4B7DCF80957F}" dt="2023-03-14T22:36:20.056" v="25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addSp delSp modSp del mod">
        <pc:chgData name="Jennifer Boettcher" userId="8aca6f7d-3018-4f5d-9355-3bed2e315cb7" providerId="ADAL" clId="{84861C96-522E-4733-ADA1-4B7DCF80957F}" dt="2023-03-15T17:06:00.014" v="631" actId="2696"/>
        <pc:sldMkLst>
          <pc:docMk/>
          <pc:sldMk cId="2167302444" sldId="270"/>
        </pc:sldMkLst>
        <pc:spChg chg="mod">
          <ac:chgData name="Jennifer Boettcher" userId="8aca6f7d-3018-4f5d-9355-3bed2e315cb7" providerId="ADAL" clId="{84861C96-522E-4733-ADA1-4B7DCF80957F}" dt="2023-03-15T17:05:21.680" v="629" actId="20577"/>
          <ac:spMkLst>
            <pc:docMk/>
            <pc:sldMk cId="2167302444" sldId="270"/>
            <ac:spMk id="2" creationId="{35029053-4CDB-78A3-EBD8-AD80AFB2534D}"/>
          </ac:spMkLst>
        </pc:spChg>
        <pc:spChg chg="mod">
          <ac:chgData name="Jennifer Boettcher" userId="8aca6f7d-3018-4f5d-9355-3bed2e315cb7" providerId="ADAL" clId="{84861C96-522E-4733-ADA1-4B7DCF80957F}" dt="2023-03-15T17:05:25.146" v="630" actId="113"/>
          <ac:spMkLst>
            <pc:docMk/>
            <pc:sldMk cId="2167302444" sldId="270"/>
            <ac:spMk id="3" creationId="{68FFC5F8-AD4F-E800-B5A4-05286AB24563}"/>
          </ac:spMkLst>
        </pc:spChg>
        <pc:spChg chg="del">
          <ac:chgData name="Jennifer Boettcher" userId="8aca6f7d-3018-4f5d-9355-3bed2e315cb7" providerId="ADAL" clId="{84861C96-522E-4733-ADA1-4B7DCF80957F}" dt="2023-03-14T22:40:38.893" v="169" actId="478"/>
          <ac:spMkLst>
            <pc:docMk/>
            <pc:sldMk cId="2167302444" sldId="270"/>
            <ac:spMk id="5" creationId="{8EF4DCBC-06BB-CB17-C3F9-3ABA0582B224}"/>
          </ac:spMkLst>
        </pc:spChg>
        <pc:picChg chg="add del mod">
          <ac:chgData name="Jennifer Boettcher" userId="8aca6f7d-3018-4f5d-9355-3bed2e315cb7" providerId="ADAL" clId="{84861C96-522E-4733-ADA1-4B7DCF80957F}" dt="2023-03-14T22:40:47.660" v="171"/>
          <ac:picMkLst>
            <pc:docMk/>
            <pc:sldMk cId="2167302444" sldId="270"/>
            <ac:picMk id="6" creationId="{459158B0-396C-964F-1BA9-61B829C3AC06}"/>
          </ac:picMkLst>
        </pc:picChg>
        <pc:picChg chg="add del mod">
          <ac:chgData name="Jennifer Boettcher" userId="8aca6f7d-3018-4f5d-9355-3bed2e315cb7" providerId="ADAL" clId="{84861C96-522E-4733-ADA1-4B7DCF80957F}" dt="2023-03-15T17:00:22.630" v="493" actId="478"/>
          <ac:picMkLst>
            <pc:docMk/>
            <pc:sldMk cId="2167302444" sldId="270"/>
            <ac:picMk id="8" creationId="{F4BBAD00-CA0A-8E94-8AED-A644850CAFCC}"/>
          </ac:picMkLst>
        </pc:picChg>
      </pc:sldChg>
      <pc:sldChg chg="addSp delSp modSp mod">
        <pc:chgData name="Jennifer Boettcher" userId="8aca6f7d-3018-4f5d-9355-3bed2e315cb7" providerId="ADAL" clId="{84861C96-522E-4733-ADA1-4B7DCF80957F}" dt="2023-03-15T21:44:57.442" v="3668" actId="1076"/>
        <pc:sldMkLst>
          <pc:docMk/>
          <pc:sldMk cId="714157893" sldId="271"/>
        </pc:sldMkLst>
        <pc:spChg chg="mod">
          <ac:chgData name="Jennifer Boettcher" userId="8aca6f7d-3018-4f5d-9355-3bed2e315cb7" providerId="ADAL" clId="{84861C96-522E-4733-ADA1-4B7DCF80957F}" dt="2023-03-15T20:22:22.444" v="3095" actId="20577"/>
          <ac:spMkLst>
            <pc:docMk/>
            <pc:sldMk cId="714157893" sldId="271"/>
            <ac:spMk id="2" creationId="{35029053-4CDB-78A3-EBD8-AD80AFB2534D}"/>
          </ac:spMkLst>
        </pc:spChg>
        <pc:spChg chg="mod">
          <ac:chgData name="Jennifer Boettcher" userId="8aca6f7d-3018-4f5d-9355-3bed2e315cb7" providerId="ADAL" clId="{84861C96-522E-4733-ADA1-4B7DCF80957F}" dt="2023-03-15T21:44:41.089" v="3663" actId="20577"/>
          <ac:spMkLst>
            <pc:docMk/>
            <pc:sldMk cId="714157893" sldId="271"/>
            <ac:spMk id="3" creationId="{68FFC5F8-AD4F-E800-B5A4-05286AB24563}"/>
          </ac:spMkLst>
        </pc:spChg>
        <pc:spChg chg="del">
          <ac:chgData name="Jennifer Boettcher" userId="8aca6f7d-3018-4f5d-9355-3bed2e315cb7" providerId="ADAL" clId="{84861C96-522E-4733-ADA1-4B7DCF80957F}" dt="2023-03-14T22:41:43.140" v="176" actId="478"/>
          <ac:spMkLst>
            <pc:docMk/>
            <pc:sldMk cId="714157893" sldId="271"/>
            <ac:spMk id="6" creationId="{6B7778BC-5261-5330-B937-48E61FDBCFEA}"/>
          </ac:spMkLst>
        </pc:spChg>
        <pc:picChg chg="add mod">
          <ac:chgData name="Jennifer Boettcher" userId="8aca6f7d-3018-4f5d-9355-3bed2e315cb7" providerId="ADAL" clId="{84861C96-522E-4733-ADA1-4B7DCF80957F}" dt="2023-03-15T21:44:57.442" v="3668" actId="1076"/>
          <ac:picMkLst>
            <pc:docMk/>
            <pc:sldMk cId="714157893" sldId="271"/>
            <ac:picMk id="5" creationId="{B099CC24-A188-6EC9-0391-EC281813D505}"/>
          </ac:picMkLst>
        </pc:picChg>
        <pc:picChg chg="add del mod">
          <ac:chgData name="Jennifer Boettcher" userId="8aca6f7d-3018-4f5d-9355-3bed2e315cb7" providerId="ADAL" clId="{84861C96-522E-4733-ADA1-4B7DCF80957F}" dt="2023-03-14T22:50:00.417" v="433" actId="478"/>
          <ac:picMkLst>
            <pc:docMk/>
            <pc:sldMk cId="714157893" sldId="271"/>
            <ac:picMk id="7" creationId="{A5E366A8-FFAC-36E8-DB7B-1BB5AFF67FDF}"/>
          </ac:picMkLst>
        </pc:picChg>
      </pc:sldChg>
      <pc:sldChg chg="del">
        <pc:chgData name="Jennifer Boettcher" userId="8aca6f7d-3018-4f5d-9355-3bed2e315cb7" providerId="ADAL" clId="{84861C96-522E-4733-ADA1-4B7DCF80957F}" dt="2023-03-15T20:21:50.542" v="3083" actId="2696"/>
        <pc:sldMkLst>
          <pc:docMk/>
          <pc:sldMk cId="4199282143" sldId="272"/>
        </pc:sldMkLst>
      </pc:sldChg>
      <pc:sldChg chg="del">
        <pc:chgData name="Jennifer Boettcher" userId="8aca6f7d-3018-4f5d-9355-3bed2e315cb7" providerId="ADAL" clId="{84861C96-522E-4733-ADA1-4B7DCF80957F}" dt="2023-03-15T20:21:55.633" v="3084" actId="2696"/>
        <pc:sldMkLst>
          <pc:docMk/>
          <pc:sldMk cId="992789104" sldId="273"/>
        </pc:sldMkLst>
      </pc:sldChg>
      <pc:sldChg chg="del">
        <pc:chgData name="Jennifer Boettcher" userId="8aca6f7d-3018-4f5d-9355-3bed2e315cb7" providerId="ADAL" clId="{84861C96-522E-4733-ADA1-4B7DCF80957F}" dt="2023-03-15T20:22:04.145" v="3085" actId="2696"/>
        <pc:sldMkLst>
          <pc:docMk/>
          <pc:sldMk cId="4289817475" sldId="274"/>
        </pc:sldMkLst>
      </pc:sldChg>
      <pc:sldChg chg="modSp new del mod ord">
        <pc:chgData name="Jennifer Boettcher" userId="8aca6f7d-3018-4f5d-9355-3bed2e315cb7" providerId="ADAL" clId="{84861C96-522E-4733-ADA1-4B7DCF80957F}" dt="2023-03-15T17:00:09.263" v="491" actId="680"/>
        <pc:sldMkLst>
          <pc:docMk/>
          <pc:sldMk cId="910941316" sldId="275"/>
        </pc:sldMkLst>
        <pc:spChg chg="mod">
          <ac:chgData name="Jennifer Boettcher" userId="8aca6f7d-3018-4f5d-9355-3bed2e315cb7" providerId="ADAL" clId="{84861C96-522E-4733-ADA1-4B7DCF80957F}" dt="2023-03-15T17:00:08.312" v="489" actId="20577"/>
          <ac:spMkLst>
            <pc:docMk/>
            <pc:sldMk cId="910941316" sldId="275"/>
            <ac:spMk id="2" creationId="{D81D830B-FA36-2702-F128-915813A8AD5D}"/>
          </ac:spMkLst>
        </pc:spChg>
      </pc:sldChg>
      <pc:sldChg chg="addSp delSp modSp add mod">
        <pc:chgData name="Jennifer Boettcher" userId="8aca6f7d-3018-4f5d-9355-3bed2e315cb7" providerId="ADAL" clId="{84861C96-522E-4733-ADA1-4B7DCF80957F}" dt="2023-03-16T09:04:47.330" v="4572" actId="1076"/>
        <pc:sldMkLst>
          <pc:docMk/>
          <pc:sldMk cId="2896361280" sldId="275"/>
        </pc:sldMkLst>
        <pc:spChg chg="mod">
          <ac:chgData name="Jennifer Boettcher" userId="8aca6f7d-3018-4f5d-9355-3bed2e315cb7" providerId="ADAL" clId="{84861C96-522E-4733-ADA1-4B7DCF80957F}" dt="2023-03-15T18:51:16.879" v="1365" actId="20577"/>
          <ac:spMkLst>
            <pc:docMk/>
            <pc:sldMk cId="2896361280" sldId="275"/>
            <ac:spMk id="2" creationId="{35029053-4CDB-78A3-EBD8-AD80AFB2534D}"/>
          </ac:spMkLst>
        </pc:spChg>
        <pc:spChg chg="mod">
          <ac:chgData name="Jennifer Boettcher" userId="8aca6f7d-3018-4f5d-9355-3bed2e315cb7" providerId="ADAL" clId="{84861C96-522E-4733-ADA1-4B7DCF80957F}" dt="2023-03-16T09:04:44.081" v="4571" actId="27636"/>
          <ac:spMkLst>
            <pc:docMk/>
            <pc:sldMk cId="2896361280" sldId="275"/>
            <ac:spMk id="3" creationId="{68FFC5F8-AD4F-E800-B5A4-05286AB24563}"/>
          </ac:spMkLst>
        </pc:spChg>
        <pc:picChg chg="del mod">
          <ac:chgData name="Jennifer Boettcher" userId="8aca6f7d-3018-4f5d-9355-3bed2e315cb7" providerId="ADAL" clId="{84861C96-522E-4733-ADA1-4B7DCF80957F}" dt="2023-03-15T20:12:20.579" v="3063" actId="478"/>
          <ac:picMkLst>
            <pc:docMk/>
            <pc:sldMk cId="2896361280" sldId="275"/>
            <ac:picMk id="8" creationId="{F4BBAD00-CA0A-8E94-8AED-A644850CAFCC}"/>
          </ac:picMkLst>
        </pc:picChg>
        <pc:picChg chg="add mod">
          <ac:chgData name="Jennifer Boettcher" userId="8aca6f7d-3018-4f5d-9355-3bed2e315cb7" providerId="ADAL" clId="{84861C96-522E-4733-ADA1-4B7DCF80957F}" dt="2023-03-16T09:04:47.330" v="4572" actId="1076"/>
          <ac:picMkLst>
            <pc:docMk/>
            <pc:sldMk cId="2896361280" sldId="275"/>
            <ac:picMk id="1026" creationId="{24E8AB30-B1AF-50E1-A7B4-4AFCEC7CE49B}"/>
          </ac:picMkLst>
        </pc:picChg>
      </pc:sldChg>
      <pc:sldChg chg="modSp new mod ord">
        <pc:chgData name="Jennifer Boettcher" userId="8aca6f7d-3018-4f5d-9355-3bed2e315cb7" providerId="ADAL" clId="{84861C96-522E-4733-ADA1-4B7DCF80957F}" dt="2023-03-15T20:04:56.712" v="2521" actId="20577"/>
        <pc:sldMkLst>
          <pc:docMk/>
          <pc:sldMk cId="2817877545" sldId="276"/>
        </pc:sldMkLst>
        <pc:spChg chg="mod">
          <ac:chgData name="Jennifer Boettcher" userId="8aca6f7d-3018-4f5d-9355-3bed2e315cb7" providerId="ADAL" clId="{84861C96-522E-4733-ADA1-4B7DCF80957F}" dt="2023-03-15T17:07:44.015" v="736" actId="20577"/>
          <ac:spMkLst>
            <pc:docMk/>
            <pc:sldMk cId="2817877545" sldId="276"/>
            <ac:spMk id="2" creationId="{22CC1FAE-C5C5-A6FF-379A-AF8D590C6EC5}"/>
          </ac:spMkLst>
        </pc:spChg>
        <pc:spChg chg="mod">
          <ac:chgData name="Jennifer Boettcher" userId="8aca6f7d-3018-4f5d-9355-3bed2e315cb7" providerId="ADAL" clId="{84861C96-522E-4733-ADA1-4B7DCF80957F}" dt="2023-03-15T20:04:56.712" v="2521" actId="20577"/>
          <ac:spMkLst>
            <pc:docMk/>
            <pc:sldMk cId="2817877545" sldId="276"/>
            <ac:spMk id="3" creationId="{90C0D81A-B481-1424-7BB1-417595F7CD8A}"/>
          </ac:spMkLst>
        </pc:spChg>
      </pc:sldChg>
      <pc:sldChg chg="addSp modSp add mod">
        <pc:chgData name="Jennifer Boettcher" userId="8aca6f7d-3018-4f5d-9355-3bed2e315cb7" providerId="ADAL" clId="{84861C96-522E-4733-ADA1-4B7DCF80957F}" dt="2023-03-16T08:51:24.852" v="4106" actId="1076"/>
        <pc:sldMkLst>
          <pc:docMk/>
          <pc:sldMk cId="1132020303" sldId="277"/>
        </pc:sldMkLst>
        <pc:spChg chg="mod">
          <ac:chgData name="Jennifer Boettcher" userId="8aca6f7d-3018-4f5d-9355-3bed2e315cb7" providerId="ADAL" clId="{84861C96-522E-4733-ADA1-4B7DCF80957F}" dt="2023-03-15T19:35:07.328" v="1411" actId="20577"/>
          <ac:spMkLst>
            <pc:docMk/>
            <pc:sldMk cId="1132020303" sldId="277"/>
            <ac:spMk id="2" creationId="{35029053-4CDB-78A3-EBD8-AD80AFB2534D}"/>
          </ac:spMkLst>
        </pc:spChg>
        <pc:spChg chg="mod">
          <ac:chgData name="Jennifer Boettcher" userId="8aca6f7d-3018-4f5d-9355-3bed2e315cb7" providerId="ADAL" clId="{84861C96-522E-4733-ADA1-4B7DCF80957F}" dt="2023-03-16T08:51:15.529" v="4105" actId="20577"/>
          <ac:spMkLst>
            <pc:docMk/>
            <pc:sldMk cId="1132020303" sldId="277"/>
            <ac:spMk id="3" creationId="{68FFC5F8-AD4F-E800-B5A4-05286AB24563}"/>
          </ac:spMkLst>
        </pc:spChg>
        <pc:picChg chg="add mod">
          <ac:chgData name="Jennifer Boettcher" userId="8aca6f7d-3018-4f5d-9355-3bed2e315cb7" providerId="ADAL" clId="{84861C96-522E-4733-ADA1-4B7DCF80957F}" dt="2023-03-16T08:51:24.852" v="4106" actId="1076"/>
          <ac:picMkLst>
            <pc:docMk/>
            <pc:sldMk cId="1132020303" sldId="277"/>
            <ac:picMk id="2050" creationId="{5341A802-903C-01AC-BBD6-44C2B4A1A06D}"/>
          </ac:picMkLst>
        </pc:picChg>
      </pc:sldChg>
      <pc:sldChg chg="addSp modSp add mod">
        <pc:chgData name="Jennifer Boettcher" userId="8aca6f7d-3018-4f5d-9355-3bed2e315cb7" providerId="ADAL" clId="{84861C96-522E-4733-ADA1-4B7DCF80957F}" dt="2023-03-16T09:53:47.754" v="4592" actId="1076"/>
        <pc:sldMkLst>
          <pc:docMk/>
          <pc:sldMk cId="1282901983" sldId="278"/>
        </pc:sldMkLst>
        <pc:spChg chg="mod">
          <ac:chgData name="Jennifer Boettcher" userId="8aca6f7d-3018-4f5d-9355-3bed2e315cb7" providerId="ADAL" clId="{84861C96-522E-4733-ADA1-4B7DCF80957F}" dt="2023-03-15T20:22:48.164" v="3108" actId="20577"/>
          <ac:spMkLst>
            <pc:docMk/>
            <pc:sldMk cId="1282901983" sldId="278"/>
            <ac:spMk id="2" creationId="{35029053-4CDB-78A3-EBD8-AD80AFB2534D}"/>
          </ac:spMkLst>
        </pc:spChg>
        <pc:spChg chg="mod">
          <ac:chgData name="Jennifer Boettcher" userId="8aca6f7d-3018-4f5d-9355-3bed2e315cb7" providerId="ADAL" clId="{84861C96-522E-4733-ADA1-4B7DCF80957F}" dt="2023-03-16T09:52:41.842" v="4575" actId="14100"/>
          <ac:spMkLst>
            <pc:docMk/>
            <pc:sldMk cId="1282901983" sldId="278"/>
            <ac:spMk id="3" creationId="{68FFC5F8-AD4F-E800-B5A4-05286AB24563}"/>
          </ac:spMkLst>
        </pc:spChg>
        <pc:spChg chg="add mod">
          <ac:chgData name="Jennifer Boettcher" userId="8aca6f7d-3018-4f5d-9355-3bed2e315cb7" providerId="ADAL" clId="{84861C96-522E-4733-ADA1-4B7DCF80957F}" dt="2023-03-16T09:53:44.470" v="4589" actId="1076"/>
          <ac:spMkLst>
            <pc:docMk/>
            <pc:sldMk cId="1282901983" sldId="278"/>
            <ac:spMk id="5" creationId="{FDDC7449-6D25-6F1C-AC85-6AA558D8ADB6}"/>
          </ac:spMkLst>
        </pc:spChg>
        <pc:picChg chg="add mod">
          <ac:chgData name="Jennifer Boettcher" userId="8aca6f7d-3018-4f5d-9355-3bed2e315cb7" providerId="ADAL" clId="{84861C96-522E-4733-ADA1-4B7DCF80957F}" dt="2023-03-16T09:53:47.754" v="4592" actId="1076"/>
          <ac:picMkLst>
            <pc:docMk/>
            <pc:sldMk cId="1282901983" sldId="278"/>
            <ac:picMk id="6" creationId="{B6BB4D5E-2011-D4B6-2434-2D90C8C771D2}"/>
          </ac:picMkLst>
        </pc:picChg>
      </pc:sldChg>
    </pc:docChg>
  </pc:docChgLst>
  <pc:docChgLst>
    <pc:chgData name="B. Grogan" userId="S::billy.grogan@dunwoodyga.gov::e77b18de-2ecf-439d-b164-3bafe5d7c001" providerId="AD" clId="Web-{D8631025-B2B5-544F-0BBD-23A365CF90DB}"/>
    <pc:docChg chg="delSld">
      <pc:chgData name="B. Grogan" userId="S::billy.grogan@dunwoodyga.gov::e77b18de-2ecf-439d-b164-3bafe5d7c001" providerId="AD" clId="Web-{D8631025-B2B5-544F-0BBD-23A365CF90DB}" dt="2023-03-09T19:17:31.741" v="2"/>
      <pc:docMkLst>
        <pc:docMk/>
      </pc:docMkLst>
      <pc:sldChg chg="del">
        <pc:chgData name="B. Grogan" userId="S::billy.grogan@dunwoodyga.gov::e77b18de-2ecf-439d-b164-3bafe5d7c001" providerId="AD" clId="Web-{D8631025-B2B5-544F-0BBD-23A365CF90DB}" dt="2023-03-09T19:17:25.085" v="0"/>
        <pc:sldMkLst>
          <pc:docMk/>
          <pc:sldMk cId="1587929571" sldId="271"/>
        </pc:sldMkLst>
      </pc:sldChg>
      <pc:sldChg chg="del">
        <pc:chgData name="B. Grogan" userId="S::billy.grogan@dunwoodyga.gov::e77b18de-2ecf-439d-b164-3bafe5d7c001" providerId="AD" clId="Web-{D8631025-B2B5-544F-0BBD-23A365CF90DB}" dt="2023-03-09T19:17:27.741" v="1"/>
        <pc:sldMkLst>
          <pc:docMk/>
          <pc:sldMk cId="1166247201" sldId="272"/>
        </pc:sldMkLst>
      </pc:sldChg>
      <pc:sldChg chg="del">
        <pc:chgData name="B. Grogan" userId="S::billy.grogan@dunwoodyga.gov::e77b18de-2ecf-439d-b164-3bafe5d7c001" providerId="AD" clId="Web-{D8631025-B2B5-544F-0BBD-23A365CF90DB}" dt="2023-03-09T19:17:31.741" v="2"/>
        <pc:sldMkLst>
          <pc:docMk/>
          <pc:sldMk cId="2194995422" sldId="273"/>
        </pc:sldMkLst>
      </pc:sldChg>
    </pc:docChg>
  </pc:docChgLst>
  <pc:docChgLst>
    <pc:chgData name="Samira Hampton" userId="S::samira.hampton@dunwoodyga.gov::b4c78d97-fbbb-45b2-9ec9-9c88100d5e0b" providerId="AD" clId="Web-{14A27134-8769-4AC0-9FDB-1A744FD3EA16}"/>
    <pc:docChg chg="addSld delSld modSld">
      <pc:chgData name="Samira Hampton" userId="S::samira.hampton@dunwoodyga.gov::b4c78d97-fbbb-45b2-9ec9-9c88100d5e0b" providerId="AD" clId="Web-{14A27134-8769-4AC0-9FDB-1A744FD3EA16}" dt="2023-03-07T20:13:48.909" v="544"/>
      <pc:docMkLst>
        <pc:docMk/>
      </pc:docMkLst>
      <pc:sldChg chg="addSp modSp">
        <pc:chgData name="Samira Hampton" userId="S::samira.hampton@dunwoodyga.gov::b4c78d97-fbbb-45b2-9ec9-9c88100d5e0b" providerId="AD" clId="Web-{14A27134-8769-4AC0-9FDB-1A744FD3EA16}" dt="2023-03-07T15:25:50.230" v="22" actId="14100"/>
        <pc:sldMkLst>
          <pc:docMk/>
          <pc:sldMk cId="3527759084" sldId="266"/>
        </pc:sldMkLst>
        <pc:spChg chg="mod">
          <ac:chgData name="Samira Hampton" userId="S::samira.hampton@dunwoodyga.gov::b4c78d97-fbbb-45b2-9ec9-9c88100d5e0b" providerId="AD" clId="Web-{14A27134-8769-4AC0-9FDB-1A744FD3EA16}" dt="2023-03-07T15:24:21.837" v="11" actId="20577"/>
          <ac:spMkLst>
            <pc:docMk/>
            <pc:sldMk cId="3527759084" sldId="266"/>
            <ac:spMk id="2" creationId="{EA45DA61-B176-F618-FBF4-EB510E810CDF}"/>
          </ac:spMkLst>
        </pc:spChg>
        <pc:spChg chg="mod">
          <ac:chgData name="Samira Hampton" userId="S::samira.hampton@dunwoodyga.gov::b4c78d97-fbbb-45b2-9ec9-9c88100d5e0b" providerId="AD" clId="Web-{14A27134-8769-4AC0-9FDB-1A744FD3EA16}" dt="2023-03-07T15:24:12.384" v="7" actId="20577"/>
          <ac:spMkLst>
            <pc:docMk/>
            <pc:sldMk cId="3527759084" sldId="266"/>
            <ac:spMk id="3" creationId="{00F0C391-A805-8F07-851F-35B222D2A3C7}"/>
          </ac:spMkLst>
        </pc:spChg>
        <pc:picChg chg="add mod">
          <ac:chgData name="Samira Hampton" userId="S::samira.hampton@dunwoodyga.gov::b4c78d97-fbbb-45b2-9ec9-9c88100d5e0b" providerId="AD" clId="Web-{14A27134-8769-4AC0-9FDB-1A744FD3EA16}" dt="2023-03-07T15:25:50.230" v="22" actId="14100"/>
          <ac:picMkLst>
            <pc:docMk/>
            <pc:sldMk cId="3527759084" sldId="266"/>
            <ac:picMk id="5" creationId="{162DDB0F-8950-5035-9B21-D9697A36379C}"/>
          </ac:picMkLst>
        </pc:picChg>
      </pc:sldChg>
      <pc:sldChg chg="addSp delSp modSp new">
        <pc:chgData name="Samira Hampton" userId="S::samira.hampton@dunwoodyga.gov::b4c78d97-fbbb-45b2-9ec9-9c88100d5e0b" providerId="AD" clId="Web-{14A27134-8769-4AC0-9FDB-1A744FD3EA16}" dt="2023-03-07T20:10:14.702" v="456" actId="1076"/>
        <pc:sldMkLst>
          <pc:docMk/>
          <pc:sldMk cId="917466660" sldId="267"/>
        </pc:sldMkLst>
        <pc:spChg chg="mod">
          <ac:chgData name="Samira Hampton" userId="S::samira.hampton@dunwoodyga.gov::b4c78d97-fbbb-45b2-9ec9-9c88100d5e0b" providerId="AD" clId="Web-{14A27134-8769-4AC0-9FDB-1A744FD3EA16}" dt="2023-03-07T16:19:46.049" v="350" actId="20577"/>
          <ac:spMkLst>
            <pc:docMk/>
            <pc:sldMk cId="917466660" sldId="267"/>
            <ac:spMk id="2" creationId="{5895A18F-A3BB-15B4-DB87-D445093663F7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15:26:43.325" v="24"/>
          <ac:spMkLst>
            <pc:docMk/>
            <pc:sldMk cId="917466660" sldId="267"/>
            <ac:spMk id="3" creationId="{3AF62F01-EC93-07E5-3699-9BC7E8CB4182}"/>
          </ac:spMkLst>
        </pc:spChg>
        <pc:spChg chg="add del mod">
          <ac:chgData name="Samira Hampton" userId="S::samira.hampton@dunwoodyga.gov::b4c78d97-fbbb-45b2-9ec9-9c88100d5e0b" providerId="AD" clId="Web-{14A27134-8769-4AC0-9FDB-1A744FD3EA16}" dt="2023-03-07T20:08:01.434" v="447"/>
          <ac:spMkLst>
            <pc:docMk/>
            <pc:sldMk cId="917466660" sldId="267"/>
            <ac:spMk id="5" creationId="{2707178F-CAFD-894C-35C3-A653CDC7FFD8}"/>
          </ac:spMkLst>
        </pc:spChg>
        <pc:spChg chg="add">
          <ac:chgData name="Samira Hampton" userId="S::samira.hampton@dunwoodyga.gov::b4c78d97-fbbb-45b2-9ec9-9c88100d5e0b" providerId="AD" clId="Web-{14A27134-8769-4AC0-9FDB-1A744FD3EA16}" dt="2023-03-07T16:36:21.685" v="385"/>
          <ac:spMkLst>
            <pc:docMk/>
            <pc:sldMk cId="917466660" sldId="267"/>
            <ac:spMk id="7" creationId="{96E3BC2C-5641-E88F-944B-5355B78BCB1A}"/>
          </ac:spMkLst>
        </pc:spChg>
        <pc:spChg chg="add del mod">
          <ac:chgData name="Samira Hampton" userId="S::samira.hampton@dunwoodyga.gov::b4c78d97-fbbb-45b2-9ec9-9c88100d5e0b" providerId="AD" clId="Web-{14A27134-8769-4AC0-9FDB-1A744FD3EA16}" dt="2023-03-07T16:37:16.546" v="390"/>
          <ac:spMkLst>
            <pc:docMk/>
            <pc:sldMk cId="917466660" sldId="267"/>
            <ac:spMk id="9" creationId="{CB8EF71E-8F21-E224-9EDD-4451288656F4}"/>
          </ac:spMkLst>
        </pc:spChg>
        <pc:picChg chg="add del mod ord">
          <ac:chgData name="Samira Hampton" userId="S::samira.hampton@dunwoodyga.gov::b4c78d97-fbbb-45b2-9ec9-9c88100d5e0b" providerId="AD" clId="Web-{14A27134-8769-4AC0-9FDB-1A744FD3EA16}" dt="2023-03-07T16:36:42.201" v="387"/>
          <ac:picMkLst>
            <pc:docMk/>
            <pc:sldMk cId="917466660" sldId="267"/>
            <ac:picMk id="5" creationId="{5DE754F3-CEF0-5C3C-1ECE-79D7DFE42175}"/>
          </ac:picMkLst>
        </pc:picChg>
        <pc:picChg chg="add mod">
          <ac:chgData name="Samira Hampton" userId="S::samira.hampton@dunwoodyga.gov::b4c78d97-fbbb-45b2-9ec9-9c88100d5e0b" providerId="AD" clId="Web-{14A27134-8769-4AC0-9FDB-1A744FD3EA16}" dt="2023-03-07T20:10:14.702" v="456" actId="1076"/>
          <ac:picMkLst>
            <pc:docMk/>
            <pc:sldMk cId="917466660" sldId="267"/>
            <ac:picMk id="6" creationId="{F0C2CC7F-8AD9-9757-79B8-E8C20D1A7996}"/>
          </ac:picMkLst>
        </pc:picChg>
        <pc:picChg chg="add mod ord">
          <ac:chgData name="Samira Hampton" userId="S::samira.hampton@dunwoodyga.gov::b4c78d97-fbbb-45b2-9ec9-9c88100d5e0b" providerId="AD" clId="Web-{14A27134-8769-4AC0-9FDB-1A744FD3EA16}" dt="2023-03-07T20:10:00.405" v="451" actId="14100"/>
          <ac:picMkLst>
            <pc:docMk/>
            <pc:sldMk cId="917466660" sldId="267"/>
            <ac:picMk id="8" creationId="{57E79A5F-64FB-120B-7EB1-F89BCFCB60E2}"/>
          </ac:picMkLst>
        </pc:picChg>
        <pc:picChg chg="add mod">
          <ac:chgData name="Samira Hampton" userId="S::samira.hampton@dunwoodyga.gov::b4c78d97-fbbb-45b2-9ec9-9c88100d5e0b" providerId="AD" clId="Web-{14A27134-8769-4AC0-9FDB-1A744FD3EA16}" dt="2023-03-07T20:10:06.967" v="454" actId="1076"/>
          <ac:picMkLst>
            <pc:docMk/>
            <pc:sldMk cId="917466660" sldId="267"/>
            <ac:picMk id="9" creationId="{A7D2D9D8-2EDD-0504-03B3-AA4DB454796B}"/>
          </ac:picMkLst>
        </pc:picChg>
        <pc:picChg chg="add del mod ord">
          <ac:chgData name="Samira Hampton" userId="S::samira.hampton@dunwoodyga.gov::b4c78d97-fbbb-45b2-9ec9-9c88100d5e0b" providerId="AD" clId="Web-{14A27134-8769-4AC0-9FDB-1A744FD3EA16}" dt="2023-03-07T20:03:47.398" v="442"/>
          <ac:picMkLst>
            <pc:docMk/>
            <pc:sldMk cId="917466660" sldId="267"/>
            <ac:picMk id="10" creationId="{297FE00E-0B71-CB71-BF77-81978452437A}"/>
          </ac:picMkLst>
        </pc:picChg>
      </pc:sldChg>
      <pc:sldChg chg="new del">
        <pc:chgData name="Samira Hampton" userId="S::samira.hampton@dunwoodyga.gov::b4c78d97-fbbb-45b2-9ec9-9c88100d5e0b" providerId="AD" clId="Web-{14A27134-8769-4AC0-9FDB-1A744FD3EA16}" dt="2023-03-07T15:20:26.987" v="1"/>
        <pc:sldMkLst>
          <pc:docMk/>
          <pc:sldMk cId="3816328692" sldId="267"/>
        </pc:sldMkLst>
      </pc:sldChg>
      <pc:sldChg chg="addSp delSp modSp new">
        <pc:chgData name="Samira Hampton" userId="S::samira.hampton@dunwoodyga.gov::b4c78d97-fbbb-45b2-9ec9-9c88100d5e0b" providerId="AD" clId="Web-{14A27134-8769-4AC0-9FDB-1A744FD3EA16}" dt="2023-03-07T20:02:48.959" v="441" actId="20577"/>
        <pc:sldMkLst>
          <pc:docMk/>
          <pc:sldMk cId="3813869553" sldId="268"/>
        </pc:sldMkLst>
        <pc:spChg chg="mod">
          <ac:chgData name="Samira Hampton" userId="S::samira.hampton@dunwoodyga.gov::b4c78d97-fbbb-45b2-9ec9-9c88100d5e0b" providerId="AD" clId="Web-{14A27134-8769-4AC0-9FDB-1A744FD3EA16}" dt="2023-03-07T16:19:51.862" v="353" actId="20577"/>
          <ac:spMkLst>
            <pc:docMk/>
            <pc:sldMk cId="3813869553" sldId="268"/>
            <ac:spMk id="2" creationId="{23EDC1DA-947C-CE24-AF3B-ACEFB8DDF22E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15:28:17.031" v="30"/>
          <ac:spMkLst>
            <pc:docMk/>
            <pc:sldMk cId="3813869553" sldId="268"/>
            <ac:spMk id="3" creationId="{01CE250E-8D1A-0A78-673D-0B2B39C086FF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16:18:25.235" v="347" actId="20577"/>
          <ac:spMkLst>
            <pc:docMk/>
            <pc:sldMk cId="3813869553" sldId="268"/>
            <ac:spMk id="7" creationId="{F3F17345-58E5-861D-6D15-1D476C077B4D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20:02:48.959" v="441" actId="20577"/>
          <ac:spMkLst>
            <pc:docMk/>
            <pc:sldMk cId="3813869553" sldId="268"/>
            <ac:spMk id="8" creationId="{BF9D5775-B7C6-150A-FC67-00482AC94C97}"/>
          </ac:spMkLst>
        </pc:spChg>
        <pc:picChg chg="add del mod">
          <ac:chgData name="Samira Hampton" userId="S::samira.hampton@dunwoodyga.gov::b4c78d97-fbbb-45b2-9ec9-9c88100d5e0b" providerId="AD" clId="Web-{14A27134-8769-4AC0-9FDB-1A744FD3EA16}" dt="2023-03-07T20:02:16.927" v="430"/>
          <ac:picMkLst>
            <pc:docMk/>
            <pc:sldMk cId="3813869553" sldId="268"/>
            <ac:picMk id="3" creationId="{23B3DC3A-EF46-232A-7781-8973111D01F5}"/>
          </ac:picMkLst>
        </pc:picChg>
        <pc:picChg chg="add del mod ord">
          <ac:chgData name="Samira Hampton" userId="S::samira.hampton@dunwoodyga.gov::b4c78d97-fbbb-45b2-9ec9-9c88100d5e0b" providerId="AD" clId="Web-{14A27134-8769-4AC0-9FDB-1A744FD3EA16}" dt="2023-03-07T16:14:50.354" v="325"/>
          <ac:picMkLst>
            <pc:docMk/>
            <pc:sldMk cId="3813869553" sldId="268"/>
            <ac:picMk id="5" creationId="{1AF85570-1F9A-AEAA-A334-C27BE9E2636E}"/>
          </ac:picMkLst>
        </pc:picChg>
        <pc:picChg chg="add mod">
          <ac:chgData name="Samira Hampton" userId="S::samira.hampton@dunwoodyga.gov::b4c78d97-fbbb-45b2-9ec9-9c88100d5e0b" providerId="AD" clId="Web-{14A27134-8769-4AC0-9FDB-1A744FD3EA16}" dt="2023-03-07T20:02:45.990" v="440" actId="1076"/>
          <ac:picMkLst>
            <pc:docMk/>
            <pc:sldMk cId="3813869553" sldId="268"/>
            <ac:picMk id="5" creationId="{2DFF67DA-79FD-1271-0807-843C5E3EC285}"/>
          </ac:picMkLst>
        </pc:picChg>
        <pc:picChg chg="add mod">
          <ac:chgData name="Samira Hampton" userId="S::samira.hampton@dunwoodyga.gov::b4c78d97-fbbb-45b2-9ec9-9c88100d5e0b" providerId="AD" clId="Web-{14A27134-8769-4AC0-9FDB-1A744FD3EA16}" dt="2023-03-07T20:02:37.209" v="436" actId="1076"/>
          <ac:picMkLst>
            <pc:docMk/>
            <pc:sldMk cId="3813869553" sldId="268"/>
            <ac:picMk id="6" creationId="{DB96E3BF-AD1C-B0F2-7F78-841883E11022}"/>
          </ac:picMkLst>
        </pc:picChg>
        <pc:picChg chg="add del mod">
          <ac:chgData name="Samira Hampton" userId="S::samira.hampton@dunwoodyga.gov::b4c78d97-fbbb-45b2-9ec9-9c88100d5e0b" providerId="AD" clId="Web-{14A27134-8769-4AC0-9FDB-1A744FD3EA16}" dt="2023-03-07T19:48:21.302" v="428"/>
          <ac:picMkLst>
            <pc:docMk/>
            <pc:sldMk cId="3813869553" sldId="268"/>
            <ac:picMk id="9" creationId="{A0861502-6420-AE63-3FD1-8547A3B6B54C}"/>
          </ac:picMkLst>
        </pc:picChg>
      </pc:sldChg>
      <pc:sldChg chg="addSp delSp modSp new">
        <pc:chgData name="Samira Hampton" userId="S::samira.hampton@dunwoodyga.gov::b4c78d97-fbbb-45b2-9ec9-9c88100d5e0b" providerId="AD" clId="Web-{14A27134-8769-4AC0-9FDB-1A744FD3EA16}" dt="2023-03-07T20:10:49.109" v="463"/>
        <pc:sldMkLst>
          <pc:docMk/>
          <pc:sldMk cId="3107213128" sldId="269"/>
        </pc:sldMkLst>
        <pc:spChg chg="mod">
          <ac:chgData name="Samira Hampton" userId="S::samira.hampton@dunwoodyga.gov::b4c78d97-fbbb-45b2-9ec9-9c88100d5e0b" providerId="AD" clId="Web-{14A27134-8769-4AC0-9FDB-1A744FD3EA16}" dt="2023-03-07T15:30:53.191" v="51" actId="20577"/>
          <ac:spMkLst>
            <pc:docMk/>
            <pc:sldMk cId="3107213128" sldId="269"/>
            <ac:spMk id="2" creationId="{4B61EBE1-F426-6846-4D20-1130BC95A7D4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15:30:13.456" v="39"/>
          <ac:spMkLst>
            <pc:docMk/>
            <pc:sldMk cId="3107213128" sldId="269"/>
            <ac:spMk id="3" creationId="{61B09860-A74E-EF91-7E28-2E878E4FD528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16:07:57.531" v="299" actId="20577"/>
          <ac:spMkLst>
            <pc:docMk/>
            <pc:sldMk cId="3107213128" sldId="269"/>
            <ac:spMk id="6" creationId="{A81FE70A-230F-78FF-46A8-E32A36484D0B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16:08:02.172" v="301" actId="20577"/>
          <ac:spMkLst>
            <pc:docMk/>
            <pc:sldMk cId="3107213128" sldId="269"/>
            <ac:spMk id="12" creationId="{0C91FD6B-7658-F4D4-220C-0D63765EF253}"/>
          </ac:spMkLst>
        </pc:spChg>
        <pc:graphicFrameChg chg="add del mod modGraphic">
          <ac:chgData name="Samira Hampton" userId="S::samira.hampton@dunwoodyga.gov::b4c78d97-fbbb-45b2-9ec9-9c88100d5e0b" providerId="AD" clId="Web-{14A27134-8769-4AC0-9FDB-1A744FD3EA16}" dt="2023-03-07T15:45:12.526" v="67"/>
          <ac:graphicFrameMkLst>
            <pc:docMk/>
            <pc:sldMk cId="3107213128" sldId="269"/>
            <ac:graphicFrameMk id="7" creationId="{91D1AAEA-83ED-1CDC-F544-3602B0E93D2D}"/>
          </ac:graphicFrameMkLst>
        </pc:graphicFrameChg>
        <pc:graphicFrameChg chg="add del mod">
          <ac:chgData name="Samira Hampton" userId="S::samira.hampton@dunwoodyga.gov::b4c78d97-fbbb-45b2-9ec9-9c88100d5e0b" providerId="AD" clId="Web-{14A27134-8769-4AC0-9FDB-1A744FD3EA16}" dt="2023-03-07T15:45:19.886" v="70"/>
          <ac:graphicFrameMkLst>
            <pc:docMk/>
            <pc:sldMk cId="3107213128" sldId="269"/>
            <ac:graphicFrameMk id="9" creationId="{DBD40379-35A7-AD21-38A4-4D1B89AB0327}"/>
          </ac:graphicFrameMkLst>
        </pc:graphicFrameChg>
        <pc:graphicFrameChg chg="add del mod modGraphic">
          <ac:chgData name="Samira Hampton" userId="S::samira.hampton@dunwoodyga.gov::b4c78d97-fbbb-45b2-9ec9-9c88100d5e0b" providerId="AD" clId="Web-{14A27134-8769-4AC0-9FDB-1A744FD3EA16}" dt="2023-03-07T15:50:09.831" v="91"/>
          <ac:graphicFrameMkLst>
            <pc:docMk/>
            <pc:sldMk cId="3107213128" sldId="269"/>
            <ac:graphicFrameMk id="10" creationId="{9774E946-F953-7E93-8DCB-3DB3A70CDCC9}"/>
          </ac:graphicFrameMkLst>
        </pc:graphicFrameChg>
        <pc:graphicFrameChg chg="add mod modGraphic">
          <ac:chgData name="Samira Hampton" userId="S::samira.hampton@dunwoodyga.gov::b4c78d97-fbbb-45b2-9ec9-9c88100d5e0b" providerId="AD" clId="Web-{14A27134-8769-4AC0-9FDB-1A744FD3EA16}" dt="2023-03-07T20:10:37.421" v="459" actId="1076"/>
          <ac:graphicFrameMkLst>
            <pc:docMk/>
            <pc:sldMk cId="3107213128" sldId="269"/>
            <ac:graphicFrameMk id="11" creationId="{DAF129C2-03C6-0889-BE4F-846264E57BCD}"/>
          </ac:graphicFrameMkLst>
        </pc:graphicFrameChg>
        <pc:graphicFrameChg chg="add mod modGraphic">
          <ac:chgData name="Samira Hampton" userId="S::samira.hampton@dunwoodyga.gov::b4c78d97-fbbb-45b2-9ec9-9c88100d5e0b" providerId="AD" clId="Web-{14A27134-8769-4AC0-9FDB-1A744FD3EA16}" dt="2023-03-07T20:10:49.109" v="463"/>
          <ac:graphicFrameMkLst>
            <pc:docMk/>
            <pc:sldMk cId="3107213128" sldId="269"/>
            <ac:graphicFrameMk id="13" creationId="{1857BC36-FC86-8B9B-7315-E5BB1969EFEF}"/>
          </ac:graphicFrameMkLst>
        </pc:graphicFrameChg>
        <pc:picChg chg="add mod ord">
          <ac:chgData name="Samira Hampton" userId="S::samira.hampton@dunwoodyga.gov::b4c78d97-fbbb-45b2-9ec9-9c88100d5e0b" providerId="AD" clId="Web-{14A27134-8769-4AC0-9FDB-1A744FD3EA16}" dt="2023-03-07T16:08:11.313" v="303" actId="14100"/>
          <ac:picMkLst>
            <pc:docMk/>
            <pc:sldMk cId="3107213128" sldId="269"/>
            <ac:picMk id="5" creationId="{3FC5FD6A-134F-BD35-3F74-13F97DDBED67}"/>
          </ac:picMkLst>
        </pc:picChg>
      </pc:sldChg>
      <pc:sldChg chg="addSp delSp modSp new">
        <pc:chgData name="Samira Hampton" userId="S::samira.hampton@dunwoodyga.gov::b4c78d97-fbbb-45b2-9ec9-9c88100d5e0b" providerId="AD" clId="Web-{14A27134-8769-4AC0-9FDB-1A744FD3EA16}" dt="2023-03-07T20:13:48.909" v="544"/>
        <pc:sldMkLst>
          <pc:docMk/>
          <pc:sldMk cId="2167302444" sldId="270"/>
        </pc:sldMkLst>
        <pc:spChg chg="mod">
          <ac:chgData name="Samira Hampton" userId="S::samira.hampton@dunwoodyga.gov::b4c78d97-fbbb-45b2-9ec9-9c88100d5e0b" providerId="AD" clId="Web-{14A27134-8769-4AC0-9FDB-1A744FD3EA16}" dt="2023-03-07T16:20:45.770" v="384" actId="20577"/>
          <ac:spMkLst>
            <pc:docMk/>
            <pc:sldMk cId="2167302444" sldId="270"/>
            <ac:spMk id="2" creationId="{35029053-4CDB-78A3-EBD8-AD80AFB2534D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20:11:19.203" v="464"/>
          <ac:spMkLst>
            <pc:docMk/>
            <pc:sldMk cId="2167302444" sldId="270"/>
            <ac:spMk id="3" creationId="{973CD59D-73FB-E30F-39B7-40DDD5B379B2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20:12:34.189" v="491" actId="20577"/>
          <ac:spMkLst>
            <pc:docMk/>
            <pc:sldMk cId="2167302444" sldId="270"/>
            <ac:spMk id="7" creationId="{A3E0BC88-8755-6108-843B-7887B753F996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20:12:57.236" v="508" actId="20577"/>
          <ac:spMkLst>
            <pc:docMk/>
            <pc:sldMk cId="2167302444" sldId="270"/>
            <ac:spMk id="8" creationId="{3B2FE872-8669-8F76-8629-ABF9925D829D}"/>
          </ac:spMkLst>
        </pc:spChg>
        <pc:graphicFrameChg chg="add mod ord modGraphic">
          <ac:chgData name="Samira Hampton" userId="S::samira.hampton@dunwoodyga.gov::b4c78d97-fbbb-45b2-9ec9-9c88100d5e0b" providerId="AD" clId="Web-{14A27134-8769-4AC0-9FDB-1A744FD3EA16}" dt="2023-03-07T20:13:48.909" v="544"/>
          <ac:graphicFrameMkLst>
            <pc:docMk/>
            <pc:sldMk cId="2167302444" sldId="270"/>
            <ac:graphicFrameMk id="5" creationId="{97BDA62F-25F7-CBBB-312E-BA3EC4405A36}"/>
          </ac:graphicFrameMkLst>
        </pc:graphicFrameChg>
        <pc:graphicFrameChg chg="add mod modGraphic">
          <ac:chgData name="Samira Hampton" userId="S::samira.hampton@dunwoodyga.gov::b4c78d97-fbbb-45b2-9ec9-9c88100d5e0b" providerId="AD" clId="Web-{14A27134-8769-4AC0-9FDB-1A744FD3EA16}" dt="2023-03-07T20:13:36.221" v="528"/>
          <ac:graphicFrameMkLst>
            <pc:docMk/>
            <pc:sldMk cId="2167302444" sldId="270"/>
            <ac:graphicFrameMk id="6" creationId="{71382EA6-2FA9-1446-DFBB-7C991C9DFFAE}"/>
          </ac:graphicFrameMkLst>
        </pc:graphicFrameChg>
      </pc:sldChg>
      <pc:sldChg chg="addSp delSp modSp new del">
        <pc:chgData name="Samira Hampton" userId="S::samira.hampton@dunwoodyga.gov::b4c78d97-fbbb-45b2-9ec9-9c88100d5e0b" providerId="AD" clId="Web-{14A27134-8769-4AC0-9FDB-1A744FD3EA16}" dt="2023-03-07T20:10:19.343" v="457"/>
        <pc:sldMkLst>
          <pc:docMk/>
          <pc:sldMk cId="2012441985" sldId="271"/>
        </pc:sldMkLst>
        <pc:spChg chg="mod">
          <ac:chgData name="Samira Hampton" userId="S::samira.hampton@dunwoodyga.gov::b4c78d97-fbbb-45b2-9ec9-9c88100d5e0b" providerId="AD" clId="Web-{14A27134-8769-4AC0-9FDB-1A744FD3EA16}" dt="2023-03-07T16:37:36.750" v="402" actId="20577"/>
          <ac:spMkLst>
            <pc:docMk/>
            <pc:sldMk cId="2012441985" sldId="271"/>
            <ac:spMk id="2" creationId="{1EE23646-4749-4915-BBA1-CEF22B5A2A5F}"/>
          </ac:spMkLst>
        </pc:spChg>
        <pc:spChg chg="del">
          <ac:chgData name="Samira Hampton" userId="S::samira.hampton@dunwoodyga.gov::b4c78d97-fbbb-45b2-9ec9-9c88100d5e0b" providerId="AD" clId="Web-{14A27134-8769-4AC0-9FDB-1A744FD3EA16}" dt="2023-03-07T16:38:59.814" v="403"/>
          <ac:spMkLst>
            <pc:docMk/>
            <pc:sldMk cId="2012441985" sldId="271"/>
            <ac:spMk id="3" creationId="{FA4C0A7A-9904-B2B0-9EE2-C126FB95C008}"/>
          </ac:spMkLst>
        </pc:spChg>
        <pc:spChg chg="add mod">
          <ac:chgData name="Samira Hampton" userId="S::samira.hampton@dunwoodyga.gov::b4c78d97-fbbb-45b2-9ec9-9c88100d5e0b" providerId="AD" clId="Web-{14A27134-8769-4AC0-9FDB-1A744FD3EA16}" dt="2023-03-07T16:41:27.084" v="422"/>
          <ac:spMkLst>
            <pc:docMk/>
            <pc:sldMk cId="2012441985" sldId="271"/>
            <ac:spMk id="7" creationId="{EAA34473-36FC-ABDD-FA57-7AF3F77FFAE7}"/>
          </ac:spMkLst>
        </pc:spChg>
        <pc:picChg chg="add del mod ord">
          <ac:chgData name="Samira Hampton" userId="S::samira.hampton@dunwoodyga.gov::b4c78d97-fbbb-45b2-9ec9-9c88100d5e0b" providerId="AD" clId="Web-{14A27134-8769-4AC0-9FDB-1A744FD3EA16}" dt="2023-03-07T16:41:27.084" v="422"/>
          <ac:picMkLst>
            <pc:docMk/>
            <pc:sldMk cId="2012441985" sldId="271"/>
            <ac:picMk id="5" creationId="{A7C987D3-EEB5-CD7F-92AE-8F4BBB643D74}"/>
          </ac:picMkLst>
        </pc:picChg>
      </pc:sldChg>
    </pc:docChg>
  </pc:docChgLst>
  <pc:docChgLst>
    <pc:chgData name="Jay Vinicki" userId="07d27807-aaae-449e-8b78-68721e18d6d0" providerId="ADAL" clId="{AA7EA0BE-3B12-4DE8-BB74-52422ACB9C24}"/>
    <pc:docChg chg="custSel delSld modSld">
      <pc:chgData name="Jay Vinicki" userId="07d27807-aaae-449e-8b78-68721e18d6d0" providerId="ADAL" clId="{AA7EA0BE-3B12-4DE8-BB74-52422ACB9C24}" dt="2023-03-07T21:21:07.908" v="92" actId="478"/>
      <pc:docMkLst>
        <pc:docMk/>
      </pc:docMkLst>
      <pc:sldChg chg="modSp mod">
        <pc:chgData name="Jay Vinicki" userId="07d27807-aaae-449e-8b78-68721e18d6d0" providerId="ADAL" clId="{AA7EA0BE-3B12-4DE8-BB74-52422ACB9C24}" dt="2023-03-02T18:44:10.707" v="85" actId="20577"/>
        <pc:sldMkLst>
          <pc:docMk/>
          <pc:sldMk cId="4219680329" sldId="258"/>
        </pc:sldMkLst>
        <pc:spChg chg="mod">
          <ac:chgData name="Jay Vinicki" userId="07d27807-aaae-449e-8b78-68721e18d6d0" providerId="ADAL" clId="{AA7EA0BE-3B12-4DE8-BB74-52422ACB9C24}" dt="2023-03-02T18:44:10.707" v="85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modSp del mod">
        <pc:chgData name="Jay Vinicki" userId="07d27807-aaae-449e-8b78-68721e18d6d0" providerId="ADAL" clId="{AA7EA0BE-3B12-4DE8-BB74-52422ACB9C24}" dt="2023-03-07T21:20:52.568" v="86" actId="2696"/>
        <pc:sldMkLst>
          <pc:docMk/>
          <pc:sldMk cId="3527759084" sldId="266"/>
        </pc:sldMkLst>
        <pc:spChg chg="mod">
          <ac:chgData name="Jay Vinicki" userId="07d27807-aaae-449e-8b78-68721e18d6d0" providerId="ADAL" clId="{AA7EA0BE-3B12-4DE8-BB74-52422ACB9C24}" dt="2023-03-02T18:43:35.555" v="46" actId="20577"/>
          <ac:spMkLst>
            <pc:docMk/>
            <pc:sldMk cId="3527759084" sldId="266"/>
            <ac:spMk id="2" creationId="{EA45DA61-B176-F618-FBF4-EB510E810CDF}"/>
          </ac:spMkLst>
        </pc:spChg>
        <pc:spChg chg="mod">
          <ac:chgData name="Jay Vinicki" userId="07d27807-aaae-449e-8b78-68721e18d6d0" providerId="ADAL" clId="{AA7EA0BE-3B12-4DE8-BB74-52422ACB9C24}" dt="2023-03-02T18:43:55.575" v="69" actId="114"/>
          <ac:spMkLst>
            <pc:docMk/>
            <pc:sldMk cId="3527759084" sldId="266"/>
            <ac:spMk id="3" creationId="{00F0C391-A805-8F07-851F-35B222D2A3C7}"/>
          </ac:spMkLst>
        </pc:spChg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187517735" sldId="267"/>
        </pc:sldMkLst>
      </pc:sldChg>
      <pc:sldChg chg="del">
        <pc:chgData name="Jay Vinicki" userId="07d27807-aaae-449e-8b78-68721e18d6d0" providerId="ADAL" clId="{AA7EA0BE-3B12-4DE8-BB74-52422ACB9C24}" dt="2023-03-07T21:20:52.568" v="86" actId="2696"/>
        <pc:sldMkLst>
          <pc:docMk/>
          <pc:sldMk cId="917466660" sldId="267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896458373" sldId="268"/>
        </pc:sldMkLst>
      </pc:sldChg>
      <pc:sldChg chg="del">
        <pc:chgData name="Jay Vinicki" userId="07d27807-aaae-449e-8b78-68721e18d6d0" providerId="ADAL" clId="{AA7EA0BE-3B12-4DE8-BB74-52422ACB9C24}" dt="2023-03-07T21:20:52.568" v="86" actId="2696"/>
        <pc:sldMkLst>
          <pc:docMk/>
          <pc:sldMk cId="3813869553" sldId="268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1123333162" sldId="269"/>
        </pc:sldMkLst>
      </pc:sldChg>
      <pc:sldChg chg="del">
        <pc:chgData name="Jay Vinicki" userId="07d27807-aaae-449e-8b78-68721e18d6d0" providerId="ADAL" clId="{AA7EA0BE-3B12-4DE8-BB74-52422ACB9C24}" dt="2023-03-07T21:20:52.568" v="86" actId="2696"/>
        <pc:sldMkLst>
          <pc:docMk/>
          <pc:sldMk cId="3107213128" sldId="269"/>
        </pc:sldMkLst>
      </pc:sldChg>
      <pc:sldChg chg="addSp delSp modSp mod">
        <pc:chgData name="Jay Vinicki" userId="07d27807-aaae-449e-8b78-68721e18d6d0" providerId="ADAL" clId="{AA7EA0BE-3B12-4DE8-BB74-52422ACB9C24}" dt="2023-03-07T21:21:07.908" v="92" actId="478"/>
        <pc:sldMkLst>
          <pc:docMk/>
          <pc:sldMk cId="2167302444" sldId="270"/>
        </pc:sldMkLst>
        <pc:spChg chg="del">
          <ac:chgData name="Jay Vinicki" userId="07d27807-aaae-449e-8b78-68721e18d6d0" providerId="ADAL" clId="{AA7EA0BE-3B12-4DE8-BB74-52422ACB9C24}" dt="2023-03-07T21:20:57.593" v="87" actId="478"/>
          <ac:spMkLst>
            <pc:docMk/>
            <pc:sldMk cId="2167302444" sldId="270"/>
            <ac:spMk id="7" creationId="{A3E0BC88-8755-6108-843B-7887B753F996}"/>
          </ac:spMkLst>
        </pc:spChg>
        <pc:spChg chg="del">
          <ac:chgData name="Jay Vinicki" userId="07d27807-aaae-449e-8b78-68721e18d6d0" providerId="ADAL" clId="{AA7EA0BE-3B12-4DE8-BB74-52422ACB9C24}" dt="2023-03-07T21:21:07.908" v="92" actId="478"/>
          <ac:spMkLst>
            <pc:docMk/>
            <pc:sldMk cId="2167302444" sldId="270"/>
            <ac:spMk id="8" creationId="{3B2FE872-8669-8F76-8629-ABF9925D829D}"/>
          </ac:spMkLst>
        </pc:spChg>
        <pc:spChg chg="add del mod">
          <ac:chgData name="Jay Vinicki" userId="07d27807-aaae-449e-8b78-68721e18d6d0" providerId="ADAL" clId="{AA7EA0BE-3B12-4DE8-BB74-52422ACB9C24}" dt="2023-03-07T21:21:04.556" v="90" actId="478"/>
          <ac:spMkLst>
            <pc:docMk/>
            <pc:sldMk cId="2167302444" sldId="270"/>
            <ac:spMk id="9" creationId="{9F524354-E460-D10A-7A77-D4A1BA9973D8}"/>
          </ac:spMkLst>
        </pc:spChg>
        <pc:graphicFrameChg chg="del mod">
          <ac:chgData name="Jay Vinicki" userId="07d27807-aaae-449e-8b78-68721e18d6d0" providerId="ADAL" clId="{AA7EA0BE-3B12-4DE8-BB74-52422ACB9C24}" dt="2023-03-07T21:20:59.769" v="89" actId="478"/>
          <ac:graphicFrameMkLst>
            <pc:docMk/>
            <pc:sldMk cId="2167302444" sldId="270"/>
            <ac:graphicFrameMk id="5" creationId="{97BDA62F-25F7-CBBB-312E-BA3EC4405A36}"/>
          </ac:graphicFrameMkLst>
        </pc:graphicFrameChg>
        <pc:graphicFrameChg chg="del">
          <ac:chgData name="Jay Vinicki" userId="07d27807-aaae-449e-8b78-68721e18d6d0" providerId="ADAL" clId="{AA7EA0BE-3B12-4DE8-BB74-52422ACB9C24}" dt="2023-03-07T21:21:06.441" v="91" actId="478"/>
          <ac:graphicFrameMkLst>
            <pc:docMk/>
            <pc:sldMk cId="2167302444" sldId="270"/>
            <ac:graphicFrameMk id="6" creationId="{71382EA6-2FA9-1446-DFBB-7C991C9DFFAE}"/>
          </ac:graphicFrameMkLst>
        </pc:graphicFrameChg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089942263" sldId="270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1128767545" sldId="271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295378048" sldId="272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467381705" sldId="273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606343399" sldId="274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073807184" sldId="275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044829928" sldId="276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3962569053" sldId="277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144706450" sldId="278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981322872" sldId="279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23931773" sldId="280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4098748354" sldId="281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684887050" sldId="282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2340267473" sldId="283"/>
        </pc:sldMkLst>
      </pc:sldChg>
      <pc:sldChg chg="del">
        <pc:chgData name="Jay Vinicki" userId="07d27807-aaae-449e-8b78-68721e18d6d0" providerId="ADAL" clId="{AA7EA0BE-3B12-4DE8-BB74-52422ACB9C24}" dt="2023-03-02T18:43:15.446" v="0" actId="2696"/>
        <pc:sldMkLst>
          <pc:docMk/>
          <pc:sldMk cId="428433953" sldId="284"/>
        </pc:sldMkLst>
      </pc:sldChg>
    </pc:docChg>
  </pc:docChgLst>
  <pc:docChgLst>
    <pc:chgData name="Kathy Florence" userId="S::kathy.florence@dunwoodyga.gov::fd22e21a-748f-4ed7-9cec-ded054a303d5" providerId="AD" clId="Web-{4BEF8C24-0D4E-B8CC-2486-3225F1D8A0C9}"/>
    <pc:docChg chg="modSld">
      <pc:chgData name="Kathy Florence" userId="S::kathy.florence@dunwoodyga.gov::fd22e21a-748f-4ed7-9cec-ded054a303d5" providerId="AD" clId="Web-{4BEF8C24-0D4E-B8CC-2486-3225F1D8A0C9}" dt="2023-03-20T13:52:41.058" v="0" actId="20577"/>
      <pc:docMkLst>
        <pc:docMk/>
      </pc:docMkLst>
      <pc:sldChg chg="modSp">
        <pc:chgData name="Kathy Florence" userId="S::kathy.florence@dunwoodyga.gov::fd22e21a-748f-4ed7-9cec-ded054a303d5" providerId="AD" clId="Web-{4BEF8C24-0D4E-B8CC-2486-3225F1D8A0C9}" dt="2023-03-20T13:52:41.058" v="0" actId="20577"/>
        <pc:sldMkLst>
          <pc:docMk/>
          <pc:sldMk cId="1132020303" sldId="277"/>
        </pc:sldMkLst>
        <pc:spChg chg="mod">
          <ac:chgData name="Kathy Florence" userId="S::kathy.florence@dunwoodyga.gov::fd22e21a-748f-4ed7-9cec-ded054a303d5" providerId="AD" clId="Web-{4BEF8C24-0D4E-B8CC-2486-3225F1D8A0C9}" dt="2023-03-20T13:52:41.058" v="0" actId="20577"/>
          <ac:spMkLst>
            <pc:docMk/>
            <pc:sldMk cId="1132020303" sldId="277"/>
            <ac:spMk id="3" creationId="{68FFC5F8-AD4F-E800-B5A4-05286AB245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323851"/>
            <a:ext cx="9143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7887" y="4386329"/>
            <a:ext cx="9143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1263" y="4018953"/>
            <a:ext cx="7772400" cy="2387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1263" y="6037221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1FA-506F-42DD-8EDC-41B7ADD89B94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FCA2-2175-4E5C-8488-DCD849E003DF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B87A-14C9-4E70-8F39-FDC5361DB4BA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9B22-8DFD-41F2-B861-ED93BE2B82BB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308A-AC1A-4E8D-9503-6004FE66D305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0F5-53AC-4A29-BFEA-0DAE3F2B3397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D110-B063-49E4-9CE0-A515D4F34A82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1B8-7DA8-488E-AFE4-27C202E1A7C3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7D00-416A-4F61-9321-1A2500F06C0A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29EC-7868-4835-99E4-AA181D9756F6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8669"/>
            <a:ext cx="7886700" cy="502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7432-EF44-44E0-A27D-DC8E639226E3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886" y="4325546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3795362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 Retreat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March 23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1FAE-C5C5-A6FF-379A-AF8D590C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Goals &amp;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D81A-B481-1424-7BB1-417595F7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Goals: </a:t>
            </a:r>
          </a:p>
          <a:p>
            <a:r>
              <a:rPr lang="en-US" sz="2400" dirty="0"/>
              <a:t>Share information</a:t>
            </a:r>
          </a:p>
          <a:p>
            <a:r>
              <a:rPr lang="en-US" sz="2400" dirty="0"/>
              <a:t>Support engagement</a:t>
            </a:r>
          </a:p>
          <a:p>
            <a:r>
              <a:rPr lang="en-US" sz="2400" dirty="0"/>
              <a:t>Build enthusiasm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u="sng" dirty="0"/>
              <a:t>How do we reach people?</a:t>
            </a:r>
          </a:p>
          <a:p>
            <a:r>
              <a:rPr lang="en-US" sz="2400" dirty="0"/>
              <a:t>D-news </a:t>
            </a:r>
          </a:p>
          <a:p>
            <a:r>
              <a:rPr lang="en-US" sz="2400" dirty="0"/>
              <a:t>Dunwoody Digest </a:t>
            </a:r>
          </a:p>
          <a:p>
            <a:r>
              <a:rPr lang="en-US" sz="2400" dirty="0"/>
              <a:t>Website</a:t>
            </a:r>
          </a:p>
          <a:p>
            <a:r>
              <a:rPr lang="en-US" sz="2400" dirty="0"/>
              <a:t>Calendar ads </a:t>
            </a:r>
          </a:p>
          <a:p>
            <a:r>
              <a:rPr lang="en-US" sz="2400" dirty="0"/>
              <a:t>Press releases</a:t>
            </a:r>
          </a:p>
          <a:p>
            <a:r>
              <a:rPr lang="en-US" sz="2400" dirty="0"/>
              <a:t>Social media + Dunwoody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008E6-3F26-C2A2-4FFA-0F1F52EC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none" dirty="0"/>
              <a:t>D-news &amp; Dunwoody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C5F8-AD4F-E800-B5A4-05286AB24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D-News – </a:t>
            </a:r>
            <a:r>
              <a:rPr lang="en-US" sz="2800" dirty="0"/>
              <a:t>13K subscribers, 50% open rate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According to MailChimp, t</a:t>
            </a:r>
            <a:r>
              <a:rPr lang="en-US" sz="1800" b="0" i="0" dirty="0">
                <a:effectLst/>
              </a:rPr>
              <a:t>he highest open rates are found in government-related emails, but the average is lower at 28.7%.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Peachtree Corners, Sandy Springs &amp; Kennesaw produce monthly newsletters</a:t>
            </a:r>
          </a:p>
          <a:p>
            <a:r>
              <a:rPr lang="en-US" dirty="0"/>
              <a:t>Dunwoody Digest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23K issues mailed quarterly to residents and businesses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Only consistent direct mail, includes apartments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The design is coffee table-worthy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We focus on calendar, economic development, </a:t>
            </a:r>
            <a:br>
              <a:rPr lang="en-US" sz="1800" dirty="0"/>
            </a:br>
            <a:r>
              <a:rPr lang="en-US" sz="1800" dirty="0"/>
              <a:t>parks, police, public art, fun things to do &amp; see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Our only chance to dive deeper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Police LPRs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Tornado Anniversary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Overdoses &amp; NARCAN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Apartment Sweeps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GIS</a:t>
            </a:r>
            <a:endParaRPr lang="en-US" dirty="0"/>
          </a:p>
          <a:p>
            <a:r>
              <a:rPr lang="en-US" sz="2800" dirty="0"/>
              <a:t>Dunwoody L.E.A.F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over Winter 2022 Dunwoody Digest">
            <a:extLst>
              <a:ext uri="{FF2B5EF4-FFF2-40B4-BE49-F238E27FC236}">
                <a16:creationId xmlns:a16="http://schemas.microsoft.com/office/drawing/2014/main" id="{24E8AB30-B1AF-50E1-A7B4-4AFCEC7C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56" y="3213242"/>
            <a:ext cx="2067726" cy="26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6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none" dirty="0">
                <a:latin typeface="Arial Black"/>
              </a:rPr>
              <a:t>Calendar ads &amp; website </a:t>
            </a:r>
            <a:endParaRPr lang="en-US" sz="2800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C5F8-AD4F-E800-B5A4-05286AB24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With a limited advertising budget, we’re making the most of our space with monthly calendar ads in the Dunwoody Crier &amp; Reporter – no other cities are doing this</a:t>
            </a:r>
          </a:p>
          <a:p>
            <a:r>
              <a:rPr lang="en-US" sz="2600" dirty="0"/>
              <a:t>Our “new” website is easy to </a:t>
            </a:r>
            <a:br>
              <a:rPr lang="en-US" sz="2600" dirty="0"/>
            </a:br>
            <a:r>
              <a:rPr lang="en-US" sz="2600" dirty="0"/>
              <a:t>keep fresh</a:t>
            </a:r>
          </a:p>
          <a:p>
            <a:r>
              <a:rPr lang="en-US" sz="2600" dirty="0"/>
              <a:t>Most-visited pages: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Home page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Brook Run Park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Police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Permits &amp; Inspections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Police Open Records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Open Records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Parks &amp; Rec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Jobs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Agendas &amp; Minutes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Municipal Court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9CC24-A188-6EC9-0391-EC281813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160" y="2002317"/>
            <a:ext cx="3139579" cy="38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none" dirty="0">
                <a:latin typeface="Arial Black"/>
              </a:rPr>
              <a:t>Social media</a:t>
            </a:r>
            <a:endParaRPr lang="en-US" sz="2800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C5F8-AD4F-E800-B5A4-05286AB2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8669"/>
            <a:ext cx="7886700" cy="1769192"/>
          </a:xfrm>
        </p:spPr>
        <p:txBody>
          <a:bodyPr>
            <a:normAutofit/>
          </a:bodyPr>
          <a:lstStyle/>
          <a:p>
            <a:r>
              <a:rPr lang="en-US" sz="2000" dirty="0"/>
              <a:t>Video improves engagement – we do more, higher-quality videos than our neighbors</a:t>
            </a:r>
          </a:p>
          <a:p>
            <a:r>
              <a:rPr lang="en-US" sz="2000" dirty="0"/>
              <a:t>2022 stats: 2.5K posts, 2.7M impressions, 2.4M users (this includes the City’s Instagram &amp; Twitter accounts + Facebook accounts for the City &amp; Parks &amp; Rec)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B4D5E-2011-D4B6-2434-2D90C8C7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542" y="2867558"/>
            <a:ext cx="4312816" cy="3193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C7449-6D25-6F1C-AC85-6AA558D8ADB6}"/>
              </a:ext>
            </a:extLst>
          </p:cNvPr>
          <p:cNvSpPr txBox="1"/>
          <p:nvPr/>
        </p:nvSpPr>
        <p:spPr>
          <a:xfrm>
            <a:off x="628650" y="2867558"/>
            <a:ext cx="3829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LinkedIn – ranked #1 this week for engagement compared to Atlanta, Sandy Springs, Marietta &amp; more; ranked #3 for new followers, behind Atlanta &amp; Cobb, ahead of Alpharetta &amp; Sandy Springs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0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none" dirty="0">
                <a:latin typeface="Arial Black"/>
              </a:rPr>
              <a:t>City of Canton Communications</a:t>
            </a:r>
            <a:endParaRPr lang="en-US" sz="2800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C5F8-AD4F-E800-B5A4-05286AB24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Rebranding in 2018/19 – new logo, </a:t>
            </a:r>
            <a:br>
              <a:rPr lang="en-US" dirty="0"/>
            </a:br>
            <a:r>
              <a:rPr lang="en-US" dirty="0"/>
              <a:t>colors, font, signature, etc.</a:t>
            </a:r>
          </a:p>
          <a:p>
            <a:r>
              <a:rPr lang="en-US" dirty="0"/>
              <a:t>“Coolest Small Town in America” – Mayor’s saying, communications uses it sparingly</a:t>
            </a:r>
          </a:p>
          <a:p>
            <a:r>
              <a:rPr lang="en-US" dirty="0"/>
              <a:t>No video – only one person in the department</a:t>
            </a:r>
          </a:p>
          <a:p>
            <a:r>
              <a:rPr lang="en-US" dirty="0"/>
              <a:t>Recently launched mass communications texting service through Civic Plus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NOT for emergencies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Arial"/>
                <a:cs typeface="Arial"/>
              </a:rPr>
              <a:t>100 + languages offered, can choose </a:t>
            </a:r>
            <a:r>
              <a:rPr lang="en-US" sz="1600">
                <a:latin typeface="Arial"/>
                <a:cs typeface="Arial"/>
              </a:rPr>
              <a:t>email</a:t>
            </a:r>
            <a:r>
              <a:rPr lang="en-US" sz="1600" dirty="0">
                <a:latin typeface="Arial"/>
                <a:cs typeface="Arial"/>
              </a:rPr>
              <a:t> or automated voicemails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Distribution lists: general communications, downtown, parks &amp; rec, utilities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Allows for geofencing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400 people signed up so far (vs. 3,000 newsletter subscriptions)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$6,000 annually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Used sparingly; weekly texts at most – not daily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City of Canton, Georgia | LinkedIn">
            <a:extLst>
              <a:ext uri="{FF2B5EF4-FFF2-40B4-BE49-F238E27FC236}">
                <a16:creationId xmlns:a16="http://schemas.microsoft.com/office/drawing/2014/main" id="{5341A802-903C-01AC-BBD6-44C2B4A1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50" y="193592"/>
            <a:ext cx="1905000" cy="1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2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icki_COD_PowerPoint_template_4-3.potx" id="{7A36856C-D7B5-4894-8428-0FB9F04B1B76}" vid="{0E4A2F48-8936-42C2-A8F0-3019B238C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Vinicki_COD_PowerPoint_template_4-3</Template>
  <TotalTime>371</TotalTime>
  <Words>421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City Council Retreat Communications</vt:lpstr>
      <vt:lpstr>Goals &amp; Outreach</vt:lpstr>
      <vt:lpstr>D-news &amp; Dunwoody Digest</vt:lpstr>
      <vt:lpstr>Calendar ads &amp; website </vt:lpstr>
      <vt:lpstr>Social media</vt:lpstr>
      <vt:lpstr>City of Canton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Vinicki</dc:creator>
  <cp:lastModifiedBy>Jennifer Boettcher</cp:lastModifiedBy>
  <cp:revision>94</cp:revision>
  <dcterms:created xsi:type="dcterms:W3CDTF">2022-12-06T19:45:36Z</dcterms:created>
  <dcterms:modified xsi:type="dcterms:W3CDTF">2023-03-20T13:52:41Z</dcterms:modified>
</cp:coreProperties>
</file>