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conder, Joe" userId="8d1a8b52-ca81-4027-a696-8d672eeb5c2a" providerId="ADAL" clId="{3772C6BC-EF82-4541-BE55-17271118B2BD}"/>
    <pc:docChg chg="undo custSel modSld">
      <pc:chgData name="Seconder, Joe" userId="8d1a8b52-ca81-4027-a696-8d672eeb5c2a" providerId="ADAL" clId="{3772C6BC-EF82-4541-BE55-17271118B2BD}" dt="2023-02-13T21:36:11.192" v="282" actId="255"/>
      <pc:docMkLst>
        <pc:docMk/>
      </pc:docMkLst>
      <pc:sldChg chg="modSp mod">
        <pc:chgData name="Seconder, Joe" userId="8d1a8b52-ca81-4027-a696-8d672eeb5c2a" providerId="ADAL" clId="{3772C6BC-EF82-4541-BE55-17271118B2BD}" dt="2023-02-13T21:36:11.192" v="282" actId="255"/>
        <pc:sldMkLst>
          <pc:docMk/>
          <pc:sldMk cId="1426565021" sldId="257"/>
        </pc:sldMkLst>
        <pc:spChg chg="mod">
          <ac:chgData name="Seconder, Joe" userId="8d1a8b52-ca81-4027-a696-8d672eeb5c2a" providerId="ADAL" clId="{3772C6BC-EF82-4541-BE55-17271118B2BD}" dt="2023-02-13T21:35:46.262" v="274" actId="27636"/>
          <ac:spMkLst>
            <pc:docMk/>
            <pc:sldMk cId="1426565021" sldId="257"/>
            <ac:spMk id="2" creationId="{D283710D-9729-C5BD-CAC6-191C8CB7252A}"/>
          </ac:spMkLst>
        </pc:spChg>
        <pc:spChg chg="mod">
          <ac:chgData name="Seconder, Joe" userId="8d1a8b52-ca81-4027-a696-8d672eeb5c2a" providerId="ADAL" clId="{3772C6BC-EF82-4541-BE55-17271118B2BD}" dt="2023-02-13T21:36:11.192" v="282" actId="255"/>
          <ac:spMkLst>
            <pc:docMk/>
            <pc:sldMk cId="1426565021" sldId="257"/>
            <ac:spMk id="3" creationId="{87D18801-46EE-42D3-1F71-2B03345FD88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5E759-88A9-B28E-34BD-1136407E6C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7577E0-C9DC-7AEE-0442-A1D8539917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1539D-F90C-54B8-907A-41CFC289D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5122-D0DD-4A70-B447-18D38AF1DF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34BF3-B467-1476-3BEB-E59F6E30B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D7340-F52D-5DBF-F507-E840BA8CE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936A-0B0B-4C5A-AF3A-5654DBB7E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12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962D-2BE3-8611-E47D-A108185C0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65FB11-8486-3AA6-F5D9-DE0C350EE4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0709D-C254-F50D-4C6C-C736BCF3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5122-D0DD-4A70-B447-18D38AF1DF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853CA-69E5-FD1D-0DAA-3864C24C2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FDDDC-EC4C-EA37-1AA2-F025ABA79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936A-0B0B-4C5A-AF3A-5654DBB7E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54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2ED62C-C008-1ABD-32E2-3BF77AA4BD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B644B5-F00C-045E-2BA1-1C1B0ACB65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51551-DC5C-AB20-CC28-B63B6165B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5122-D0DD-4A70-B447-18D38AF1DF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4F3FA-F110-E732-5945-D85420435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A755E-BB7D-6142-37E4-B77781355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936A-0B0B-4C5A-AF3A-5654DBB7E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8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97C0B-0D7A-5C9D-294F-EEBFE3C47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B80BF-F2AD-F932-5D6A-CA2933E39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188AD-71C7-174B-54B5-B8027BB2E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5122-D0DD-4A70-B447-18D38AF1DF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0FE28-CF6E-0D14-8585-50B8EAD8F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26C77-F875-069E-F74D-7491FC3C6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936A-0B0B-4C5A-AF3A-5654DBB7E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01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12BF5-FD2C-112C-D542-D9822736D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59BA28-7068-291F-95FD-2131B8AC5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10A7F-7771-0F6C-6840-A8AFF4D4C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5122-D0DD-4A70-B447-18D38AF1DF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C2F56-0736-6E89-87FF-B76B65106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E9265-8430-F84F-82A9-5144FA41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936A-0B0B-4C5A-AF3A-5654DBB7E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90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D61A9-A6CD-E953-02EB-2ECE2BDBB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5C432-041E-88C7-DD34-2FA9DFF0DD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6CEE2-FD05-BC88-21C6-FE314603C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FF38C6-27C5-39C0-9066-F8E45738A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5122-D0DD-4A70-B447-18D38AF1DF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9BE634-B8C3-2C5A-0CB7-4EB8BDC0B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0383C-D5A4-EC9C-66E6-E8FD1B4E9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936A-0B0B-4C5A-AF3A-5654DBB7E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3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3E1D0-BC21-E180-2930-D14F96892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F0114D-83A3-A0FE-BBAA-B3F41BF79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288DD7-F27E-D4CC-939A-1FF37C62E3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B8DBF4-C40C-59EA-D18D-2E468802B4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4073AB-2B21-9669-DD5F-99E5265399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0BA080-DF49-9E1E-C6CA-13FCD75C3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5122-D0DD-4A70-B447-18D38AF1DF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1C2F8B-8842-E5B6-42D2-FD1E5FEE3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BEF0C8-BB2B-097F-AA36-A8EF1F53E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936A-0B0B-4C5A-AF3A-5654DBB7E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00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CE171-DCB7-4E4B-0944-B9DB687AB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F5493F-275A-CC7D-868D-4CD5BA42F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5122-D0DD-4A70-B447-18D38AF1DF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9DC7AA-F42C-53F3-2F4A-2DA0DF693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988CC1-8591-9B58-FA52-67FA56A8F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936A-0B0B-4C5A-AF3A-5654DBB7E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24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2D54B1-19A1-A2A1-D9D5-9B949AAB3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5122-D0DD-4A70-B447-18D38AF1DF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EDBBD3-08F9-27DB-C301-396D6B9FD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122292-5A84-E27C-415C-D89A4E04D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936A-0B0B-4C5A-AF3A-5654DBB7E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30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40CF6-2765-5E57-6902-19713F52D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8B26A-2799-47CC-F453-3FBED4E3D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FF86F-B171-6C3D-9599-87CA4EA64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0ED49B-93EA-4BE5-3B46-7633FC071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5122-D0DD-4A70-B447-18D38AF1DF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5CC44C-DE2E-3083-E22B-712C66D18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3E8E9B-D4CC-D4A1-4A9B-AB81FFF7E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936A-0B0B-4C5A-AF3A-5654DBB7E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9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225B5-2E63-6A08-ED03-3169D99A2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EA45D5-BB8B-3C9B-11AF-BFC9B4F4D3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178772-5B33-00A1-9A9E-5F51F0E588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879A7D-21EC-AB7E-7343-4055D857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5122-D0DD-4A70-B447-18D38AF1DF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514C4C-C383-D992-38D6-7BF1AF7F0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43340E-BD9A-48D5-B2FC-E3CC6BE24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936A-0B0B-4C5A-AF3A-5654DBB7E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15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8CC8C0-BD0E-6C6C-B2F3-64A8C7D39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CAC83-2A53-8D86-964B-7A52E0C6D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A523C-A930-7D56-86CA-96C3D5CE9D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05122-D0DD-4A70-B447-18D38AF1DF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9D285-8086-F970-4345-54E08F1B1F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D70F2-1D28-9794-3415-B07406B564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8936A-0B0B-4C5A-AF3A-5654DBB7E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53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3710D-9729-C5BD-CAC6-191C8CB7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6626"/>
          </a:xfrm>
        </p:spPr>
        <p:txBody>
          <a:bodyPr>
            <a:normAutofit/>
          </a:bodyPr>
          <a:lstStyle/>
          <a:p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Vermack Park Draft Plan: Feedback Topics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18801-46EE-42D3-1F71-2B03345FD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912" y="1523784"/>
            <a:ext cx="10515600" cy="4877015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(18) Ped Crossing between Neighborhoods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(17) Public Access Trail from Heritage at Dunwoody and Village Mill Neighborhoods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(10 &amp; 11) Parking Lot Size and Usage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Screening/Buffering/Security for Adjacent Property Owners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(13) Solar Panel Cost and/or Placement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(2) Field Type and Field Drainage/Stormwater Runoff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Recommendations for Significant Redesign: More or Fewer Amenities; Keep Second House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Recommendations for Minor Redesign: Landscaping/Gardens, Road Frontage/Connectivity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of the Park for Park Maintenance Staff and Equipment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Vermack Frontage: Streetscape, Wide Sidewalks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Vermack Road: Traffic Calming, Ped Crossing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(3) Nature Trail Path connecting to Vermack Rd.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426565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Vermack Park Draft Plan: Feedback Topics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on 10/22 Vermack Park Draft Plan</dc:title>
  <dc:creator>Robert Price</dc:creator>
  <cp:lastModifiedBy>Seconder, Joe</cp:lastModifiedBy>
  <cp:revision>2</cp:revision>
  <dcterms:created xsi:type="dcterms:W3CDTF">2023-02-13T15:13:12Z</dcterms:created>
  <dcterms:modified xsi:type="dcterms:W3CDTF">2023-02-13T21:36:18Z</dcterms:modified>
</cp:coreProperties>
</file>