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8" r:id="rId2"/>
    <p:sldId id="266" r:id="rId3"/>
    <p:sldId id="269" r:id="rId4"/>
    <p:sldId id="267" r:id="rId5"/>
    <p:sldId id="26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22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Rowell" userId="S::justin.rowell@dunwoodyga.gov::794f20c4-eaae-40ce-83b0-1b4b539ca28f" providerId="AD" clId="Web-{09A5B466-C9E2-D653-385D-73CD968F57D8}"/>
    <pc:docChg chg="modSld">
      <pc:chgData name="Justin Rowell" userId="S::justin.rowell@dunwoodyga.gov::794f20c4-eaae-40ce-83b0-1b4b539ca28f" providerId="AD" clId="Web-{09A5B466-C9E2-D653-385D-73CD968F57D8}" dt="2023-03-07T20:37:02.358" v="2" actId="1076"/>
      <pc:docMkLst>
        <pc:docMk/>
      </pc:docMkLst>
      <pc:sldChg chg="modSp">
        <pc:chgData name="Justin Rowell" userId="S::justin.rowell@dunwoodyga.gov::794f20c4-eaae-40ce-83b0-1b4b539ca28f" providerId="AD" clId="Web-{09A5B466-C9E2-D653-385D-73CD968F57D8}" dt="2023-03-07T20:37:02.358" v="2" actId="1076"/>
        <pc:sldMkLst>
          <pc:docMk/>
          <pc:sldMk cId="917466660" sldId="267"/>
        </pc:sldMkLst>
        <pc:picChg chg="mod">
          <ac:chgData name="Justin Rowell" userId="S::justin.rowell@dunwoodyga.gov::794f20c4-eaae-40ce-83b0-1b4b539ca28f" providerId="AD" clId="Web-{09A5B466-C9E2-D653-385D-73CD968F57D8}" dt="2023-03-07T20:37:02.358" v="2" actId="1076"/>
          <ac:picMkLst>
            <pc:docMk/>
            <pc:sldMk cId="917466660" sldId="267"/>
            <ac:picMk id="6" creationId="{F0C2CC7F-8AD9-9757-79B8-E8C20D1A7996}"/>
          </ac:picMkLst>
        </pc:picChg>
      </pc:sldChg>
    </pc:docChg>
  </pc:docChgLst>
  <pc:docChgLst>
    <pc:chgData name="Samira Hampton" userId="S::samira.hampton@dunwoodyga.gov::b4c78d97-fbbb-45b2-9ec9-9c88100d5e0b" providerId="AD" clId="Web-{06A45A11-2109-3ABA-9FC8-E517F2903820}"/>
    <pc:docChg chg="modSld">
      <pc:chgData name="Samira Hampton" userId="S::samira.hampton@dunwoodyga.gov::b4c78d97-fbbb-45b2-9ec9-9c88100d5e0b" providerId="AD" clId="Web-{06A45A11-2109-3ABA-9FC8-E517F2903820}" dt="2023-03-07T21:02:24.584" v="252" actId="1076"/>
      <pc:docMkLst>
        <pc:docMk/>
      </pc:docMkLst>
      <pc:sldChg chg="addSp delSp modSp">
        <pc:chgData name="Samira Hampton" userId="S::samira.hampton@dunwoodyga.gov::b4c78d97-fbbb-45b2-9ec9-9c88100d5e0b" providerId="AD" clId="Web-{06A45A11-2109-3ABA-9FC8-E517F2903820}" dt="2023-03-07T21:02:18.506" v="251" actId="1076"/>
        <pc:sldMkLst>
          <pc:docMk/>
          <pc:sldMk cId="3527759084" sldId="266"/>
        </pc:sldMkLst>
        <pc:spChg chg="mod">
          <ac:chgData name="Samira Hampton" userId="S::samira.hampton@dunwoodyga.gov::b4c78d97-fbbb-45b2-9ec9-9c88100d5e0b" providerId="AD" clId="Web-{06A45A11-2109-3ABA-9FC8-E517F2903820}" dt="2023-03-07T20:23:25.671" v="90" actId="20577"/>
          <ac:spMkLst>
            <pc:docMk/>
            <pc:sldMk cId="3527759084" sldId="266"/>
            <ac:spMk id="3" creationId="{00F0C391-A805-8F07-851F-35B222D2A3C7}"/>
          </ac:spMkLst>
        </pc:spChg>
        <pc:spChg chg="add del">
          <ac:chgData name="Samira Hampton" userId="S::samira.hampton@dunwoodyga.gov::b4c78d97-fbbb-45b2-9ec9-9c88100d5e0b" providerId="AD" clId="Web-{06A45A11-2109-3ABA-9FC8-E517F2903820}" dt="2023-03-07T20:27:11.503" v="137"/>
          <ac:spMkLst>
            <pc:docMk/>
            <pc:sldMk cId="3527759084" sldId="266"/>
            <ac:spMk id="7" creationId="{9242522F-E79E-995A-8F61-D1E4ABCB6395}"/>
          </ac:spMkLst>
        </pc:spChg>
        <pc:spChg chg="add mod">
          <ac:chgData name="Samira Hampton" userId="S::samira.hampton@dunwoodyga.gov::b4c78d97-fbbb-45b2-9ec9-9c88100d5e0b" providerId="AD" clId="Web-{06A45A11-2109-3ABA-9FC8-E517F2903820}" dt="2023-03-07T20:27:56.910" v="138" actId="20577"/>
          <ac:spMkLst>
            <pc:docMk/>
            <pc:sldMk cId="3527759084" sldId="266"/>
            <ac:spMk id="8" creationId="{C9674D16-4B52-2F85-FAF6-BE2BE4317531}"/>
          </ac:spMkLst>
        </pc:spChg>
        <pc:graphicFrameChg chg="add mod modGraphic">
          <ac:chgData name="Samira Hampton" userId="S::samira.hampton@dunwoodyga.gov::b4c78d97-fbbb-45b2-9ec9-9c88100d5e0b" providerId="AD" clId="Web-{06A45A11-2109-3ABA-9FC8-E517F2903820}" dt="2023-03-07T20:29:02.817" v="150"/>
          <ac:graphicFrameMkLst>
            <pc:docMk/>
            <pc:sldMk cId="3527759084" sldId="266"/>
            <ac:graphicFrameMk id="6" creationId="{193138F5-70CF-4388-EDEB-CCA2C4C70283}"/>
          </ac:graphicFrameMkLst>
        </pc:graphicFrameChg>
        <pc:picChg chg="del mod">
          <ac:chgData name="Samira Hampton" userId="S::samira.hampton@dunwoodyga.gov::b4c78d97-fbbb-45b2-9ec9-9c88100d5e0b" providerId="AD" clId="Web-{06A45A11-2109-3ABA-9FC8-E517F2903820}" dt="2023-03-07T21:01:00.552" v="233"/>
          <ac:picMkLst>
            <pc:docMk/>
            <pc:sldMk cId="3527759084" sldId="266"/>
            <ac:picMk id="5" creationId="{162DDB0F-8950-5035-9B21-D9697A36379C}"/>
          </ac:picMkLst>
        </pc:picChg>
        <pc:picChg chg="add mod">
          <ac:chgData name="Samira Hampton" userId="S::samira.hampton@dunwoodyga.gov::b4c78d97-fbbb-45b2-9ec9-9c88100d5e0b" providerId="AD" clId="Web-{06A45A11-2109-3ABA-9FC8-E517F2903820}" dt="2023-03-07T21:02:18.506" v="251" actId="1076"/>
          <ac:picMkLst>
            <pc:docMk/>
            <pc:sldMk cId="3527759084" sldId="266"/>
            <ac:picMk id="9" creationId="{B4B47243-C7A1-7935-4487-CC81479E5D41}"/>
          </ac:picMkLst>
        </pc:picChg>
      </pc:sldChg>
      <pc:sldChg chg="delSp modSp">
        <pc:chgData name="Samira Hampton" userId="S::samira.hampton@dunwoodyga.gov::b4c78d97-fbbb-45b2-9ec9-9c88100d5e0b" providerId="AD" clId="Web-{06A45A11-2109-3ABA-9FC8-E517F2903820}" dt="2023-03-07T20:44:17.691" v="174" actId="1076"/>
        <pc:sldMkLst>
          <pc:docMk/>
          <pc:sldMk cId="917466660" sldId="267"/>
        </pc:sldMkLst>
        <pc:spChg chg="mod">
          <ac:chgData name="Samira Hampton" userId="S::samira.hampton@dunwoodyga.gov::b4c78d97-fbbb-45b2-9ec9-9c88100d5e0b" providerId="AD" clId="Web-{06A45A11-2109-3ABA-9FC8-E517F2903820}" dt="2023-03-07T20:43:23.784" v="162" actId="20577"/>
          <ac:spMkLst>
            <pc:docMk/>
            <pc:sldMk cId="917466660" sldId="267"/>
            <ac:spMk id="7" creationId="{96E3BC2C-5641-E88F-944B-5355B78BCB1A}"/>
          </ac:spMkLst>
        </pc:spChg>
        <pc:picChg chg="del">
          <ac:chgData name="Samira Hampton" userId="S::samira.hampton@dunwoodyga.gov::b4c78d97-fbbb-45b2-9ec9-9c88100d5e0b" providerId="AD" clId="Web-{06A45A11-2109-3ABA-9FC8-E517F2903820}" dt="2023-03-07T20:42:59.565" v="159"/>
          <ac:picMkLst>
            <pc:docMk/>
            <pc:sldMk cId="917466660" sldId="267"/>
            <ac:picMk id="6" creationId="{F0C2CC7F-8AD9-9757-79B8-E8C20D1A7996}"/>
          </ac:picMkLst>
        </pc:picChg>
        <pc:picChg chg="mod">
          <ac:chgData name="Samira Hampton" userId="S::samira.hampton@dunwoodyga.gov::b4c78d97-fbbb-45b2-9ec9-9c88100d5e0b" providerId="AD" clId="Web-{06A45A11-2109-3ABA-9FC8-E517F2903820}" dt="2023-03-07T20:44:11.066" v="172" actId="1076"/>
          <ac:picMkLst>
            <pc:docMk/>
            <pc:sldMk cId="917466660" sldId="267"/>
            <ac:picMk id="8" creationId="{57E79A5F-64FB-120B-7EB1-F89BCFCB60E2}"/>
          </ac:picMkLst>
        </pc:picChg>
        <pc:picChg chg="mod">
          <ac:chgData name="Samira Hampton" userId="S::samira.hampton@dunwoodyga.gov::b4c78d97-fbbb-45b2-9ec9-9c88100d5e0b" providerId="AD" clId="Web-{06A45A11-2109-3ABA-9FC8-E517F2903820}" dt="2023-03-07T20:44:17.691" v="174" actId="1076"/>
          <ac:picMkLst>
            <pc:docMk/>
            <pc:sldMk cId="917466660" sldId="267"/>
            <ac:picMk id="9" creationId="{A7D2D9D8-2EDD-0504-03B3-AA4DB454796B}"/>
          </ac:picMkLst>
        </pc:picChg>
      </pc:sldChg>
      <pc:sldChg chg="addSp delSp modSp">
        <pc:chgData name="Samira Hampton" userId="S::samira.hampton@dunwoodyga.gov::b4c78d97-fbbb-45b2-9ec9-9c88100d5e0b" providerId="AD" clId="Web-{06A45A11-2109-3ABA-9FC8-E517F2903820}" dt="2023-03-07T20:59:06.440" v="232" actId="14100"/>
        <pc:sldMkLst>
          <pc:docMk/>
          <pc:sldMk cId="3813869553" sldId="268"/>
        </pc:sldMkLst>
        <pc:picChg chg="add mod">
          <ac:chgData name="Samira Hampton" userId="S::samira.hampton@dunwoodyga.gov::b4c78d97-fbbb-45b2-9ec9-9c88100d5e0b" providerId="AD" clId="Web-{06A45A11-2109-3ABA-9FC8-E517F2903820}" dt="2023-03-07T20:58:31.112" v="227" actId="14100"/>
          <ac:picMkLst>
            <pc:docMk/>
            <pc:sldMk cId="3813869553" sldId="268"/>
            <ac:picMk id="3" creationId="{0FBF694E-0BCA-8EF5-C810-9C6F8EC8146C}"/>
          </ac:picMkLst>
        </pc:picChg>
        <pc:picChg chg="del">
          <ac:chgData name="Samira Hampton" userId="S::samira.hampton@dunwoodyga.gov::b4c78d97-fbbb-45b2-9ec9-9c88100d5e0b" providerId="AD" clId="Web-{06A45A11-2109-3ABA-9FC8-E517F2903820}" dt="2023-03-07T20:57:38.923" v="214"/>
          <ac:picMkLst>
            <pc:docMk/>
            <pc:sldMk cId="3813869553" sldId="268"/>
            <ac:picMk id="5" creationId="{2DFF67DA-79FD-1271-0807-843C5E3EC285}"/>
          </ac:picMkLst>
        </pc:picChg>
        <pc:picChg chg="del">
          <ac:chgData name="Samira Hampton" userId="S::samira.hampton@dunwoodyga.gov::b4c78d97-fbbb-45b2-9ec9-9c88100d5e0b" providerId="AD" clId="Web-{06A45A11-2109-3ABA-9FC8-E517F2903820}" dt="2023-03-07T20:57:41.283" v="215"/>
          <ac:picMkLst>
            <pc:docMk/>
            <pc:sldMk cId="3813869553" sldId="268"/>
            <ac:picMk id="6" creationId="{DB96E3BF-AD1C-B0F2-7F78-841883E11022}"/>
          </ac:picMkLst>
        </pc:picChg>
        <pc:picChg chg="add del mod">
          <ac:chgData name="Samira Hampton" userId="S::samira.hampton@dunwoodyga.gov::b4c78d97-fbbb-45b2-9ec9-9c88100d5e0b" providerId="AD" clId="Web-{06A45A11-2109-3ABA-9FC8-E517F2903820}" dt="2023-03-07T20:58:49.768" v="229"/>
          <ac:picMkLst>
            <pc:docMk/>
            <pc:sldMk cId="3813869553" sldId="268"/>
            <ac:picMk id="9" creationId="{47DF0212-2672-BC8A-4965-8891E6D6FC21}"/>
          </ac:picMkLst>
        </pc:picChg>
        <pc:picChg chg="add mod">
          <ac:chgData name="Samira Hampton" userId="S::samira.hampton@dunwoodyga.gov::b4c78d97-fbbb-45b2-9ec9-9c88100d5e0b" providerId="AD" clId="Web-{06A45A11-2109-3ABA-9FC8-E517F2903820}" dt="2023-03-07T20:59:06.440" v="232" actId="14100"/>
          <ac:picMkLst>
            <pc:docMk/>
            <pc:sldMk cId="3813869553" sldId="268"/>
            <ac:picMk id="10" creationId="{F4A91BF5-B50E-53BD-CE76-30252BC1C924}"/>
          </ac:picMkLst>
        </pc:picChg>
      </pc:sldChg>
      <pc:sldChg chg="addSp delSp modSp">
        <pc:chgData name="Samira Hampton" userId="S::samira.hampton@dunwoodyga.gov::b4c78d97-fbbb-45b2-9ec9-9c88100d5e0b" providerId="AD" clId="Web-{06A45A11-2109-3ABA-9FC8-E517F2903820}" dt="2023-03-07T21:02:24.584" v="252" actId="1076"/>
        <pc:sldMkLst>
          <pc:docMk/>
          <pc:sldMk cId="3107213128" sldId="269"/>
        </pc:sldMkLst>
        <pc:spChg chg="mod">
          <ac:chgData name="Samira Hampton" userId="S::samira.hampton@dunwoodyga.gov::b4c78d97-fbbb-45b2-9ec9-9c88100d5e0b" providerId="AD" clId="Web-{06A45A11-2109-3ABA-9FC8-E517F2903820}" dt="2023-03-07T20:47:18.710" v="199" actId="20577"/>
          <ac:spMkLst>
            <pc:docMk/>
            <pc:sldMk cId="3107213128" sldId="269"/>
            <ac:spMk id="6" creationId="{A81FE70A-230F-78FF-46A8-E32A36484D0B}"/>
          </ac:spMkLst>
        </pc:spChg>
        <pc:spChg chg="add del mod">
          <ac:chgData name="Samira Hampton" userId="S::samira.hampton@dunwoodyga.gov::b4c78d97-fbbb-45b2-9ec9-9c88100d5e0b" providerId="AD" clId="Web-{06A45A11-2109-3ABA-9FC8-E517F2903820}" dt="2023-03-07T20:50:10.150" v="210"/>
          <ac:spMkLst>
            <pc:docMk/>
            <pc:sldMk cId="3107213128" sldId="269"/>
            <ac:spMk id="7" creationId="{8F62601C-B95C-0F5F-B0E0-3157F396F114}"/>
          </ac:spMkLst>
        </pc:spChg>
        <pc:spChg chg="mod">
          <ac:chgData name="Samira Hampton" userId="S::samira.hampton@dunwoodyga.gov::b4c78d97-fbbb-45b2-9ec9-9c88100d5e0b" providerId="AD" clId="Web-{06A45A11-2109-3ABA-9FC8-E517F2903820}" dt="2023-03-07T20:47:46.460" v="206" actId="1076"/>
          <ac:spMkLst>
            <pc:docMk/>
            <pc:sldMk cId="3107213128" sldId="269"/>
            <ac:spMk id="12" creationId="{0C91FD6B-7658-F4D4-220C-0D63765EF253}"/>
          </ac:spMkLst>
        </pc:spChg>
        <pc:graphicFrameChg chg="mod modGraphic">
          <ac:chgData name="Samira Hampton" userId="S::samira.hampton@dunwoodyga.gov::b4c78d97-fbbb-45b2-9ec9-9c88100d5e0b" providerId="AD" clId="Web-{06A45A11-2109-3ABA-9FC8-E517F2903820}" dt="2023-03-07T20:45:16.020" v="186" actId="1076"/>
          <ac:graphicFrameMkLst>
            <pc:docMk/>
            <pc:sldMk cId="3107213128" sldId="269"/>
            <ac:graphicFrameMk id="11" creationId="{DAF129C2-03C6-0889-BE4F-846264E57BCD}"/>
          </ac:graphicFrameMkLst>
        </pc:graphicFrameChg>
        <pc:graphicFrameChg chg="mod modGraphic">
          <ac:chgData name="Samira Hampton" userId="S::samira.hampton@dunwoodyga.gov::b4c78d97-fbbb-45b2-9ec9-9c88100d5e0b" providerId="AD" clId="Web-{06A45A11-2109-3ABA-9FC8-E517F2903820}" dt="2023-03-07T20:45:23.614" v="187" actId="1076"/>
          <ac:graphicFrameMkLst>
            <pc:docMk/>
            <pc:sldMk cId="3107213128" sldId="269"/>
            <ac:graphicFrameMk id="13" creationId="{1857BC36-FC86-8B9B-7315-E5BB1969EFEF}"/>
          </ac:graphicFrameMkLst>
        </pc:graphicFrameChg>
        <pc:picChg chg="del mod">
          <ac:chgData name="Samira Hampton" userId="S::samira.hampton@dunwoodyga.gov::b4c78d97-fbbb-45b2-9ec9-9c88100d5e0b" providerId="AD" clId="Web-{06A45A11-2109-3ABA-9FC8-E517F2903820}" dt="2023-03-07T20:50:04.916" v="209"/>
          <ac:picMkLst>
            <pc:docMk/>
            <pc:sldMk cId="3107213128" sldId="269"/>
            <ac:picMk id="5" creationId="{3FC5FD6A-134F-BD35-3F74-13F97DDBED67}"/>
          </ac:picMkLst>
        </pc:picChg>
        <pc:picChg chg="add mod ord">
          <ac:chgData name="Samira Hampton" userId="S::samira.hampton@dunwoodyga.gov::b4c78d97-fbbb-45b2-9ec9-9c88100d5e0b" providerId="AD" clId="Web-{06A45A11-2109-3ABA-9FC8-E517F2903820}" dt="2023-03-07T21:02:24.584" v="252" actId="1076"/>
          <ac:picMkLst>
            <pc:docMk/>
            <pc:sldMk cId="3107213128" sldId="269"/>
            <ac:picMk id="8" creationId="{60E8E8DB-379C-488F-2D29-02CF78CB4E4D}"/>
          </ac:picMkLst>
        </pc:picChg>
      </pc:sldChg>
      <pc:sldChg chg="modSp">
        <pc:chgData name="Samira Hampton" userId="S::samira.hampton@dunwoodyga.gov::b4c78d97-fbbb-45b2-9ec9-9c88100d5e0b" providerId="AD" clId="Web-{06A45A11-2109-3ABA-9FC8-E517F2903820}" dt="2023-03-07T20:19:25.792" v="88" actId="20577"/>
        <pc:sldMkLst>
          <pc:docMk/>
          <pc:sldMk cId="2167302444" sldId="270"/>
        </pc:sldMkLst>
        <pc:spChg chg="mod">
          <ac:chgData name="Samira Hampton" userId="S::samira.hampton@dunwoodyga.gov::b4c78d97-fbbb-45b2-9ec9-9c88100d5e0b" providerId="AD" clId="Web-{06A45A11-2109-3ABA-9FC8-E517F2903820}" dt="2023-03-07T20:19:12.573" v="84" actId="20577"/>
          <ac:spMkLst>
            <pc:docMk/>
            <pc:sldMk cId="2167302444" sldId="270"/>
            <ac:spMk id="7" creationId="{A3E0BC88-8755-6108-843B-7887B753F996}"/>
          </ac:spMkLst>
        </pc:spChg>
        <pc:spChg chg="mod">
          <ac:chgData name="Samira Hampton" userId="S::samira.hampton@dunwoodyga.gov::b4c78d97-fbbb-45b2-9ec9-9c88100d5e0b" providerId="AD" clId="Web-{06A45A11-2109-3ABA-9FC8-E517F2903820}" dt="2023-03-07T20:19:25.792" v="88" actId="20577"/>
          <ac:spMkLst>
            <pc:docMk/>
            <pc:sldMk cId="2167302444" sldId="270"/>
            <ac:spMk id="8" creationId="{3B2FE872-8669-8F76-8629-ABF9925D829D}"/>
          </ac:spMkLst>
        </pc:spChg>
        <pc:graphicFrameChg chg="mod modGraphic">
          <ac:chgData name="Samira Hampton" userId="S::samira.hampton@dunwoodyga.gov::b4c78d97-fbbb-45b2-9ec9-9c88100d5e0b" providerId="AD" clId="Web-{06A45A11-2109-3ABA-9FC8-E517F2903820}" dt="2023-03-07T20:18:40.729" v="41"/>
          <ac:graphicFrameMkLst>
            <pc:docMk/>
            <pc:sldMk cId="2167302444" sldId="270"/>
            <ac:graphicFrameMk id="5" creationId="{97BDA62F-25F7-CBBB-312E-BA3EC4405A36}"/>
          </ac:graphicFrameMkLst>
        </pc:graphicFrameChg>
        <pc:graphicFrameChg chg="mod modGraphic">
          <ac:chgData name="Samira Hampton" userId="S::samira.hampton@dunwoodyga.gov::b4c78d97-fbbb-45b2-9ec9-9c88100d5e0b" providerId="AD" clId="Web-{06A45A11-2109-3ABA-9FC8-E517F2903820}" dt="2023-03-07T20:18:50.682" v="47"/>
          <ac:graphicFrameMkLst>
            <pc:docMk/>
            <pc:sldMk cId="2167302444" sldId="270"/>
            <ac:graphicFrameMk id="6" creationId="{71382EA6-2FA9-1446-DFBB-7C991C9DFFAE}"/>
          </ac:graphicFrameMkLst>
        </pc:graphicFrameChg>
      </pc:sldChg>
    </pc:docChg>
  </pc:docChgLst>
  <pc:docChgLst>
    <pc:chgData name="Jay Vinicki" userId="07d27807-aaae-449e-8b78-68721e18d6d0" providerId="ADAL" clId="{C7F7A420-5D8F-4F88-800E-277D9950FB55}"/>
    <pc:docChg chg="custSel addSld modSld">
      <pc:chgData name="Jay Vinicki" userId="07d27807-aaae-449e-8b78-68721e18d6d0" providerId="ADAL" clId="{C7F7A420-5D8F-4F88-800E-277D9950FB55}" dt="2023-03-02T17:33:24.939" v="260" actId="27636"/>
      <pc:docMkLst>
        <pc:docMk/>
      </pc:docMkLst>
      <pc:sldChg chg="modSp mod">
        <pc:chgData name="Jay Vinicki" userId="07d27807-aaae-449e-8b78-68721e18d6d0" providerId="ADAL" clId="{C7F7A420-5D8F-4F88-800E-277D9950FB55}" dt="2023-03-02T17:27:47.876" v="73" actId="20577"/>
        <pc:sldMkLst>
          <pc:docMk/>
          <pc:sldMk cId="4219680329" sldId="258"/>
        </pc:sldMkLst>
        <pc:spChg chg="mod">
          <ac:chgData name="Jay Vinicki" userId="07d27807-aaae-449e-8b78-68721e18d6d0" providerId="ADAL" clId="{C7F7A420-5D8F-4F88-800E-277D9950FB55}" dt="2023-03-02T17:27:47.876" v="73" actId="20577"/>
          <ac:spMkLst>
            <pc:docMk/>
            <pc:sldMk cId="4219680329" sldId="258"/>
            <ac:spMk id="16" creationId="{00000000-0000-0000-0000-000000000000}"/>
          </ac:spMkLst>
        </pc:spChg>
      </pc:sldChg>
      <pc:sldChg chg="modSp mod">
        <pc:chgData name="Jay Vinicki" userId="07d27807-aaae-449e-8b78-68721e18d6d0" providerId="ADAL" clId="{C7F7A420-5D8F-4F88-800E-277D9950FB55}" dt="2023-03-02T17:27:01.734" v="24" actId="27636"/>
        <pc:sldMkLst>
          <pc:docMk/>
          <pc:sldMk cId="2896458373" sldId="268"/>
        </pc:sldMkLst>
        <pc:spChg chg="mod">
          <ac:chgData name="Jay Vinicki" userId="07d27807-aaae-449e-8b78-68721e18d6d0" providerId="ADAL" clId="{C7F7A420-5D8F-4F88-800E-277D9950FB55}" dt="2023-03-02T17:27:01.734" v="24" actId="27636"/>
          <ac:spMkLst>
            <pc:docMk/>
            <pc:sldMk cId="2896458373" sldId="268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C7F7A420-5D8F-4F88-800E-277D9950FB55}" dt="2023-03-02T17:30:24.870" v="74"/>
        <pc:sldMkLst>
          <pc:docMk/>
          <pc:sldMk cId="1123333162" sldId="269"/>
        </pc:sldMkLst>
        <pc:spChg chg="mod">
          <ac:chgData name="Jay Vinicki" userId="07d27807-aaae-449e-8b78-68721e18d6d0" providerId="ADAL" clId="{C7F7A420-5D8F-4F88-800E-277D9950FB55}" dt="2023-03-02T17:30:24.870" v="74"/>
          <ac:spMkLst>
            <pc:docMk/>
            <pc:sldMk cId="1123333162" sldId="269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C7F7A420-5D8F-4F88-800E-277D9950FB55}" dt="2023-03-02T17:30:51.050" v="118" actId="27636"/>
        <pc:sldMkLst>
          <pc:docMk/>
          <pc:sldMk cId="3089942263" sldId="270"/>
        </pc:sldMkLst>
        <pc:spChg chg="mod">
          <ac:chgData name="Jay Vinicki" userId="07d27807-aaae-449e-8b78-68721e18d6d0" providerId="ADAL" clId="{C7F7A420-5D8F-4F88-800E-277D9950FB55}" dt="2023-03-02T17:30:51.050" v="118" actId="27636"/>
          <ac:spMkLst>
            <pc:docMk/>
            <pc:sldMk cId="3089942263" sldId="270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C7F7A420-5D8F-4F88-800E-277D9950FB55}" dt="2023-03-02T17:31:20.884" v="141" actId="27636"/>
        <pc:sldMkLst>
          <pc:docMk/>
          <pc:sldMk cId="1128767545" sldId="271"/>
        </pc:sldMkLst>
        <pc:spChg chg="mod">
          <ac:chgData name="Jay Vinicki" userId="07d27807-aaae-449e-8b78-68721e18d6d0" providerId="ADAL" clId="{C7F7A420-5D8F-4F88-800E-277D9950FB55}" dt="2023-03-02T17:31:20.884" v="141" actId="27636"/>
          <ac:spMkLst>
            <pc:docMk/>
            <pc:sldMk cId="1128767545" sldId="271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C7F7A420-5D8F-4F88-800E-277D9950FB55}" dt="2023-03-02T17:31:45.837" v="163" actId="27636"/>
        <pc:sldMkLst>
          <pc:docMk/>
          <pc:sldMk cId="3295378048" sldId="272"/>
        </pc:sldMkLst>
        <pc:spChg chg="mod">
          <ac:chgData name="Jay Vinicki" userId="07d27807-aaae-449e-8b78-68721e18d6d0" providerId="ADAL" clId="{C7F7A420-5D8F-4F88-800E-277D9950FB55}" dt="2023-03-02T17:31:45.837" v="163" actId="27636"/>
          <ac:spMkLst>
            <pc:docMk/>
            <pc:sldMk cId="3295378048" sldId="272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C7F7A420-5D8F-4F88-800E-277D9950FB55}" dt="2023-03-02T17:32:10.376" v="185" actId="27636"/>
        <pc:sldMkLst>
          <pc:docMk/>
          <pc:sldMk cId="2467381705" sldId="273"/>
        </pc:sldMkLst>
        <pc:spChg chg="mod">
          <ac:chgData name="Jay Vinicki" userId="07d27807-aaae-449e-8b78-68721e18d6d0" providerId="ADAL" clId="{C7F7A420-5D8F-4F88-800E-277D9950FB55}" dt="2023-03-02T17:32:10.376" v="185" actId="27636"/>
          <ac:spMkLst>
            <pc:docMk/>
            <pc:sldMk cId="2467381705" sldId="273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C7F7A420-5D8F-4F88-800E-277D9950FB55}" dt="2023-03-02T17:33:24.939" v="260" actId="27636"/>
        <pc:sldMkLst>
          <pc:docMk/>
          <pc:sldMk cId="3606343399" sldId="274"/>
        </pc:sldMkLst>
        <pc:spChg chg="mod">
          <ac:chgData name="Jay Vinicki" userId="07d27807-aaae-449e-8b78-68721e18d6d0" providerId="ADAL" clId="{C7F7A420-5D8F-4F88-800E-277D9950FB55}" dt="2023-03-02T17:33:24.939" v="260" actId="27636"/>
          <ac:spMkLst>
            <pc:docMk/>
            <pc:sldMk cId="3606343399" sldId="274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C7F7A420-5D8F-4F88-800E-277D9950FB55}" dt="2023-03-02T17:33:03.072" v="238" actId="27636"/>
        <pc:sldMkLst>
          <pc:docMk/>
          <pc:sldMk cId="3073807184" sldId="275"/>
        </pc:sldMkLst>
        <pc:spChg chg="mod">
          <ac:chgData name="Jay Vinicki" userId="07d27807-aaae-449e-8b78-68721e18d6d0" providerId="ADAL" clId="{C7F7A420-5D8F-4F88-800E-277D9950FB55}" dt="2023-03-02T17:33:03.072" v="238" actId="27636"/>
          <ac:spMkLst>
            <pc:docMk/>
            <pc:sldMk cId="3073807184" sldId="275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C7F7A420-5D8F-4F88-800E-277D9950FB55}" dt="2023-03-02T17:32:34.982" v="215" actId="27636"/>
        <pc:sldMkLst>
          <pc:docMk/>
          <pc:sldMk cId="2044829928" sldId="276"/>
        </pc:sldMkLst>
        <pc:spChg chg="mod">
          <ac:chgData name="Jay Vinicki" userId="07d27807-aaae-449e-8b78-68721e18d6d0" providerId="ADAL" clId="{C7F7A420-5D8F-4F88-800E-277D9950FB55}" dt="2023-03-02T17:32:34.982" v="215" actId="27636"/>
          <ac:spMkLst>
            <pc:docMk/>
            <pc:sldMk cId="2044829928" sldId="276"/>
            <ac:spMk id="3" creationId="{00F0C391-A805-8F07-851F-35B222D2A3C7}"/>
          </ac:spMkLst>
        </pc:spChg>
      </pc:sldChg>
      <pc:sldChg chg="modSp add mod">
        <pc:chgData name="Jay Vinicki" userId="07d27807-aaae-449e-8b78-68721e18d6d0" providerId="ADAL" clId="{C7F7A420-5D8F-4F88-800E-277D9950FB55}" dt="2023-03-02T17:27:16.508" v="47" actId="20577"/>
        <pc:sldMkLst>
          <pc:docMk/>
          <pc:sldMk cId="3962569053" sldId="277"/>
        </pc:sldMkLst>
        <pc:spChg chg="mod">
          <ac:chgData name="Jay Vinicki" userId="07d27807-aaae-449e-8b78-68721e18d6d0" providerId="ADAL" clId="{C7F7A420-5D8F-4F88-800E-277D9950FB55}" dt="2023-03-02T17:27:16.508" v="47" actId="20577"/>
          <ac:spMkLst>
            <pc:docMk/>
            <pc:sldMk cId="3962569053" sldId="277"/>
            <ac:spMk id="3" creationId="{00F0C391-A805-8F07-851F-35B222D2A3C7}"/>
          </ac:spMkLst>
        </pc:spChg>
      </pc:sldChg>
      <pc:sldChg chg="modSp add mod">
        <pc:chgData name="Jay Vinicki" userId="07d27807-aaae-449e-8b78-68721e18d6d0" providerId="ADAL" clId="{C7F7A420-5D8F-4F88-800E-277D9950FB55}" dt="2023-03-02T17:30:39.851" v="116" actId="20577"/>
        <pc:sldMkLst>
          <pc:docMk/>
          <pc:sldMk cId="2144706450" sldId="278"/>
        </pc:sldMkLst>
        <pc:spChg chg="mod">
          <ac:chgData name="Jay Vinicki" userId="07d27807-aaae-449e-8b78-68721e18d6d0" providerId="ADAL" clId="{C7F7A420-5D8F-4F88-800E-277D9950FB55}" dt="2023-03-02T17:30:39.851" v="116" actId="20577"/>
          <ac:spMkLst>
            <pc:docMk/>
            <pc:sldMk cId="2144706450" sldId="278"/>
            <ac:spMk id="3" creationId="{00F0C391-A805-8F07-851F-35B222D2A3C7}"/>
          </ac:spMkLst>
        </pc:spChg>
      </pc:sldChg>
      <pc:sldChg chg="modSp add mod">
        <pc:chgData name="Jay Vinicki" userId="07d27807-aaae-449e-8b78-68721e18d6d0" providerId="ADAL" clId="{C7F7A420-5D8F-4F88-800E-277D9950FB55}" dt="2023-03-02T17:31:04.429" v="139" actId="313"/>
        <pc:sldMkLst>
          <pc:docMk/>
          <pc:sldMk cId="981322872" sldId="279"/>
        </pc:sldMkLst>
        <pc:spChg chg="mod">
          <ac:chgData name="Jay Vinicki" userId="07d27807-aaae-449e-8b78-68721e18d6d0" providerId="ADAL" clId="{C7F7A420-5D8F-4F88-800E-277D9950FB55}" dt="2023-03-02T17:31:04.429" v="139" actId="313"/>
          <ac:spMkLst>
            <pc:docMk/>
            <pc:sldMk cId="981322872" sldId="279"/>
            <ac:spMk id="3" creationId="{00F0C391-A805-8F07-851F-35B222D2A3C7}"/>
          </ac:spMkLst>
        </pc:spChg>
      </pc:sldChg>
      <pc:sldChg chg="modSp add mod">
        <pc:chgData name="Jay Vinicki" userId="07d27807-aaae-449e-8b78-68721e18d6d0" providerId="ADAL" clId="{C7F7A420-5D8F-4F88-800E-277D9950FB55}" dt="2023-03-02T17:31:37.060" v="161" actId="313"/>
        <pc:sldMkLst>
          <pc:docMk/>
          <pc:sldMk cId="223931773" sldId="280"/>
        </pc:sldMkLst>
        <pc:spChg chg="mod">
          <ac:chgData name="Jay Vinicki" userId="07d27807-aaae-449e-8b78-68721e18d6d0" providerId="ADAL" clId="{C7F7A420-5D8F-4F88-800E-277D9950FB55}" dt="2023-03-02T17:31:37.060" v="161" actId="313"/>
          <ac:spMkLst>
            <pc:docMk/>
            <pc:sldMk cId="223931773" sldId="280"/>
            <ac:spMk id="3" creationId="{00F0C391-A805-8F07-851F-35B222D2A3C7}"/>
          </ac:spMkLst>
        </pc:spChg>
      </pc:sldChg>
      <pc:sldChg chg="modSp add mod">
        <pc:chgData name="Jay Vinicki" userId="07d27807-aaae-449e-8b78-68721e18d6d0" providerId="ADAL" clId="{C7F7A420-5D8F-4F88-800E-277D9950FB55}" dt="2023-03-02T17:32:00.419" v="183" actId="313"/>
        <pc:sldMkLst>
          <pc:docMk/>
          <pc:sldMk cId="4098748354" sldId="281"/>
        </pc:sldMkLst>
        <pc:spChg chg="mod">
          <ac:chgData name="Jay Vinicki" userId="07d27807-aaae-449e-8b78-68721e18d6d0" providerId="ADAL" clId="{C7F7A420-5D8F-4F88-800E-277D9950FB55}" dt="2023-03-02T17:32:00.419" v="183" actId="313"/>
          <ac:spMkLst>
            <pc:docMk/>
            <pc:sldMk cId="4098748354" sldId="281"/>
            <ac:spMk id="3" creationId="{00F0C391-A805-8F07-851F-35B222D2A3C7}"/>
          </ac:spMkLst>
        </pc:spChg>
      </pc:sldChg>
      <pc:sldChg chg="modSp add mod">
        <pc:chgData name="Jay Vinicki" userId="07d27807-aaae-449e-8b78-68721e18d6d0" providerId="ADAL" clId="{C7F7A420-5D8F-4F88-800E-277D9950FB55}" dt="2023-03-02T17:32:21.739" v="213" actId="20577"/>
        <pc:sldMkLst>
          <pc:docMk/>
          <pc:sldMk cId="2684887050" sldId="282"/>
        </pc:sldMkLst>
        <pc:spChg chg="mod">
          <ac:chgData name="Jay Vinicki" userId="07d27807-aaae-449e-8b78-68721e18d6d0" providerId="ADAL" clId="{C7F7A420-5D8F-4F88-800E-277D9950FB55}" dt="2023-03-02T17:32:21.739" v="213" actId="20577"/>
          <ac:spMkLst>
            <pc:docMk/>
            <pc:sldMk cId="2684887050" sldId="282"/>
            <ac:spMk id="3" creationId="{00F0C391-A805-8F07-851F-35B222D2A3C7}"/>
          </ac:spMkLst>
        </pc:spChg>
      </pc:sldChg>
      <pc:sldChg chg="modSp add mod">
        <pc:chgData name="Jay Vinicki" userId="07d27807-aaae-449e-8b78-68721e18d6d0" providerId="ADAL" clId="{C7F7A420-5D8F-4F88-800E-277D9950FB55}" dt="2023-03-02T17:32:52.149" v="236" actId="20577"/>
        <pc:sldMkLst>
          <pc:docMk/>
          <pc:sldMk cId="2340267473" sldId="283"/>
        </pc:sldMkLst>
        <pc:spChg chg="mod">
          <ac:chgData name="Jay Vinicki" userId="07d27807-aaae-449e-8b78-68721e18d6d0" providerId="ADAL" clId="{C7F7A420-5D8F-4F88-800E-277D9950FB55}" dt="2023-03-02T17:32:52.149" v="236" actId="20577"/>
          <ac:spMkLst>
            <pc:docMk/>
            <pc:sldMk cId="2340267473" sldId="283"/>
            <ac:spMk id="3" creationId="{00F0C391-A805-8F07-851F-35B222D2A3C7}"/>
          </ac:spMkLst>
        </pc:spChg>
      </pc:sldChg>
      <pc:sldChg chg="modSp add mod">
        <pc:chgData name="Jay Vinicki" userId="07d27807-aaae-449e-8b78-68721e18d6d0" providerId="ADAL" clId="{C7F7A420-5D8F-4F88-800E-277D9950FB55}" dt="2023-03-02T17:33:17.086" v="258" actId="313"/>
        <pc:sldMkLst>
          <pc:docMk/>
          <pc:sldMk cId="428433953" sldId="284"/>
        </pc:sldMkLst>
        <pc:spChg chg="mod">
          <ac:chgData name="Jay Vinicki" userId="07d27807-aaae-449e-8b78-68721e18d6d0" providerId="ADAL" clId="{C7F7A420-5D8F-4F88-800E-277D9950FB55}" dt="2023-03-02T17:33:17.086" v="258" actId="313"/>
          <ac:spMkLst>
            <pc:docMk/>
            <pc:sldMk cId="428433953" sldId="284"/>
            <ac:spMk id="3" creationId="{00F0C391-A805-8F07-851F-35B222D2A3C7}"/>
          </ac:spMkLst>
        </pc:spChg>
      </pc:sldChg>
    </pc:docChg>
  </pc:docChgLst>
  <pc:docChgLst>
    <pc:chgData name="Samira Hampton" userId="S::samira.hampton@dunwoodyga.gov::b4c78d97-fbbb-45b2-9ec9-9c88100d5e0b" providerId="AD" clId="Web-{14A27134-8769-4AC0-9FDB-1A744FD3EA16}"/>
    <pc:docChg chg="addSld delSld modSld">
      <pc:chgData name="Samira Hampton" userId="S::samira.hampton@dunwoodyga.gov::b4c78d97-fbbb-45b2-9ec9-9c88100d5e0b" providerId="AD" clId="Web-{14A27134-8769-4AC0-9FDB-1A744FD3EA16}" dt="2023-03-07T20:13:48.909" v="544"/>
      <pc:docMkLst>
        <pc:docMk/>
      </pc:docMkLst>
      <pc:sldChg chg="addSp modSp">
        <pc:chgData name="Samira Hampton" userId="S::samira.hampton@dunwoodyga.gov::b4c78d97-fbbb-45b2-9ec9-9c88100d5e0b" providerId="AD" clId="Web-{14A27134-8769-4AC0-9FDB-1A744FD3EA16}" dt="2023-03-07T15:25:50.230" v="22" actId="14100"/>
        <pc:sldMkLst>
          <pc:docMk/>
          <pc:sldMk cId="3527759084" sldId="266"/>
        </pc:sldMkLst>
        <pc:spChg chg="mod">
          <ac:chgData name="Samira Hampton" userId="S::samira.hampton@dunwoodyga.gov::b4c78d97-fbbb-45b2-9ec9-9c88100d5e0b" providerId="AD" clId="Web-{14A27134-8769-4AC0-9FDB-1A744FD3EA16}" dt="2023-03-07T15:24:21.837" v="11" actId="20577"/>
          <ac:spMkLst>
            <pc:docMk/>
            <pc:sldMk cId="3527759084" sldId="266"/>
            <ac:spMk id="2" creationId="{EA45DA61-B176-F618-FBF4-EB510E810CDF}"/>
          </ac:spMkLst>
        </pc:spChg>
        <pc:spChg chg="mod">
          <ac:chgData name="Samira Hampton" userId="S::samira.hampton@dunwoodyga.gov::b4c78d97-fbbb-45b2-9ec9-9c88100d5e0b" providerId="AD" clId="Web-{14A27134-8769-4AC0-9FDB-1A744FD3EA16}" dt="2023-03-07T15:24:12.384" v="7" actId="20577"/>
          <ac:spMkLst>
            <pc:docMk/>
            <pc:sldMk cId="3527759084" sldId="266"/>
            <ac:spMk id="3" creationId="{00F0C391-A805-8F07-851F-35B222D2A3C7}"/>
          </ac:spMkLst>
        </pc:spChg>
        <pc:picChg chg="add mod">
          <ac:chgData name="Samira Hampton" userId="S::samira.hampton@dunwoodyga.gov::b4c78d97-fbbb-45b2-9ec9-9c88100d5e0b" providerId="AD" clId="Web-{14A27134-8769-4AC0-9FDB-1A744FD3EA16}" dt="2023-03-07T15:25:50.230" v="22" actId="14100"/>
          <ac:picMkLst>
            <pc:docMk/>
            <pc:sldMk cId="3527759084" sldId="266"/>
            <ac:picMk id="5" creationId="{162DDB0F-8950-5035-9B21-D9697A36379C}"/>
          </ac:picMkLst>
        </pc:picChg>
      </pc:sldChg>
      <pc:sldChg chg="addSp delSp modSp new">
        <pc:chgData name="Samira Hampton" userId="S::samira.hampton@dunwoodyga.gov::b4c78d97-fbbb-45b2-9ec9-9c88100d5e0b" providerId="AD" clId="Web-{14A27134-8769-4AC0-9FDB-1A744FD3EA16}" dt="2023-03-07T20:10:14.702" v="456" actId="1076"/>
        <pc:sldMkLst>
          <pc:docMk/>
          <pc:sldMk cId="917466660" sldId="267"/>
        </pc:sldMkLst>
        <pc:spChg chg="mod">
          <ac:chgData name="Samira Hampton" userId="S::samira.hampton@dunwoodyga.gov::b4c78d97-fbbb-45b2-9ec9-9c88100d5e0b" providerId="AD" clId="Web-{14A27134-8769-4AC0-9FDB-1A744FD3EA16}" dt="2023-03-07T16:19:46.049" v="350" actId="20577"/>
          <ac:spMkLst>
            <pc:docMk/>
            <pc:sldMk cId="917466660" sldId="267"/>
            <ac:spMk id="2" creationId="{5895A18F-A3BB-15B4-DB87-D445093663F7}"/>
          </ac:spMkLst>
        </pc:spChg>
        <pc:spChg chg="del">
          <ac:chgData name="Samira Hampton" userId="S::samira.hampton@dunwoodyga.gov::b4c78d97-fbbb-45b2-9ec9-9c88100d5e0b" providerId="AD" clId="Web-{14A27134-8769-4AC0-9FDB-1A744FD3EA16}" dt="2023-03-07T15:26:43.325" v="24"/>
          <ac:spMkLst>
            <pc:docMk/>
            <pc:sldMk cId="917466660" sldId="267"/>
            <ac:spMk id="3" creationId="{3AF62F01-EC93-07E5-3699-9BC7E8CB4182}"/>
          </ac:spMkLst>
        </pc:spChg>
        <pc:spChg chg="add del mod">
          <ac:chgData name="Samira Hampton" userId="S::samira.hampton@dunwoodyga.gov::b4c78d97-fbbb-45b2-9ec9-9c88100d5e0b" providerId="AD" clId="Web-{14A27134-8769-4AC0-9FDB-1A744FD3EA16}" dt="2023-03-07T20:08:01.434" v="447"/>
          <ac:spMkLst>
            <pc:docMk/>
            <pc:sldMk cId="917466660" sldId="267"/>
            <ac:spMk id="5" creationId="{2707178F-CAFD-894C-35C3-A653CDC7FFD8}"/>
          </ac:spMkLst>
        </pc:spChg>
        <pc:spChg chg="add">
          <ac:chgData name="Samira Hampton" userId="S::samira.hampton@dunwoodyga.gov::b4c78d97-fbbb-45b2-9ec9-9c88100d5e0b" providerId="AD" clId="Web-{14A27134-8769-4AC0-9FDB-1A744FD3EA16}" dt="2023-03-07T16:36:21.685" v="385"/>
          <ac:spMkLst>
            <pc:docMk/>
            <pc:sldMk cId="917466660" sldId="267"/>
            <ac:spMk id="7" creationId="{96E3BC2C-5641-E88F-944B-5355B78BCB1A}"/>
          </ac:spMkLst>
        </pc:spChg>
        <pc:spChg chg="add del mod">
          <ac:chgData name="Samira Hampton" userId="S::samira.hampton@dunwoodyga.gov::b4c78d97-fbbb-45b2-9ec9-9c88100d5e0b" providerId="AD" clId="Web-{14A27134-8769-4AC0-9FDB-1A744FD3EA16}" dt="2023-03-07T16:37:16.546" v="390"/>
          <ac:spMkLst>
            <pc:docMk/>
            <pc:sldMk cId="917466660" sldId="267"/>
            <ac:spMk id="9" creationId="{CB8EF71E-8F21-E224-9EDD-4451288656F4}"/>
          </ac:spMkLst>
        </pc:spChg>
        <pc:picChg chg="add del mod ord">
          <ac:chgData name="Samira Hampton" userId="S::samira.hampton@dunwoodyga.gov::b4c78d97-fbbb-45b2-9ec9-9c88100d5e0b" providerId="AD" clId="Web-{14A27134-8769-4AC0-9FDB-1A744FD3EA16}" dt="2023-03-07T16:36:42.201" v="387"/>
          <ac:picMkLst>
            <pc:docMk/>
            <pc:sldMk cId="917466660" sldId="267"/>
            <ac:picMk id="5" creationId="{5DE754F3-CEF0-5C3C-1ECE-79D7DFE42175}"/>
          </ac:picMkLst>
        </pc:picChg>
        <pc:picChg chg="add mod">
          <ac:chgData name="Samira Hampton" userId="S::samira.hampton@dunwoodyga.gov::b4c78d97-fbbb-45b2-9ec9-9c88100d5e0b" providerId="AD" clId="Web-{14A27134-8769-4AC0-9FDB-1A744FD3EA16}" dt="2023-03-07T20:10:14.702" v="456" actId="1076"/>
          <ac:picMkLst>
            <pc:docMk/>
            <pc:sldMk cId="917466660" sldId="267"/>
            <ac:picMk id="6" creationId="{F0C2CC7F-8AD9-9757-79B8-E8C20D1A7996}"/>
          </ac:picMkLst>
        </pc:picChg>
        <pc:picChg chg="add mod ord">
          <ac:chgData name="Samira Hampton" userId="S::samira.hampton@dunwoodyga.gov::b4c78d97-fbbb-45b2-9ec9-9c88100d5e0b" providerId="AD" clId="Web-{14A27134-8769-4AC0-9FDB-1A744FD3EA16}" dt="2023-03-07T20:10:00.405" v="451" actId="14100"/>
          <ac:picMkLst>
            <pc:docMk/>
            <pc:sldMk cId="917466660" sldId="267"/>
            <ac:picMk id="8" creationId="{57E79A5F-64FB-120B-7EB1-F89BCFCB60E2}"/>
          </ac:picMkLst>
        </pc:picChg>
        <pc:picChg chg="add mod">
          <ac:chgData name="Samira Hampton" userId="S::samira.hampton@dunwoodyga.gov::b4c78d97-fbbb-45b2-9ec9-9c88100d5e0b" providerId="AD" clId="Web-{14A27134-8769-4AC0-9FDB-1A744FD3EA16}" dt="2023-03-07T20:10:06.967" v="454" actId="1076"/>
          <ac:picMkLst>
            <pc:docMk/>
            <pc:sldMk cId="917466660" sldId="267"/>
            <ac:picMk id="9" creationId="{A7D2D9D8-2EDD-0504-03B3-AA4DB454796B}"/>
          </ac:picMkLst>
        </pc:picChg>
        <pc:picChg chg="add del mod ord">
          <ac:chgData name="Samira Hampton" userId="S::samira.hampton@dunwoodyga.gov::b4c78d97-fbbb-45b2-9ec9-9c88100d5e0b" providerId="AD" clId="Web-{14A27134-8769-4AC0-9FDB-1A744FD3EA16}" dt="2023-03-07T20:03:47.398" v="442"/>
          <ac:picMkLst>
            <pc:docMk/>
            <pc:sldMk cId="917466660" sldId="267"/>
            <ac:picMk id="10" creationId="{297FE00E-0B71-CB71-BF77-81978452437A}"/>
          </ac:picMkLst>
        </pc:picChg>
      </pc:sldChg>
      <pc:sldChg chg="new del">
        <pc:chgData name="Samira Hampton" userId="S::samira.hampton@dunwoodyga.gov::b4c78d97-fbbb-45b2-9ec9-9c88100d5e0b" providerId="AD" clId="Web-{14A27134-8769-4AC0-9FDB-1A744FD3EA16}" dt="2023-03-07T15:20:26.987" v="1"/>
        <pc:sldMkLst>
          <pc:docMk/>
          <pc:sldMk cId="3816328692" sldId="267"/>
        </pc:sldMkLst>
      </pc:sldChg>
      <pc:sldChg chg="addSp delSp modSp new">
        <pc:chgData name="Samira Hampton" userId="S::samira.hampton@dunwoodyga.gov::b4c78d97-fbbb-45b2-9ec9-9c88100d5e0b" providerId="AD" clId="Web-{14A27134-8769-4AC0-9FDB-1A744FD3EA16}" dt="2023-03-07T20:02:48.959" v="441" actId="20577"/>
        <pc:sldMkLst>
          <pc:docMk/>
          <pc:sldMk cId="3813869553" sldId="268"/>
        </pc:sldMkLst>
        <pc:spChg chg="mod">
          <ac:chgData name="Samira Hampton" userId="S::samira.hampton@dunwoodyga.gov::b4c78d97-fbbb-45b2-9ec9-9c88100d5e0b" providerId="AD" clId="Web-{14A27134-8769-4AC0-9FDB-1A744FD3EA16}" dt="2023-03-07T16:19:51.862" v="353" actId="20577"/>
          <ac:spMkLst>
            <pc:docMk/>
            <pc:sldMk cId="3813869553" sldId="268"/>
            <ac:spMk id="2" creationId="{23EDC1DA-947C-CE24-AF3B-ACEFB8DDF22E}"/>
          </ac:spMkLst>
        </pc:spChg>
        <pc:spChg chg="del">
          <ac:chgData name="Samira Hampton" userId="S::samira.hampton@dunwoodyga.gov::b4c78d97-fbbb-45b2-9ec9-9c88100d5e0b" providerId="AD" clId="Web-{14A27134-8769-4AC0-9FDB-1A744FD3EA16}" dt="2023-03-07T15:28:17.031" v="30"/>
          <ac:spMkLst>
            <pc:docMk/>
            <pc:sldMk cId="3813869553" sldId="268"/>
            <ac:spMk id="3" creationId="{01CE250E-8D1A-0A78-673D-0B2B39C086FF}"/>
          </ac:spMkLst>
        </pc:spChg>
        <pc:spChg chg="add mod">
          <ac:chgData name="Samira Hampton" userId="S::samira.hampton@dunwoodyga.gov::b4c78d97-fbbb-45b2-9ec9-9c88100d5e0b" providerId="AD" clId="Web-{14A27134-8769-4AC0-9FDB-1A744FD3EA16}" dt="2023-03-07T16:18:25.235" v="347" actId="20577"/>
          <ac:spMkLst>
            <pc:docMk/>
            <pc:sldMk cId="3813869553" sldId="268"/>
            <ac:spMk id="7" creationId="{F3F17345-58E5-861D-6D15-1D476C077B4D}"/>
          </ac:spMkLst>
        </pc:spChg>
        <pc:spChg chg="add mod">
          <ac:chgData name="Samira Hampton" userId="S::samira.hampton@dunwoodyga.gov::b4c78d97-fbbb-45b2-9ec9-9c88100d5e0b" providerId="AD" clId="Web-{14A27134-8769-4AC0-9FDB-1A744FD3EA16}" dt="2023-03-07T20:02:48.959" v="441" actId="20577"/>
          <ac:spMkLst>
            <pc:docMk/>
            <pc:sldMk cId="3813869553" sldId="268"/>
            <ac:spMk id="8" creationId="{BF9D5775-B7C6-150A-FC67-00482AC94C97}"/>
          </ac:spMkLst>
        </pc:spChg>
        <pc:picChg chg="add del mod">
          <ac:chgData name="Samira Hampton" userId="S::samira.hampton@dunwoodyga.gov::b4c78d97-fbbb-45b2-9ec9-9c88100d5e0b" providerId="AD" clId="Web-{14A27134-8769-4AC0-9FDB-1A744FD3EA16}" dt="2023-03-07T20:02:16.927" v="430"/>
          <ac:picMkLst>
            <pc:docMk/>
            <pc:sldMk cId="3813869553" sldId="268"/>
            <ac:picMk id="3" creationId="{23B3DC3A-EF46-232A-7781-8973111D01F5}"/>
          </ac:picMkLst>
        </pc:picChg>
        <pc:picChg chg="add del mod ord">
          <ac:chgData name="Samira Hampton" userId="S::samira.hampton@dunwoodyga.gov::b4c78d97-fbbb-45b2-9ec9-9c88100d5e0b" providerId="AD" clId="Web-{14A27134-8769-4AC0-9FDB-1A744FD3EA16}" dt="2023-03-07T16:14:50.354" v="325"/>
          <ac:picMkLst>
            <pc:docMk/>
            <pc:sldMk cId="3813869553" sldId="268"/>
            <ac:picMk id="5" creationId="{1AF85570-1F9A-AEAA-A334-C27BE9E2636E}"/>
          </ac:picMkLst>
        </pc:picChg>
        <pc:picChg chg="add mod">
          <ac:chgData name="Samira Hampton" userId="S::samira.hampton@dunwoodyga.gov::b4c78d97-fbbb-45b2-9ec9-9c88100d5e0b" providerId="AD" clId="Web-{14A27134-8769-4AC0-9FDB-1A744FD3EA16}" dt="2023-03-07T20:02:45.990" v="440" actId="1076"/>
          <ac:picMkLst>
            <pc:docMk/>
            <pc:sldMk cId="3813869553" sldId="268"/>
            <ac:picMk id="5" creationId="{2DFF67DA-79FD-1271-0807-843C5E3EC285}"/>
          </ac:picMkLst>
        </pc:picChg>
        <pc:picChg chg="add mod">
          <ac:chgData name="Samira Hampton" userId="S::samira.hampton@dunwoodyga.gov::b4c78d97-fbbb-45b2-9ec9-9c88100d5e0b" providerId="AD" clId="Web-{14A27134-8769-4AC0-9FDB-1A744FD3EA16}" dt="2023-03-07T20:02:37.209" v="436" actId="1076"/>
          <ac:picMkLst>
            <pc:docMk/>
            <pc:sldMk cId="3813869553" sldId="268"/>
            <ac:picMk id="6" creationId="{DB96E3BF-AD1C-B0F2-7F78-841883E11022}"/>
          </ac:picMkLst>
        </pc:picChg>
        <pc:picChg chg="add del mod">
          <ac:chgData name="Samira Hampton" userId="S::samira.hampton@dunwoodyga.gov::b4c78d97-fbbb-45b2-9ec9-9c88100d5e0b" providerId="AD" clId="Web-{14A27134-8769-4AC0-9FDB-1A744FD3EA16}" dt="2023-03-07T19:48:21.302" v="428"/>
          <ac:picMkLst>
            <pc:docMk/>
            <pc:sldMk cId="3813869553" sldId="268"/>
            <ac:picMk id="9" creationId="{A0861502-6420-AE63-3FD1-8547A3B6B54C}"/>
          </ac:picMkLst>
        </pc:picChg>
      </pc:sldChg>
      <pc:sldChg chg="addSp delSp modSp new">
        <pc:chgData name="Samira Hampton" userId="S::samira.hampton@dunwoodyga.gov::b4c78d97-fbbb-45b2-9ec9-9c88100d5e0b" providerId="AD" clId="Web-{14A27134-8769-4AC0-9FDB-1A744FD3EA16}" dt="2023-03-07T20:10:49.109" v="463"/>
        <pc:sldMkLst>
          <pc:docMk/>
          <pc:sldMk cId="3107213128" sldId="269"/>
        </pc:sldMkLst>
        <pc:spChg chg="mod">
          <ac:chgData name="Samira Hampton" userId="S::samira.hampton@dunwoodyga.gov::b4c78d97-fbbb-45b2-9ec9-9c88100d5e0b" providerId="AD" clId="Web-{14A27134-8769-4AC0-9FDB-1A744FD3EA16}" dt="2023-03-07T15:30:53.191" v="51" actId="20577"/>
          <ac:spMkLst>
            <pc:docMk/>
            <pc:sldMk cId="3107213128" sldId="269"/>
            <ac:spMk id="2" creationId="{4B61EBE1-F426-6846-4D20-1130BC95A7D4}"/>
          </ac:spMkLst>
        </pc:spChg>
        <pc:spChg chg="del">
          <ac:chgData name="Samira Hampton" userId="S::samira.hampton@dunwoodyga.gov::b4c78d97-fbbb-45b2-9ec9-9c88100d5e0b" providerId="AD" clId="Web-{14A27134-8769-4AC0-9FDB-1A744FD3EA16}" dt="2023-03-07T15:30:13.456" v="39"/>
          <ac:spMkLst>
            <pc:docMk/>
            <pc:sldMk cId="3107213128" sldId="269"/>
            <ac:spMk id="3" creationId="{61B09860-A74E-EF91-7E28-2E878E4FD528}"/>
          </ac:spMkLst>
        </pc:spChg>
        <pc:spChg chg="add mod">
          <ac:chgData name="Samira Hampton" userId="S::samira.hampton@dunwoodyga.gov::b4c78d97-fbbb-45b2-9ec9-9c88100d5e0b" providerId="AD" clId="Web-{14A27134-8769-4AC0-9FDB-1A744FD3EA16}" dt="2023-03-07T16:07:57.531" v="299" actId="20577"/>
          <ac:spMkLst>
            <pc:docMk/>
            <pc:sldMk cId="3107213128" sldId="269"/>
            <ac:spMk id="6" creationId="{A81FE70A-230F-78FF-46A8-E32A36484D0B}"/>
          </ac:spMkLst>
        </pc:spChg>
        <pc:spChg chg="add mod">
          <ac:chgData name="Samira Hampton" userId="S::samira.hampton@dunwoodyga.gov::b4c78d97-fbbb-45b2-9ec9-9c88100d5e0b" providerId="AD" clId="Web-{14A27134-8769-4AC0-9FDB-1A744FD3EA16}" dt="2023-03-07T16:08:02.172" v="301" actId="20577"/>
          <ac:spMkLst>
            <pc:docMk/>
            <pc:sldMk cId="3107213128" sldId="269"/>
            <ac:spMk id="12" creationId="{0C91FD6B-7658-F4D4-220C-0D63765EF253}"/>
          </ac:spMkLst>
        </pc:spChg>
        <pc:graphicFrameChg chg="add del mod modGraphic">
          <ac:chgData name="Samira Hampton" userId="S::samira.hampton@dunwoodyga.gov::b4c78d97-fbbb-45b2-9ec9-9c88100d5e0b" providerId="AD" clId="Web-{14A27134-8769-4AC0-9FDB-1A744FD3EA16}" dt="2023-03-07T15:45:12.526" v="67"/>
          <ac:graphicFrameMkLst>
            <pc:docMk/>
            <pc:sldMk cId="3107213128" sldId="269"/>
            <ac:graphicFrameMk id="7" creationId="{91D1AAEA-83ED-1CDC-F544-3602B0E93D2D}"/>
          </ac:graphicFrameMkLst>
        </pc:graphicFrameChg>
        <pc:graphicFrameChg chg="add del mod">
          <ac:chgData name="Samira Hampton" userId="S::samira.hampton@dunwoodyga.gov::b4c78d97-fbbb-45b2-9ec9-9c88100d5e0b" providerId="AD" clId="Web-{14A27134-8769-4AC0-9FDB-1A744FD3EA16}" dt="2023-03-07T15:45:19.886" v="70"/>
          <ac:graphicFrameMkLst>
            <pc:docMk/>
            <pc:sldMk cId="3107213128" sldId="269"/>
            <ac:graphicFrameMk id="9" creationId="{DBD40379-35A7-AD21-38A4-4D1B89AB0327}"/>
          </ac:graphicFrameMkLst>
        </pc:graphicFrameChg>
        <pc:graphicFrameChg chg="add del mod modGraphic">
          <ac:chgData name="Samira Hampton" userId="S::samira.hampton@dunwoodyga.gov::b4c78d97-fbbb-45b2-9ec9-9c88100d5e0b" providerId="AD" clId="Web-{14A27134-8769-4AC0-9FDB-1A744FD3EA16}" dt="2023-03-07T15:50:09.831" v="91"/>
          <ac:graphicFrameMkLst>
            <pc:docMk/>
            <pc:sldMk cId="3107213128" sldId="269"/>
            <ac:graphicFrameMk id="10" creationId="{9774E946-F953-7E93-8DCB-3DB3A70CDCC9}"/>
          </ac:graphicFrameMkLst>
        </pc:graphicFrameChg>
        <pc:graphicFrameChg chg="add mod modGraphic">
          <ac:chgData name="Samira Hampton" userId="S::samira.hampton@dunwoodyga.gov::b4c78d97-fbbb-45b2-9ec9-9c88100d5e0b" providerId="AD" clId="Web-{14A27134-8769-4AC0-9FDB-1A744FD3EA16}" dt="2023-03-07T20:10:37.421" v="459" actId="1076"/>
          <ac:graphicFrameMkLst>
            <pc:docMk/>
            <pc:sldMk cId="3107213128" sldId="269"/>
            <ac:graphicFrameMk id="11" creationId="{DAF129C2-03C6-0889-BE4F-846264E57BCD}"/>
          </ac:graphicFrameMkLst>
        </pc:graphicFrameChg>
        <pc:graphicFrameChg chg="add mod modGraphic">
          <ac:chgData name="Samira Hampton" userId="S::samira.hampton@dunwoodyga.gov::b4c78d97-fbbb-45b2-9ec9-9c88100d5e0b" providerId="AD" clId="Web-{14A27134-8769-4AC0-9FDB-1A744FD3EA16}" dt="2023-03-07T20:10:49.109" v="463"/>
          <ac:graphicFrameMkLst>
            <pc:docMk/>
            <pc:sldMk cId="3107213128" sldId="269"/>
            <ac:graphicFrameMk id="13" creationId="{1857BC36-FC86-8B9B-7315-E5BB1969EFEF}"/>
          </ac:graphicFrameMkLst>
        </pc:graphicFrameChg>
        <pc:picChg chg="add mod ord">
          <ac:chgData name="Samira Hampton" userId="S::samira.hampton@dunwoodyga.gov::b4c78d97-fbbb-45b2-9ec9-9c88100d5e0b" providerId="AD" clId="Web-{14A27134-8769-4AC0-9FDB-1A744FD3EA16}" dt="2023-03-07T16:08:11.313" v="303" actId="14100"/>
          <ac:picMkLst>
            <pc:docMk/>
            <pc:sldMk cId="3107213128" sldId="269"/>
            <ac:picMk id="5" creationId="{3FC5FD6A-134F-BD35-3F74-13F97DDBED67}"/>
          </ac:picMkLst>
        </pc:picChg>
      </pc:sldChg>
      <pc:sldChg chg="addSp delSp modSp new">
        <pc:chgData name="Samira Hampton" userId="S::samira.hampton@dunwoodyga.gov::b4c78d97-fbbb-45b2-9ec9-9c88100d5e0b" providerId="AD" clId="Web-{14A27134-8769-4AC0-9FDB-1A744FD3EA16}" dt="2023-03-07T20:13:48.909" v="544"/>
        <pc:sldMkLst>
          <pc:docMk/>
          <pc:sldMk cId="2167302444" sldId="270"/>
        </pc:sldMkLst>
        <pc:spChg chg="mod">
          <ac:chgData name="Samira Hampton" userId="S::samira.hampton@dunwoodyga.gov::b4c78d97-fbbb-45b2-9ec9-9c88100d5e0b" providerId="AD" clId="Web-{14A27134-8769-4AC0-9FDB-1A744FD3EA16}" dt="2023-03-07T16:20:45.770" v="384" actId="20577"/>
          <ac:spMkLst>
            <pc:docMk/>
            <pc:sldMk cId="2167302444" sldId="270"/>
            <ac:spMk id="2" creationId="{35029053-4CDB-78A3-EBD8-AD80AFB2534D}"/>
          </ac:spMkLst>
        </pc:spChg>
        <pc:spChg chg="del">
          <ac:chgData name="Samira Hampton" userId="S::samira.hampton@dunwoodyga.gov::b4c78d97-fbbb-45b2-9ec9-9c88100d5e0b" providerId="AD" clId="Web-{14A27134-8769-4AC0-9FDB-1A744FD3EA16}" dt="2023-03-07T20:11:19.203" v="464"/>
          <ac:spMkLst>
            <pc:docMk/>
            <pc:sldMk cId="2167302444" sldId="270"/>
            <ac:spMk id="3" creationId="{973CD59D-73FB-E30F-39B7-40DDD5B379B2}"/>
          </ac:spMkLst>
        </pc:spChg>
        <pc:spChg chg="add mod">
          <ac:chgData name="Samira Hampton" userId="S::samira.hampton@dunwoodyga.gov::b4c78d97-fbbb-45b2-9ec9-9c88100d5e0b" providerId="AD" clId="Web-{14A27134-8769-4AC0-9FDB-1A744FD3EA16}" dt="2023-03-07T20:12:34.189" v="491" actId="20577"/>
          <ac:spMkLst>
            <pc:docMk/>
            <pc:sldMk cId="2167302444" sldId="270"/>
            <ac:spMk id="7" creationId="{A3E0BC88-8755-6108-843B-7887B753F996}"/>
          </ac:spMkLst>
        </pc:spChg>
        <pc:spChg chg="add mod">
          <ac:chgData name="Samira Hampton" userId="S::samira.hampton@dunwoodyga.gov::b4c78d97-fbbb-45b2-9ec9-9c88100d5e0b" providerId="AD" clId="Web-{14A27134-8769-4AC0-9FDB-1A744FD3EA16}" dt="2023-03-07T20:12:57.236" v="508" actId="20577"/>
          <ac:spMkLst>
            <pc:docMk/>
            <pc:sldMk cId="2167302444" sldId="270"/>
            <ac:spMk id="8" creationId="{3B2FE872-8669-8F76-8629-ABF9925D829D}"/>
          </ac:spMkLst>
        </pc:spChg>
        <pc:graphicFrameChg chg="add mod ord modGraphic">
          <ac:chgData name="Samira Hampton" userId="S::samira.hampton@dunwoodyga.gov::b4c78d97-fbbb-45b2-9ec9-9c88100d5e0b" providerId="AD" clId="Web-{14A27134-8769-4AC0-9FDB-1A744FD3EA16}" dt="2023-03-07T20:13:48.909" v="544"/>
          <ac:graphicFrameMkLst>
            <pc:docMk/>
            <pc:sldMk cId="2167302444" sldId="270"/>
            <ac:graphicFrameMk id="5" creationId="{97BDA62F-25F7-CBBB-312E-BA3EC4405A36}"/>
          </ac:graphicFrameMkLst>
        </pc:graphicFrameChg>
        <pc:graphicFrameChg chg="add mod modGraphic">
          <ac:chgData name="Samira Hampton" userId="S::samira.hampton@dunwoodyga.gov::b4c78d97-fbbb-45b2-9ec9-9c88100d5e0b" providerId="AD" clId="Web-{14A27134-8769-4AC0-9FDB-1A744FD3EA16}" dt="2023-03-07T20:13:36.221" v="528"/>
          <ac:graphicFrameMkLst>
            <pc:docMk/>
            <pc:sldMk cId="2167302444" sldId="270"/>
            <ac:graphicFrameMk id="6" creationId="{71382EA6-2FA9-1446-DFBB-7C991C9DFFAE}"/>
          </ac:graphicFrameMkLst>
        </pc:graphicFrameChg>
      </pc:sldChg>
      <pc:sldChg chg="addSp delSp modSp new del">
        <pc:chgData name="Samira Hampton" userId="S::samira.hampton@dunwoodyga.gov::b4c78d97-fbbb-45b2-9ec9-9c88100d5e0b" providerId="AD" clId="Web-{14A27134-8769-4AC0-9FDB-1A744FD3EA16}" dt="2023-03-07T20:10:19.343" v="457"/>
        <pc:sldMkLst>
          <pc:docMk/>
          <pc:sldMk cId="2012441985" sldId="271"/>
        </pc:sldMkLst>
        <pc:spChg chg="mod">
          <ac:chgData name="Samira Hampton" userId="S::samira.hampton@dunwoodyga.gov::b4c78d97-fbbb-45b2-9ec9-9c88100d5e0b" providerId="AD" clId="Web-{14A27134-8769-4AC0-9FDB-1A744FD3EA16}" dt="2023-03-07T16:37:36.750" v="402" actId="20577"/>
          <ac:spMkLst>
            <pc:docMk/>
            <pc:sldMk cId="2012441985" sldId="271"/>
            <ac:spMk id="2" creationId="{1EE23646-4749-4915-BBA1-CEF22B5A2A5F}"/>
          </ac:spMkLst>
        </pc:spChg>
        <pc:spChg chg="del">
          <ac:chgData name="Samira Hampton" userId="S::samira.hampton@dunwoodyga.gov::b4c78d97-fbbb-45b2-9ec9-9c88100d5e0b" providerId="AD" clId="Web-{14A27134-8769-4AC0-9FDB-1A744FD3EA16}" dt="2023-03-07T16:38:59.814" v="403"/>
          <ac:spMkLst>
            <pc:docMk/>
            <pc:sldMk cId="2012441985" sldId="271"/>
            <ac:spMk id="3" creationId="{FA4C0A7A-9904-B2B0-9EE2-C126FB95C008}"/>
          </ac:spMkLst>
        </pc:spChg>
        <pc:spChg chg="add mod">
          <ac:chgData name="Samira Hampton" userId="S::samira.hampton@dunwoodyga.gov::b4c78d97-fbbb-45b2-9ec9-9c88100d5e0b" providerId="AD" clId="Web-{14A27134-8769-4AC0-9FDB-1A744FD3EA16}" dt="2023-03-07T16:41:27.084" v="422"/>
          <ac:spMkLst>
            <pc:docMk/>
            <pc:sldMk cId="2012441985" sldId="271"/>
            <ac:spMk id="7" creationId="{EAA34473-36FC-ABDD-FA57-7AF3F77FFAE7}"/>
          </ac:spMkLst>
        </pc:spChg>
        <pc:picChg chg="add del mod ord">
          <ac:chgData name="Samira Hampton" userId="S::samira.hampton@dunwoodyga.gov::b4c78d97-fbbb-45b2-9ec9-9c88100d5e0b" providerId="AD" clId="Web-{14A27134-8769-4AC0-9FDB-1A744FD3EA16}" dt="2023-03-07T16:41:27.084" v="422"/>
          <ac:picMkLst>
            <pc:docMk/>
            <pc:sldMk cId="2012441985" sldId="271"/>
            <ac:picMk id="5" creationId="{A7C987D3-EEB5-CD7F-92AE-8F4BBB643D74}"/>
          </ac:picMkLst>
        </pc:picChg>
      </pc:sldChg>
    </pc:docChg>
  </pc:docChgLst>
  <pc:docChgLst>
    <pc:chgData name="Jay Vinicki" userId="07d27807-aaae-449e-8b78-68721e18d6d0" providerId="ADAL" clId="{AA7EA0BE-3B12-4DE8-BB74-52422ACB9C24}"/>
    <pc:docChg chg="delSld modSld">
      <pc:chgData name="Jay Vinicki" userId="07d27807-aaae-449e-8b78-68721e18d6d0" providerId="ADAL" clId="{AA7EA0BE-3B12-4DE8-BB74-52422ACB9C24}" dt="2023-03-02T18:44:10.707" v="85" actId="20577"/>
      <pc:docMkLst>
        <pc:docMk/>
      </pc:docMkLst>
      <pc:sldChg chg="modSp mod">
        <pc:chgData name="Jay Vinicki" userId="07d27807-aaae-449e-8b78-68721e18d6d0" providerId="ADAL" clId="{AA7EA0BE-3B12-4DE8-BB74-52422ACB9C24}" dt="2023-03-02T18:44:10.707" v="85" actId="20577"/>
        <pc:sldMkLst>
          <pc:docMk/>
          <pc:sldMk cId="4219680329" sldId="258"/>
        </pc:sldMkLst>
        <pc:spChg chg="mod">
          <ac:chgData name="Jay Vinicki" userId="07d27807-aaae-449e-8b78-68721e18d6d0" providerId="ADAL" clId="{AA7EA0BE-3B12-4DE8-BB74-52422ACB9C24}" dt="2023-03-02T18:44:10.707" v="85" actId="20577"/>
          <ac:spMkLst>
            <pc:docMk/>
            <pc:sldMk cId="4219680329" sldId="258"/>
            <ac:spMk id="16" creationId="{00000000-0000-0000-0000-000000000000}"/>
          </ac:spMkLst>
        </pc:spChg>
      </pc:sldChg>
      <pc:sldChg chg="modSp mod">
        <pc:chgData name="Jay Vinicki" userId="07d27807-aaae-449e-8b78-68721e18d6d0" providerId="ADAL" clId="{AA7EA0BE-3B12-4DE8-BB74-52422ACB9C24}" dt="2023-03-02T18:43:55.575" v="69" actId="114"/>
        <pc:sldMkLst>
          <pc:docMk/>
          <pc:sldMk cId="3527759084" sldId="266"/>
        </pc:sldMkLst>
        <pc:spChg chg="mod">
          <ac:chgData name="Jay Vinicki" userId="07d27807-aaae-449e-8b78-68721e18d6d0" providerId="ADAL" clId="{AA7EA0BE-3B12-4DE8-BB74-52422ACB9C24}" dt="2023-03-02T18:43:35.555" v="46" actId="20577"/>
          <ac:spMkLst>
            <pc:docMk/>
            <pc:sldMk cId="3527759084" sldId="266"/>
            <ac:spMk id="2" creationId="{EA45DA61-B176-F618-FBF4-EB510E810CDF}"/>
          </ac:spMkLst>
        </pc:spChg>
        <pc:spChg chg="mod">
          <ac:chgData name="Jay Vinicki" userId="07d27807-aaae-449e-8b78-68721e18d6d0" providerId="ADAL" clId="{AA7EA0BE-3B12-4DE8-BB74-52422ACB9C24}" dt="2023-03-02T18:43:55.575" v="69" actId="114"/>
          <ac:spMkLst>
            <pc:docMk/>
            <pc:sldMk cId="3527759084" sldId="266"/>
            <ac:spMk id="3" creationId="{00F0C391-A805-8F07-851F-35B222D2A3C7}"/>
          </ac:spMkLst>
        </pc:spChg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187517735" sldId="267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2896458373" sldId="268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1123333162" sldId="269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3089942263" sldId="270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1128767545" sldId="271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3295378048" sldId="272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2467381705" sldId="273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3606343399" sldId="274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3073807184" sldId="275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2044829928" sldId="276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3962569053" sldId="277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2144706450" sldId="278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981322872" sldId="279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223931773" sldId="280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4098748354" sldId="281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2684887050" sldId="282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2340267473" sldId="283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428433953" sldId="284"/>
        </pc:sldMkLst>
      </pc:sldChg>
    </pc:docChg>
  </pc:docChgLst>
  <pc:docChgLst>
    <pc:chgData name="Jay Vinicki" userId="07d27807-aaae-449e-8b78-68721e18d6d0" providerId="ADAL" clId="{5F1506E3-07C4-4F3B-B182-5ECC46C3AF83}"/>
    <pc:docChg chg="delSld modSld">
      <pc:chgData name="Jay Vinicki" userId="07d27807-aaae-449e-8b78-68721e18d6d0" providerId="ADAL" clId="{5F1506E3-07C4-4F3B-B182-5ECC46C3AF83}" dt="2023-03-21T13:31:46.319" v="17" actId="47"/>
      <pc:docMkLst>
        <pc:docMk/>
      </pc:docMkLst>
      <pc:sldChg chg="modSp mod">
        <pc:chgData name="Jay Vinicki" userId="07d27807-aaae-449e-8b78-68721e18d6d0" providerId="ADAL" clId="{5F1506E3-07C4-4F3B-B182-5ECC46C3AF83}" dt="2023-03-20T16:54:47.244" v="16" actId="20577"/>
        <pc:sldMkLst>
          <pc:docMk/>
          <pc:sldMk cId="4219680329" sldId="258"/>
        </pc:sldMkLst>
        <pc:spChg chg="mod">
          <ac:chgData name="Jay Vinicki" userId="07d27807-aaae-449e-8b78-68721e18d6d0" providerId="ADAL" clId="{5F1506E3-07C4-4F3B-B182-5ECC46C3AF83}" dt="2023-03-20T16:54:47.244" v="16" actId="20577"/>
          <ac:spMkLst>
            <pc:docMk/>
            <pc:sldMk cId="4219680329" sldId="258"/>
            <ac:spMk id="3" creationId="{00000000-0000-0000-0000-000000000000}"/>
          </ac:spMkLst>
        </pc:spChg>
        <pc:spChg chg="mod">
          <ac:chgData name="Jay Vinicki" userId="07d27807-aaae-449e-8b78-68721e18d6d0" providerId="ADAL" clId="{5F1506E3-07C4-4F3B-B182-5ECC46C3AF83}" dt="2023-03-20T16:54:41.027" v="11" actId="20577"/>
          <ac:spMkLst>
            <pc:docMk/>
            <pc:sldMk cId="4219680329" sldId="258"/>
            <ac:spMk id="16" creationId="{00000000-0000-0000-0000-000000000000}"/>
          </ac:spMkLst>
        </pc:spChg>
      </pc:sldChg>
      <pc:sldChg chg="del">
        <pc:chgData name="Jay Vinicki" userId="07d27807-aaae-449e-8b78-68721e18d6d0" providerId="ADAL" clId="{5F1506E3-07C4-4F3B-B182-5ECC46C3AF83}" dt="2023-03-21T13:31:46.319" v="17" actId="47"/>
        <pc:sldMkLst>
          <pc:docMk/>
          <pc:sldMk cId="2167302444" sldId="270"/>
        </pc:sldMkLst>
      </pc:sldChg>
    </pc:docChg>
  </pc:docChgLst>
  <pc:docChgLst>
    <pc:chgData name="Justin Rowell" userId="S::justin.rowell@dunwoodyga.gov::794f20c4-eaae-40ce-83b0-1b4b539ca28f" providerId="AD" clId="Web-{A6C6EBAF-8C4A-7452-E2C0-EE29BB850E41}"/>
    <pc:docChg chg="modSld">
      <pc:chgData name="Justin Rowell" userId="S::justin.rowell@dunwoodyga.gov::794f20c4-eaae-40ce-83b0-1b4b539ca28f" providerId="AD" clId="Web-{A6C6EBAF-8C4A-7452-E2C0-EE29BB850E41}" dt="2023-03-09T19:08:10.179" v="13" actId="1076"/>
      <pc:docMkLst>
        <pc:docMk/>
      </pc:docMkLst>
      <pc:sldChg chg="addSp modSp">
        <pc:chgData name="Justin Rowell" userId="S::justin.rowell@dunwoodyga.gov::794f20c4-eaae-40ce-83b0-1b4b539ca28f" providerId="AD" clId="Web-{A6C6EBAF-8C4A-7452-E2C0-EE29BB850E41}" dt="2023-03-09T19:08:10.179" v="13" actId="1076"/>
        <pc:sldMkLst>
          <pc:docMk/>
          <pc:sldMk cId="917466660" sldId="267"/>
        </pc:sldMkLst>
        <pc:picChg chg="add mod">
          <ac:chgData name="Justin Rowell" userId="S::justin.rowell@dunwoodyga.gov::794f20c4-eaae-40ce-83b0-1b4b539ca28f" providerId="AD" clId="Web-{A6C6EBAF-8C4A-7452-E2C0-EE29BB850E41}" dt="2023-03-09T19:08:10.179" v="13" actId="1076"/>
          <ac:picMkLst>
            <pc:docMk/>
            <pc:sldMk cId="917466660" sldId="267"/>
            <ac:picMk id="3" creationId="{ACFC4C69-4AD4-B1F4-DEF6-C6AF0522788F}"/>
          </ac:picMkLst>
        </pc:picChg>
        <pc:picChg chg="mod">
          <ac:chgData name="Justin Rowell" userId="S::justin.rowell@dunwoodyga.gov::794f20c4-eaae-40ce-83b0-1b4b539ca28f" providerId="AD" clId="Web-{A6C6EBAF-8C4A-7452-E2C0-EE29BB850E41}" dt="2023-03-09T19:06:22.116" v="4" actId="1076"/>
          <ac:picMkLst>
            <pc:docMk/>
            <pc:sldMk cId="917466660" sldId="267"/>
            <ac:picMk id="8" creationId="{57E79A5F-64FB-120B-7EB1-F89BCFCB60E2}"/>
          </ac:picMkLst>
        </pc:picChg>
        <pc:picChg chg="mod">
          <ac:chgData name="Justin Rowell" userId="S::justin.rowell@dunwoodyga.gov::794f20c4-eaae-40ce-83b0-1b4b539ca28f" providerId="AD" clId="Web-{A6C6EBAF-8C4A-7452-E2C0-EE29BB850E41}" dt="2023-03-09T19:06:22.147" v="5" actId="1076"/>
          <ac:picMkLst>
            <pc:docMk/>
            <pc:sldMk cId="917466660" sldId="267"/>
            <ac:picMk id="9" creationId="{A7D2D9D8-2EDD-0504-03B3-AA4DB454796B}"/>
          </ac:picMkLst>
        </pc:picChg>
      </pc:sldChg>
    </pc:docChg>
  </pc:docChgLst>
  <pc:docChgLst>
    <pc:chgData name="Justin Rowell" userId="S::justin.rowell@dunwoodyga.gov::794f20c4-eaae-40ce-83b0-1b4b539ca28f" providerId="AD" clId="Web-{D195FDBA-856B-66D5-9DD2-B81C6AF866FA}"/>
    <pc:docChg chg="modSld">
      <pc:chgData name="Justin Rowell" userId="S::justin.rowell@dunwoodyga.gov::794f20c4-eaae-40ce-83b0-1b4b539ca28f" providerId="AD" clId="Web-{D195FDBA-856B-66D5-9DD2-B81C6AF866FA}" dt="2023-03-09T15:18:15.337" v="44"/>
      <pc:docMkLst>
        <pc:docMk/>
      </pc:docMkLst>
      <pc:sldChg chg="addSp delSp modSp">
        <pc:chgData name="Justin Rowell" userId="S::justin.rowell@dunwoodyga.gov::794f20c4-eaae-40ce-83b0-1b4b539ca28f" providerId="AD" clId="Web-{D195FDBA-856B-66D5-9DD2-B81C6AF866FA}" dt="2023-03-08T21:47:41.178" v="32"/>
        <pc:sldMkLst>
          <pc:docMk/>
          <pc:sldMk cId="3527759084" sldId="266"/>
        </pc:sldMkLst>
        <pc:grpChg chg="add">
          <ac:chgData name="Justin Rowell" userId="S::justin.rowell@dunwoodyga.gov::794f20c4-eaae-40ce-83b0-1b4b539ca28f" providerId="AD" clId="Web-{D195FDBA-856B-66D5-9DD2-B81C6AF866FA}" dt="2023-03-08T21:47:41.178" v="32"/>
          <ac:grpSpMkLst>
            <pc:docMk/>
            <pc:sldMk cId="3527759084" sldId="266"/>
            <ac:grpSpMk id="12" creationId="{680DD035-1759-107A-6D7F-1003AF921F23}"/>
          </ac:grpSpMkLst>
        </pc:grpChg>
        <pc:picChg chg="add del mod">
          <ac:chgData name="Justin Rowell" userId="S::justin.rowell@dunwoodyga.gov::794f20c4-eaae-40ce-83b0-1b4b539ca28f" providerId="AD" clId="Web-{D195FDBA-856B-66D5-9DD2-B81C6AF866FA}" dt="2023-03-08T21:44:17.846" v="9"/>
          <ac:picMkLst>
            <pc:docMk/>
            <pc:sldMk cId="3527759084" sldId="266"/>
            <ac:picMk id="5" creationId="{D46842A8-EFDB-9B97-0706-9B5D5011F4D8}"/>
          </ac:picMkLst>
        </pc:picChg>
        <pc:picChg chg="add mod">
          <ac:chgData name="Justin Rowell" userId="S::justin.rowell@dunwoodyga.gov::794f20c4-eaae-40ce-83b0-1b4b539ca28f" providerId="AD" clId="Web-{D195FDBA-856B-66D5-9DD2-B81C6AF866FA}" dt="2023-03-08T21:45:52.941" v="18" actId="1076"/>
          <ac:picMkLst>
            <pc:docMk/>
            <pc:sldMk cId="3527759084" sldId="266"/>
            <ac:picMk id="7" creationId="{CD36EDC2-537F-2A8F-5930-CD58AEEDFCFF}"/>
          </ac:picMkLst>
        </pc:picChg>
        <pc:picChg chg="add mod">
          <ac:chgData name="Justin Rowell" userId="S::justin.rowell@dunwoodyga.gov::794f20c4-eaae-40ce-83b0-1b4b539ca28f" providerId="AD" clId="Web-{D195FDBA-856B-66D5-9DD2-B81C6AF866FA}" dt="2023-03-08T21:46:39.739" v="26" actId="1076"/>
          <ac:picMkLst>
            <pc:docMk/>
            <pc:sldMk cId="3527759084" sldId="266"/>
            <ac:picMk id="10" creationId="{098CE6C3-C1CE-257F-1A23-617F88C8ACE2}"/>
          </ac:picMkLst>
        </pc:picChg>
        <pc:picChg chg="add mod">
          <ac:chgData name="Justin Rowell" userId="S::justin.rowell@dunwoodyga.gov::794f20c4-eaae-40ce-83b0-1b4b539ca28f" providerId="AD" clId="Web-{D195FDBA-856B-66D5-9DD2-B81C6AF866FA}" dt="2023-03-08T21:47:15.818" v="31" actId="1076"/>
          <ac:picMkLst>
            <pc:docMk/>
            <pc:sldMk cId="3527759084" sldId="266"/>
            <ac:picMk id="11" creationId="{29FC3607-801A-5B61-0EFF-598532615943}"/>
          </ac:picMkLst>
        </pc:picChg>
      </pc:sldChg>
      <pc:sldChg chg="addSp delSp modSp">
        <pc:chgData name="Justin Rowell" userId="S::justin.rowell@dunwoodyga.gov::794f20c4-eaae-40ce-83b0-1b4b539ca28f" providerId="AD" clId="Web-{D195FDBA-856B-66D5-9DD2-B81C6AF866FA}" dt="2023-03-09T15:18:15.337" v="44"/>
        <pc:sldMkLst>
          <pc:docMk/>
          <pc:sldMk cId="3107213128" sldId="269"/>
        </pc:sldMkLst>
        <pc:picChg chg="add del mod">
          <ac:chgData name="Justin Rowell" userId="S::justin.rowell@dunwoodyga.gov::794f20c4-eaae-40ce-83b0-1b4b539ca28f" providerId="AD" clId="Web-{D195FDBA-856B-66D5-9DD2-B81C6AF866FA}" dt="2023-03-09T15:16:27.771" v="37"/>
          <ac:picMkLst>
            <pc:docMk/>
            <pc:sldMk cId="3107213128" sldId="269"/>
            <ac:picMk id="3" creationId="{2AFF42FC-DC5D-5645-B67D-9D5C68CB08DD}"/>
          </ac:picMkLst>
        </pc:picChg>
        <pc:picChg chg="add mod ord">
          <ac:chgData name="Justin Rowell" userId="S::justin.rowell@dunwoodyga.gov::794f20c4-eaae-40ce-83b0-1b4b539ca28f" providerId="AD" clId="Web-{D195FDBA-856B-66D5-9DD2-B81C6AF866FA}" dt="2023-03-09T15:18:15.337" v="44"/>
          <ac:picMkLst>
            <pc:docMk/>
            <pc:sldMk cId="3107213128" sldId="269"/>
            <ac:picMk id="5" creationId="{FAFD5ED5-2FD7-3972-A92F-AE6CE7D8665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D6D0B-DB88-40D5-8CE2-188B0E93C22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4BFDE-B61F-4DA3-9046-FAAD0027F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8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323851"/>
            <a:ext cx="9143999" cy="582108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7887" y="4386329"/>
            <a:ext cx="9143999" cy="2471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6" y="1628617"/>
            <a:ext cx="9144000" cy="2612572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81263" y="4018953"/>
            <a:ext cx="7772400" cy="23876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306308" y="135709"/>
            <a:ext cx="1453896" cy="13716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2262909" y="36951"/>
            <a:ext cx="1280160" cy="128016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>
            <a:off x="4027649" y="462113"/>
            <a:ext cx="1280160" cy="128016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5810514" y="348457"/>
            <a:ext cx="1280160" cy="128016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7682248" y="148107"/>
            <a:ext cx="1280160" cy="128016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 userDrawn="1"/>
        </p:nvSpPr>
        <p:spPr>
          <a:xfrm>
            <a:off x="681263" y="6037221"/>
            <a:ext cx="820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418653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01FA-506F-42DD-8EDC-41B7ADD89B94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9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FCA2-2175-4E5C-8488-DCD849E003DF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6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B87A-14C9-4E70-8F39-FDC5361DB4BA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3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9B22-8DFD-41F2-B861-ED93BE2B82BB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2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308A-AC1A-4E8D-9503-6004FE66D305}" type="datetime1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2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D0F5-53AC-4A29-BFEA-0DAE3F2B3397}" type="datetime1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1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D110-B063-49E4-9CE0-A515D4F34A82}" type="datetime1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0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B1B8-7DA8-488E-AFE4-27C202E1A7C3}" type="datetime1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7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7D00-416A-4F61-9321-1A2500F06C0A}" type="datetime1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29EC-7868-4835-99E4-AA181D9756F6}" type="datetime1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4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3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8669"/>
            <a:ext cx="7886700" cy="5028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67432-EF44-44E0-A27D-DC8E639226E3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5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sng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6" y="-238355"/>
            <a:ext cx="9143999" cy="477286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7886" y="4325546"/>
            <a:ext cx="9143999" cy="249550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6" y="1628617"/>
            <a:ext cx="9144000" cy="2612572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9928" y="3795362"/>
            <a:ext cx="7772400" cy="2387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Council Retreat</a:t>
            </a:r>
            <a:b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49928" y="5759715"/>
            <a:ext cx="6858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</a:rPr>
              <a:t>March 22-23</a:t>
            </a:r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6308" y="135709"/>
            <a:ext cx="1453896" cy="13716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62909" y="36951"/>
            <a:ext cx="1280160" cy="128016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27649" y="462113"/>
            <a:ext cx="1280160" cy="128016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10514" y="348457"/>
            <a:ext cx="1280160" cy="128016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82248" y="148107"/>
            <a:ext cx="1280160" cy="128016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80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/>
              </a:rPr>
              <a:t>Population Change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93138F5-70CF-4388-EDEB-CCA2C4C70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137682"/>
              </p:ext>
            </p:extLst>
          </p:nvPr>
        </p:nvGraphicFramePr>
        <p:xfrm>
          <a:off x="983940" y="1596434"/>
          <a:ext cx="7272274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6137">
                  <a:extLst>
                    <a:ext uri="{9D8B030D-6E8A-4147-A177-3AD203B41FA5}">
                      <a16:colId xmlns:a16="http://schemas.microsoft.com/office/drawing/2014/main" val="1516415140"/>
                    </a:ext>
                  </a:extLst>
                </a:gridCol>
                <a:gridCol w="3636137">
                  <a:extLst>
                    <a:ext uri="{9D8B030D-6E8A-4147-A177-3AD203B41FA5}">
                      <a16:colId xmlns:a16="http://schemas.microsoft.com/office/drawing/2014/main" val="194285889"/>
                    </a:ext>
                  </a:extLst>
                </a:gridCol>
              </a:tblGrid>
              <a:tr h="248417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Arial"/>
                        </a:rPr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Arial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624640"/>
                  </a:ext>
                </a:extLst>
              </a:tr>
              <a:tr h="24841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latin typeface="Arial"/>
                        </a:rPr>
                        <a:t>46,164</a:t>
                      </a:r>
                      <a:endParaRPr lang="en-US" sz="160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latin typeface="Arial"/>
                        </a:rPr>
                        <a:t>51,676</a:t>
                      </a:r>
                      <a:endParaRPr lang="en-US" sz="160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69696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9674D16-4B52-2F85-FAF6-BE2BE4317531}"/>
              </a:ext>
            </a:extLst>
          </p:cNvPr>
          <p:cNvSpPr txBox="1"/>
          <p:nvPr/>
        </p:nvSpPr>
        <p:spPr>
          <a:xfrm>
            <a:off x="797218" y="1594436"/>
            <a:ext cx="67715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0DD035-1759-107A-6D7F-1003AF921F23}"/>
              </a:ext>
            </a:extLst>
          </p:cNvPr>
          <p:cNvGrpSpPr/>
          <p:nvPr/>
        </p:nvGrpSpPr>
        <p:grpSpPr>
          <a:xfrm>
            <a:off x="914400" y="2689283"/>
            <a:ext cx="7411248" cy="3486887"/>
            <a:chOff x="914400" y="2689283"/>
            <a:chExt cx="7411248" cy="3486887"/>
          </a:xfrm>
        </p:grpSpPr>
        <p:pic>
          <p:nvPicPr>
            <p:cNvPr id="9" name="Picture 9" descr="A9Rwj1f68_1hf8bzl_1c4 (2).png">
              <a:extLst>
                <a:ext uri="{FF2B5EF4-FFF2-40B4-BE49-F238E27FC236}">
                  <a16:creationId xmlns:a16="http://schemas.microsoft.com/office/drawing/2014/main" id="{B4B47243-C7A1-7935-4487-CC81479E5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2689283"/>
              <a:ext cx="7411248" cy="3486887"/>
            </a:xfrm>
            <a:prstGeom prst="rect">
              <a:avLst/>
            </a:prstGeom>
          </p:spPr>
        </p:pic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CD36EDC2-537F-2A8F-5930-CD58AEEDF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1675" y="3102724"/>
              <a:ext cx="646074" cy="295631"/>
            </a:xfrm>
            <a:prstGeom prst="rect">
              <a:avLst/>
            </a:prstGeom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098CE6C3-C1CE-257F-1A23-617F88C8A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9738" y="5584924"/>
              <a:ext cx="413755" cy="243154"/>
            </a:xfrm>
            <a:prstGeom prst="rect">
              <a:avLst/>
            </a:prstGeom>
          </p:spPr>
        </p:pic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29FC3607-801A-5B61-0EFF-598532615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58312" y="3249689"/>
              <a:ext cx="251109" cy="2287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7759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EBE1-F426-6846-4D20-1130BC95A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/>
              </a:rPr>
              <a:t>Age Distribution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12EAF-5542-D83E-96D5-3A7C29B6F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FE70A-230F-78FF-46A8-E32A36484D0B}"/>
              </a:ext>
            </a:extLst>
          </p:cNvPr>
          <p:cNvSpPr txBox="1"/>
          <p:nvPr/>
        </p:nvSpPr>
        <p:spPr>
          <a:xfrm>
            <a:off x="530838" y="1494545"/>
            <a:ext cx="390412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>
                <a:latin typeface="Arial"/>
                <a:ea typeface="+mn-lt"/>
                <a:cs typeface="+mn-lt"/>
              </a:rPr>
              <a:t>% of Dunwoody population over 50 – 1.1% increase</a:t>
            </a:r>
            <a:endParaRPr lang="en-US" sz="1200">
              <a:latin typeface="Arial"/>
              <a:cs typeface="Calibri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DAF129C2-03C6-0889-BE4F-846264E57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17689"/>
              </p:ext>
            </p:extLst>
          </p:nvPr>
        </p:nvGraphicFramePr>
        <p:xfrm>
          <a:off x="657369" y="1979996"/>
          <a:ext cx="352612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3060">
                  <a:extLst>
                    <a:ext uri="{9D8B030D-6E8A-4147-A177-3AD203B41FA5}">
                      <a16:colId xmlns:a16="http://schemas.microsoft.com/office/drawing/2014/main" val="3857312844"/>
                    </a:ext>
                  </a:extLst>
                </a:gridCol>
                <a:gridCol w="1763060">
                  <a:extLst>
                    <a:ext uri="{9D8B030D-6E8A-4147-A177-3AD203B41FA5}">
                      <a16:colId xmlns:a16="http://schemas.microsoft.com/office/drawing/2014/main" val="2843272154"/>
                    </a:ext>
                  </a:extLst>
                </a:gridCol>
              </a:tblGrid>
              <a:tr h="16614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u="none" strike="noStrike" noProof="0"/>
                        <a:t>2010 </a:t>
                      </a:r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u="none" strike="noStrike" noProof="0"/>
                        <a:t>2020 </a:t>
                      </a:r>
                      <a:endParaRPr lang="en-US" sz="12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40401"/>
                  </a:ext>
                </a:extLst>
              </a:tr>
              <a:tr h="16614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u="none" strike="noStrike" noProof="0"/>
                        <a:t>27.9% 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u="none" strike="noStrike" noProof="0"/>
                        <a:t>29.0% 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92926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C91FD6B-7658-F4D4-220C-0D63765EF253}"/>
              </a:ext>
            </a:extLst>
          </p:cNvPr>
          <p:cNvSpPr txBox="1"/>
          <p:nvPr/>
        </p:nvSpPr>
        <p:spPr>
          <a:xfrm>
            <a:off x="4840940" y="1488781"/>
            <a:ext cx="387083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>
                <a:latin typeface="Arial"/>
                <a:ea typeface="+mn-lt"/>
                <a:cs typeface="+mn-lt"/>
              </a:rPr>
              <a:t>% of Dunwoody population over 65 – 1.7% increase</a:t>
            </a:r>
            <a:endParaRPr lang="en-US" sz="1200">
              <a:latin typeface="Arial"/>
              <a:cs typeface="Arial"/>
            </a:endParaRP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1857BC36-FC86-8B9B-7315-E5BB1969E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248897"/>
              </p:ext>
            </p:extLst>
          </p:nvPr>
        </p:nvGraphicFramePr>
        <p:xfrm>
          <a:off x="4998848" y="1980637"/>
          <a:ext cx="350691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3455">
                  <a:extLst>
                    <a:ext uri="{9D8B030D-6E8A-4147-A177-3AD203B41FA5}">
                      <a16:colId xmlns:a16="http://schemas.microsoft.com/office/drawing/2014/main" val="4173544248"/>
                    </a:ext>
                  </a:extLst>
                </a:gridCol>
                <a:gridCol w="1753455">
                  <a:extLst>
                    <a:ext uri="{9D8B030D-6E8A-4147-A177-3AD203B41FA5}">
                      <a16:colId xmlns:a16="http://schemas.microsoft.com/office/drawing/2014/main" val="449256335"/>
                    </a:ext>
                  </a:extLst>
                </a:gridCol>
              </a:tblGrid>
              <a:tr h="25326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u="none" strike="noStrike" noProof="0"/>
                        <a:t>2010 </a:t>
                      </a:r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u="none" strike="noStrike" noProof="0"/>
                        <a:t>2020 </a:t>
                      </a:r>
                      <a:endParaRPr lang="en-US" sz="12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757717"/>
                  </a:ext>
                </a:extLst>
              </a:tr>
              <a:tr h="25326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u="none" strike="noStrike" noProof="0"/>
                        <a:t>12.4% 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u="none" strike="noStrike" noProof="0"/>
                        <a:t>14.1% 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685126"/>
                  </a:ext>
                </a:extLst>
              </a:tr>
            </a:tbl>
          </a:graphicData>
        </a:graphic>
      </p:graphicFrame>
      <p:pic>
        <p:nvPicPr>
          <p:cNvPr id="8" name="Picture 8" descr="A9Rusia6z_1hf8c0d_1c4 (2).png">
            <a:extLst>
              <a:ext uri="{FF2B5EF4-FFF2-40B4-BE49-F238E27FC236}">
                <a16:creationId xmlns:a16="http://schemas.microsoft.com/office/drawing/2014/main" id="{60E8E8DB-379C-488F-2D29-02CF78CB4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801" y="2620107"/>
            <a:ext cx="7310399" cy="3468545"/>
          </a:xfr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AFD5ED5-2FD7-3972-A92F-AE6CE7D86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27" y="2942845"/>
            <a:ext cx="5270809" cy="243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1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5A18F-A3BB-15B4-DB87-D4450936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 Black"/>
              </a:rPr>
              <a:t>Racial Breakdown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91B38-1F9B-9374-36AC-2573CFDD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3BC2C-5641-E88F-944B-5355B78BCB1A}"/>
              </a:ext>
            </a:extLst>
          </p:cNvPr>
          <p:cNvSpPr txBox="1"/>
          <p:nvPr/>
        </p:nvSpPr>
        <p:spPr>
          <a:xfrm>
            <a:off x="672352" y="1239050"/>
            <a:ext cx="31888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57E79A5F-64FB-120B-7EB1-F89BCFCB6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321" y="1071830"/>
            <a:ext cx="4284632" cy="2579008"/>
          </a:xfr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A7D2D9D8-2EDD-0504-03B3-AA4DB4547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31" y="3642653"/>
            <a:ext cx="4289610" cy="2607885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CFC4C69-4AD4-B1F4-DEF6-C6AF05227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766" y="1067047"/>
            <a:ext cx="3979126" cy="518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6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C1DA-947C-CE24-AF3B-ACEFB8DDF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 Black"/>
              </a:rPr>
              <a:t>Ethnicity Breakdown</a:t>
            </a:r>
            <a:endParaRPr lang="en-US" b="0" u="none">
              <a:latin typeface="Arial Black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0BE1F-BB18-70DD-A9A5-403227DB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F17345-58E5-861D-6D15-1D476C077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D5775-B7C6-150A-FC67-00482AC94C97}"/>
              </a:ext>
            </a:extLst>
          </p:cNvPr>
          <p:cNvSpPr txBox="1"/>
          <p:nvPr/>
        </p:nvSpPr>
        <p:spPr>
          <a:xfrm>
            <a:off x="739587" y="1210235"/>
            <a:ext cx="75879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0FBF694E-0BCA-8EF5-C810-9C6F8EC81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795" y="955467"/>
            <a:ext cx="4683417" cy="265146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F4A91BF5-B50E-53BD-CE76-30252BC1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795" y="3665051"/>
            <a:ext cx="4683418" cy="256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69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nicki_COD_PowerPoint_template_4-3.potx" id="{7A36856C-D7B5-4894-8428-0FB9F04B1B76}" vid="{0E4A2F48-8936-42C2-A8F0-3019B238C7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Vinicki_COD_PowerPoint_template_4-3</Template>
  <TotalTime>0</TotalTime>
  <Words>57</Words>
  <Application>Microsoft Office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Calibri</vt:lpstr>
      <vt:lpstr>Office Theme</vt:lpstr>
      <vt:lpstr>City Council Retreat Demographics</vt:lpstr>
      <vt:lpstr>Population Change</vt:lpstr>
      <vt:lpstr>Age Distribution</vt:lpstr>
      <vt:lpstr>Racial Breakdown</vt:lpstr>
      <vt:lpstr>Ethnicity Breakdown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Vinicki</dc:creator>
  <cp:lastModifiedBy>Jay Vinicki</cp:lastModifiedBy>
  <cp:revision>42</cp:revision>
  <dcterms:created xsi:type="dcterms:W3CDTF">2022-12-06T19:45:36Z</dcterms:created>
  <dcterms:modified xsi:type="dcterms:W3CDTF">2023-03-21T13:31:49Z</dcterms:modified>
</cp:coreProperties>
</file>