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8"/>
  </p:notesMasterIdLst>
  <p:sldIdLst>
    <p:sldId id="258" r:id="rId5"/>
    <p:sldId id="330" r:id="rId6"/>
    <p:sldId id="331" r:id="rId7"/>
    <p:sldId id="332" r:id="rId8"/>
    <p:sldId id="321" r:id="rId9"/>
    <p:sldId id="337" r:id="rId10"/>
    <p:sldId id="327" r:id="rId11"/>
    <p:sldId id="281" r:id="rId12"/>
    <p:sldId id="341" r:id="rId13"/>
    <p:sldId id="284" r:id="rId14"/>
    <p:sldId id="307" r:id="rId15"/>
    <p:sldId id="308" r:id="rId16"/>
    <p:sldId id="342" r:id="rId17"/>
  </p:sldIdLst>
  <p:sldSz cx="9144000" cy="6858000" type="screen4x3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13B6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E9F5442-85D7-497D-B3D6-5D79E29050E4}" v="4" dt="2026-09-25T13:55:29.61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118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elisha Robinson" userId="88e176de-e2ab-475b-92ee-60d3b2e040fd" providerId="ADAL" clId="{F4EE3BA9-01F1-4B09-941E-269C32A9B992}"/>
    <pc:docChg chg="custSel modSld">
      <pc:chgData name="Delisha Robinson" userId="88e176de-e2ab-475b-92ee-60d3b2e040fd" providerId="ADAL" clId="{F4EE3BA9-01F1-4B09-941E-269C32A9B992}" dt="2026-09-14T15:45:06.412" v="2" actId="1076"/>
      <pc:docMkLst>
        <pc:docMk/>
      </pc:docMkLst>
    </pc:docChg>
  </pc:docChgLst>
  <pc:docChgLst>
    <pc:chgData name="Richard Platto" userId="7cc2cd71-4d9f-4319-99e5-ef7f0cc43686" providerId="ADAL" clId="{53CABCF3-4D93-4F8F-AAA5-100461EA163A}"/>
    <pc:docChg chg="undo redo custSel addSld delSld modSld sldOrd">
      <pc:chgData name="Richard Platto" userId="7cc2cd71-4d9f-4319-99e5-ef7f0cc43686" providerId="ADAL" clId="{53CABCF3-4D93-4F8F-AAA5-100461EA163A}" dt="2026-09-25T13:57:56.409" v="1006" actId="14100"/>
      <pc:docMkLst>
        <pc:docMk/>
      </pc:docMkLst>
      <pc:sldChg chg="modSp mod">
        <pc:chgData name="Richard Platto" userId="7cc2cd71-4d9f-4319-99e5-ef7f0cc43686" providerId="ADAL" clId="{53CABCF3-4D93-4F8F-AAA5-100461EA163A}" dt="2026-09-25T13:36:20.670" v="730" actId="1036"/>
        <pc:sldMkLst>
          <pc:docMk/>
          <pc:sldMk cId="4219680329" sldId="258"/>
        </pc:sldMkLst>
        <pc:spChg chg="mod">
          <ac:chgData name="Richard Platto" userId="7cc2cd71-4d9f-4319-99e5-ef7f0cc43686" providerId="ADAL" clId="{53CABCF3-4D93-4F8F-AAA5-100461EA163A}" dt="2026-09-17T13:31:33.613" v="5" actId="20577"/>
          <ac:spMkLst>
            <pc:docMk/>
            <pc:sldMk cId="4219680329" sldId="258"/>
            <ac:spMk id="3" creationId="{00000000-0000-0000-0000-000000000000}"/>
          </ac:spMkLst>
        </pc:spChg>
        <pc:spChg chg="mod">
          <ac:chgData name="Richard Platto" userId="7cc2cd71-4d9f-4319-99e5-ef7f0cc43686" providerId="ADAL" clId="{53CABCF3-4D93-4F8F-AAA5-100461EA163A}" dt="2026-09-25T13:36:20.670" v="730" actId="1036"/>
          <ac:spMkLst>
            <pc:docMk/>
            <pc:sldMk cId="4219680329" sldId="258"/>
            <ac:spMk id="9" creationId="{00000000-0000-0000-0000-000000000000}"/>
          </ac:spMkLst>
        </pc:spChg>
      </pc:sldChg>
      <pc:sldChg chg="modSp mod ord">
        <pc:chgData name="Richard Platto" userId="7cc2cd71-4d9f-4319-99e5-ef7f0cc43686" providerId="ADAL" clId="{53CABCF3-4D93-4F8F-AAA5-100461EA163A}" dt="2026-09-17T17:17:56.207" v="647" actId="207"/>
        <pc:sldMkLst>
          <pc:docMk/>
          <pc:sldMk cId="3035090368" sldId="281"/>
        </pc:sldMkLst>
        <pc:spChg chg="mod">
          <ac:chgData name="Richard Platto" userId="7cc2cd71-4d9f-4319-99e5-ef7f0cc43686" providerId="ADAL" clId="{53CABCF3-4D93-4F8F-AAA5-100461EA163A}" dt="2026-09-17T17:17:56.207" v="647" actId="207"/>
          <ac:spMkLst>
            <pc:docMk/>
            <pc:sldMk cId="3035090368" sldId="281"/>
            <ac:spMk id="4" creationId="{30C096EF-2D95-C7AF-9EE3-7C9F4ADC72A7}"/>
          </ac:spMkLst>
        </pc:spChg>
      </pc:sldChg>
      <pc:sldChg chg="modSp mod">
        <pc:chgData name="Richard Platto" userId="7cc2cd71-4d9f-4319-99e5-ef7f0cc43686" providerId="ADAL" clId="{53CABCF3-4D93-4F8F-AAA5-100461EA163A}" dt="2026-09-17T17:18:13.597" v="651" actId="207"/>
        <pc:sldMkLst>
          <pc:docMk/>
          <pc:sldMk cId="2632250556" sldId="284"/>
        </pc:sldMkLst>
        <pc:spChg chg="mod">
          <ac:chgData name="Richard Platto" userId="7cc2cd71-4d9f-4319-99e5-ef7f0cc43686" providerId="ADAL" clId="{53CABCF3-4D93-4F8F-AAA5-100461EA163A}" dt="2026-09-17T17:18:13.597" v="651" actId="207"/>
          <ac:spMkLst>
            <pc:docMk/>
            <pc:sldMk cId="2632250556" sldId="284"/>
            <ac:spMk id="5" creationId="{64C32341-8048-9BF9-331F-F244F52BFA98}"/>
          </ac:spMkLst>
        </pc:spChg>
      </pc:sldChg>
      <pc:sldChg chg="addSp delSp modSp mod">
        <pc:chgData name="Richard Platto" userId="7cc2cd71-4d9f-4319-99e5-ef7f0cc43686" providerId="ADAL" clId="{53CABCF3-4D93-4F8F-AAA5-100461EA163A}" dt="2026-09-24T19:13:12.410" v="693" actId="14100"/>
        <pc:sldMkLst>
          <pc:docMk/>
          <pc:sldMk cId="2417486233" sldId="307"/>
        </pc:sldMkLst>
        <pc:spChg chg="mod">
          <ac:chgData name="Richard Platto" userId="7cc2cd71-4d9f-4319-99e5-ef7f0cc43686" providerId="ADAL" clId="{53CABCF3-4D93-4F8F-AAA5-100461EA163A}" dt="2026-09-17T17:18:27.797" v="653" actId="207"/>
          <ac:spMkLst>
            <pc:docMk/>
            <pc:sldMk cId="2417486233" sldId="307"/>
            <ac:spMk id="4" creationId="{31FB7FA4-8B76-471D-9FC1-CA60DFB24B2C}"/>
          </ac:spMkLst>
        </pc:spChg>
        <pc:spChg chg="add del mod">
          <ac:chgData name="Richard Platto" userId="7cc2cd71-4d9f-4319-99e5-ef7f0cc43686" providerId="ADAL" clId="{53CABCF3-4D93-4F8F-AAA5-100461EA163A}" dt="2026-09-24T19:12:59.413" v="691" actId="478"/>
          <ac:spMkLst>
            <pc:docMk/>
            <pc:sldMk cId="2417486233" sldId="307"/>
            <ac:spMk id="5" creationId="{5844CC11-7E45-3AD5-5D66-B48B954DDAE5}"/>
          </ac:spMkLst>
        </pc:spChg>
        <pc:picChg chg="add mod">
          <ac:chgData name="Richard Platto" userId="7cc2cd71-4d9f-4319-99e5-ef7f0cc43686" providerId="ADAL" clId="{53CABCF3-4D93-4F8F-AAA5-100461EA163A}" dt="2026-09-24T19:13:12.410" v="693" actId="14100"/>
          <ac:picMkLst>
            <pc:docMk/>
            <pc:sldMk cId="2417486233" sldId="307"/>
            <ac:picMk id="8" creationId="{E00CF549-0E74-8FBD-A1BA-4886EE576D6E}"/>
          </ac:picMkLst>
        </pc:picChg>
        <pc:picChg chg="add del mod ord">
          <ac:chgData name="Richard Platto" userId="7cc2cd71-4d9f-4319-99e5-ef7f0cc43686" providerId="ADAL" clId="{53CABCF3-4D93-4F8F-AAA5-100461EA163A}" dt="2026-09-24T19:12:32.038" v="686" actId="478"/>
          <ac:picMkLst>
            <pc:docMk/>
            <pc:sldMk cId="2417486233" sldId="307"/>
            <ac:picMk id="9" creationId="{F88BCA4B-53C1-6BA8-7E98-1AF2E79AED90}"/>
          </ac:picMkLst>
        </pc:picChg>
      </pc:sldChg>
      <pc:sldChg chg="addSp delSp modSp mod">
        <pc:chgData name="Richard Platto" userId="7cc2cd71-4d9f-4319-99e5-ef7f0cc43686" providerId="ADAL" clId="{53CABCF3-4D93-4F8F-AAA5-100461EA163A}" dt="2026-09-24T19:16:30.728" v="698" actId="14100"/>
        <pc:sldMkLst>
          <pc:docMk/>
          <pc:sldMk cId="228257945" sldId="308"/>
        </pc:sldMkLst>
        <pc:spChg chg="mod">
          <ac:chgData name="Richard Platto" userId="7cc2cd71-4d9f-4319-99e5-ef7f0cc43686" providerId="ADAL" clId="{53CABCF3-4D93-4F8F-AAA5-100461EA163A}" dt="2026-09-17T17:18:35.573" v="655" actId="207"/>
          <ac:spMkLst>
            <pc:docMk/>
            <pc:sldMk cId="228257945" sldId="308"/>
            <ac:spMk id="4" creationId="{31FB7FA4-8B76-471D-9FC1-CA60DFB24B2C}"/>
          </ac:spMkLst>
        </pc:spChg>
        <pc:spChg chg="mod">
          <ac:chgData name="Richard Platto" userId="7cc2cd71-4d9f-4319-99e5-ef7f0cc43686" providerId="ADAL" clId="{53CABCF3-4D93-4F8F-AAA5-100461EA163A}" dt="2026-09-17T14:00:47.895" v="544" actId="20577"/>
          <ac:spMkLst>
            <pc:docMk/>
            <pc:sldMk cId="228257945" sldId="308"/>
            <ac:spMk id="7" creationId="{8FDCCAD2-2F09-B26A-0D79-FAB099670CAA}"/>
          </ac:spMkLst>
        </pc:spChg>
        <pc:picChg chg="add mod">
          <ac:chgData name="Richard Platto" userId="7cc2cd71-4d9f-4319-99e5-ef7f0cc43686" providerId="ADAL" clId="{53CABCF3-4D93-4F8F-AAA5-100461EA163A}" dt="2026-09-24T19:16:30.728" v="698" actId="14100"/>
          <ac:picMkLst>
            <pc:docMk/>
            <pc:sldMk cId="228257945" sldId="308"/>
            <ac:picMk id="6" creationId="{B36FA969-670C-35CC-3F6B-D4BA7A50E0E0}"/>
          </ac:picMkLst>
        </pc:picChg>
        <pc:picChg chg="add del mod">
          <ac:chgData name="Richard Platto" userId="7cc2cd71-4d9f-4319-99e5-ef7f0cc43686" providerId="ADAL" clId="{53CABCF3-4D93-4F8F-AAA5-100461EA163A}" dt="2026-09-24T19:16:13.410" v="694" actId="478"/>
          <ac:picMkLst>
            <pc:docMk/>
            <pc:sldMk cId="228257945" sldId="308"/>
            <ac:picMk id="10" creationId="{35FB5EBB-421B-E371-1FAC-7ECA5E981A54}"/>
          </ac:picMkLst>
        </pc:picChg>
      </pc:sldChg>
      <pc:sldChg chg="addSp delSp modSp mod">
        <pc:chgData name="Richard Platto" userId="7cc2cd71-4d9f-4319-99e5-ef7f0cc43686" providerId="ADAL" clId="{53CABCF3-4D93-4F8F-AAA5-100461EA163A}" dt="2026-09-17T17:17:21.627" v="643" actId="207"/>
        <pc:sldMkLst>
          <pc:docMk/>
          <pc:sldMk cId="1957656007" sldId="321"/>
        </pc:sldMkLst>
        <pc:spChg chg="mod">
          <ac:chgData name="Richard Platto" userId="7cc2cd71-4d9f-4319-99e5-ef7f0cc43686" providerId="ADAL" clId="{53CABCF3-4D93-4F8F-AAA5-100461EA163A}" dt="2026-09-17T13:41:09.573" v="41" actId="20577"/>
          <ac:spMkLst>
            <pc:docMk/>
            <pc:sldMk cId="1957656007" sldId="321"/>
            <ac:spMk id="2" creationId="{B202FCFA-925B-48A0-A617-0FD03B737E3A}"/>
          </ac:spMkLst>
        </pc:spChg>
        <pc:spChg chg="mod">
          <ac:chgData name="Richard Platto" userId="7cc2cd71-4d9f-4319-99e5-ef7f0cc43686" providerId="ADAL" clId="{53CABCF3-4D93-4F8F-AAA5-100461EA163A}" dt="2026-09-17T17:17:21.627" v="643" actId="207"/>
          <ac:spMkLst>
            <pc:docMk/>
            <pc:sldMk cId="1957656007" sldId="321"/>
            <ac:spMk id="4" creationId="{31FB7FA4-8B76-471D-9FC1-CA60DFB24B2C}"/>
          </ac:spMkLst>
        </pc:spChg>
        <pc:spChg chg="add mod">
          <ac:chgData name="Richard Platto" userId="7cc2cd71-4d9f-4319-99e5-ef7f0cc43686" providerId="ADAL" clId="{53CABCF3-4D93-4F8F-AAA5-100461EA163A}" dt="2026-09-17T13:41:49.069" v="101" actId="20577"/>
          <ac:spMkLst>
            <pc:docMk/>
            <pc:sldMk cId="1957656007" sldId="321"/>
            <ac:spMk id="9" creationId="{EBE26B14-D297-032F-77F9-D38AB5D8A934}"/>
          </ac:spMkLst>
        </pc:spChg>
        <pc:picChg chg="add">
          <ac:chgData name="Richard Platto" userId="7cc2cd71-4d9f-4319-99e5-ef7f0cc43686" providerId="ADAL" clId="{53CABCF3-4D93-4F8F-AAA5-100461EA163A}" dt="2026-09-17T13:41:05.044" v="29" actId="22"/>
          <ac:picMkLst>
            <pc:docMk/>
            <pc:sldMk cId="1957656007" sldId="321"/>
            <ac:picMk id="8" creationId="{7E866B4C-D90C-BDFC-E5E9-095D5E0F0AE9}"/>
          </ac:picMkLst>
        </pc:picChg>
      </pc:sldChg>
      <pc:sldChg chg="addSp delSp modSp mod">
        <pc:chgData name="Richard Platto" userId="7cc2cd71-4d9f-4319-99e5-ef7f0cc43686" providerId="ADAL" clId="{53CABCF3-4D93-4F8F-AAA5-100461EA163A}" dt="2026-09-24T20:23:19.340" v="729" actId="14100"/>
        <pc:sldMkLst>
          <pc:docMk/>
          <pc:sldMk cId="1261475791" sldId="327"/>
        </pc:sldMkLst>
        <pc:spChg chg="mod">
          <ac:chgData name="Richard Platto" userId="7cc2cd71-4d9f-4319-99e5-ef7f0cc43686" providerId="ADAL" clId="{53CABCF3-4D93-4F8F-AAA5-100461EA163A}" dt="2026-09-17T17:16:10.628" v="621" actId="207"/>
          <ac:spMkLst>
            <pc:docMk/>
            <pc:sldMk cId="1261475791" sldId="327"/>
            <ac:spMk id="4" creationId="{125C1FEF-0989-3121-B720-208055957953}"/>
          </ac:spMkLst>
        </pc:spChg>
        <pc:spChg chg="add del mod">
          <ac:chgData name="Richard Platto" userId="7cc2cd71-4d9f-4319-99e5-ef7f0cc43686" providerId="ADAL" clId="{53CABCF3-4D93-4F8F-AAA5-100461EA163A}" dt="2026-09-24T20:23:12.327" v="727" actId="22"/>
          <ac:spMkLst>
            <pc:docMk/>
            <pc:sldMk cId="1261475791" sldId="327"/>
            <ac:spMk id="5" creationId="{F36BA291-0F19-5DB3-3B10-997396D05135}"/>
          </ac:spMkLst>
        </pc:spChg>
        <pc:picChg chg="add del mod ord">
          <ac:chgData name="Richard Platto" userId="7cc2cd71-4d9f-4319-99e5-ef7f0cc43686" providerId="ADAL" clId="{53CABCF3-4D93-4F8F-AAA5-100461EA163A}" dt="2026-09-24T20:23:02.866" v="726" actId="478"/>
          <ac:picMkLst>
            <pc:docMk/>
            <pc:sldMk cId="1261475791" sldId="327"/>
            <ac:picMk id="7" creationId="{9F34AA1D-56F2-6767-1A41-6CBA2206D722}"/>
          </ac:picMkLst>
        </pc:picChg>
        <pc:picChg chg="add mod ord">
          <ac:chgData name="Richard Platto" userId="7cc2cd71-4d9f-4319-99e5-ef7f0cc43686" providerId="ADAL" clId="{53CABCF3-4D93-4F8F-AAA5-100461EA163A}" dt="2026-09-24T20:23:19.340" v="729" actId="14100"/>
          <ac:picMkLst>
            <pc:docMk/>
            <pc:sldMk cId="1261475791" sldId="327"/>
            <ac:picMk id="8" creationId="{98D40F8E-1BE1-D5D7-1FBE-59D5D72C8D11}"/>
          </ac:picMkLst>
        </pc:picChg>
      </pc:sldChg>
      <pc:sldChg chg="modSp mod">
        <pc:chgData name="Richard Platto" userId="7cc2cd71-4d9f-4319-99e5-ef7f0cc43686" providerId="ADAL" clId="{53CABCF3-4D93-4F8F-AAA5-100461EA163A}" dt="2026-09-24T19:27:25.467" v="719" actId="20577"/>
        <pc:sldMkLst>
          <pc:docMk/>
          <pc:sldMk cId="525431750" sldId="330"/>
        </pc:sldMkLst>
        <pc:spChg chg="mod">
          <ac:chgData name="Richard Platto" userId="7cc2cd71-4d9f-4319-99e5-ef7f0cc43686" providerId="ADAL" clId="{53CABCF3-4D93-4F8F-AAA5-100461EA163A}" dt="2026-09-17T17:16:24.284" v="623" actId="207"/>
          <ac:spMkLst>
            <pc:docMk/>
            <pc:sldMk cId="525431750" sldId="330"/>
            <ac:spMk id="4" creationId="{4F43A61C-6D9B-CEAA-07A5-8A68F5CAAFF8}"/>
          </ac:spMkLst>
        </pc:spChg>
        <pc:graphicFrameChg chg="modGraphic">
          <ac:chgData name="Richard Platto" userId="7cc2cd71-4d9f-4319-99e5-ef7f0cc43686" providerId="ADAL" clId="{53CABCF3-4D93-4F8F-AAA5-100461EA163A}" dt="2026-09-24T19:27:25.467" v="719" actId="20577"/>
          <ac:graphicFrameMkLst>
            <pc:docMk/>
            <pc:sldMk cId="525431750" sldId="330"/>
            <ac:graphicFrameMk id="5" creationId="{DF4877C1-23A4-D7C6-AE4D-BAD7C7A10F92}"/>
          </ac:graphicFrameMkLst>
        </pc:graphicFrameChg>
      </pc:sldChg>
      <pc:sldChg chg="modSp mod">
        <pc:chgData name="Richard Platto" userId="7cc2cd71-4d9f-4319-99e5-ef7f0cc43686" providerId="ADAL" clId="{53CABCF3-4D93-4F8F-AAA5-100461EA163A}" dt="2026-09-17T17:16:56.765" v="639" actId="207"/>
        <pc:sldMkLst>
          <pc:docMk/>
          <pc:sldMk cId="1714916761" sldId="331"/>
        </pc:sldMkLst>
        <pc:spChg chg="mod">
          <ac:chgData name="Richard Platto" userId="7cc2cd71-4d9f-4319-99e5-ef7f0cc43686" providerId="ADAL" clId="{53CABCF3-4D93-4F8F-AAA5-100461EA163A}" dt="2026-09-17T15:02:23.736" v="619" actId="20577"/>
          <ac:spMkLst>
            <pc:docMk/>
            <pc:sldMk cId="1714916761" sldId="331"/>
            <ac:spMk id="3" creationId="{CE5CF394-C1E9-A1E8-D36F-A52D24D207C9}"/>
          </ac:spMkLst>
        </pc:spChg>
        <pc:spChg chg="mod">
          <ac:chgData name="Richard Platto" userId="7cc2cd71-4d9f-4319-99e5-ef7f0cc43686" providerId="ADAL" clId="{53CABCF3-4D93-4F8F-AAA5-100461EA163A}" dt="2026-09-17T17:16:56.765" v="639" actId="207"/>
          <ac:spMkLst>
            <pc:docMk/>
            <pc:sldMk cId="1714916761" sldId="331"/>
            <ac:spMk id="4" creationId="{E232DB28-1494-B5B9-BB36-D997DAAB1675}"/>
          </ac:spMkLst>
        </pc:spChg>
      </pc:sldChg>
      <pc:sldChg chg="modSp mod">
        <pc:chgData name="Richard Platto" userId="7cc2cd71-4d9f-4319-99e5-ef7f0cc43686" providerId="ADAL" clId="{53CABCF3-4D93-4F8F-AAA5-100461EA163A}" dt="2026-09-17T17:17:12.018" v="641" actId="207"/>
        <pc:sldMkLst>
          <pc:docMk/>
          <pc:sldMk cId="1568847902" sldId="332"/>
        </pc:sldMkLst>
        <pc:spChg chg="mod">
          <ac:chgData name="Richard Platto" userId="7cc2cd71-4d9f-4319-99e5-ef7f0cc43686" providerId="ADAL" clId="{53CABCF3-4D93-4F8F-AAA5-100461EA163A}" dt="2026-09-17T17:17:12.018" v="641" actId="207"/>
          <ac:spMkLst>
            <pc:docMk/>
            <pc:sldMk cId="1568847902" sldId="332"/>
            <ac:spMk id="4" creationId="{E232DB28-1494-B5B9-BB36-D997DAAB1675}"/>
          </ac:spMkLst>
        </pc:spChg>
      </pc:sldChg>
      <pc:sldChg chg="addSp delSp modSp del mod">
        <pc:chgData name="Richard Platto" userId="7cc2cd71-4d9f-4319-99e5-ef7f0cc43686" providerId="ADAL" clId="{53CABCF3-4D93-4F8F-AAA5-100461EA163A}" dt="2026-09-24T19:29:55.224" v="724" actId="47"/>
        <pc:sldMkLst>
          <pc:docMk/>
          <pc:sldMk cId="1887041984" sldId="333"/>
        </pc:sldMkLst>
      </pc:sldChg>
      <pc:sldChg chg="modSp del mod">
        <pc:chgData name="Richard Platto" userId="7cc2cd71-4d9f-4319-99e5-ef7f0cc43686" providerId="ADAL" clId="{53CABCF3-4D93-4F8F-AAA5-100461EA163A}" dt="2026-09-24T19:29:55.928" v="725" actId="47"/>
        <pc:sldMkLst>
          <pc:docMk/>
          <pc:sldMk cId="2951751465" sldId="335"/>
        </pc:sldMkLst>
      </pc:sldChg>
      <pc:sldChg chg="addSp delSp modSp del mod">
        <pc:chgData name="Richard Platto" userId="7cc2cd71-4d9f-4319-99e5-ef7f0cc43686" providerId="ADAL" clId="{53CABCF3-4D93-4F8F-AAA5-100461EA163A}" dt="2026-09-24T19:29:54.736" v="723" actId="47"/>
        <pc:sldMkLst>
          <pc:docMk/>
          <pc:sldMk cId="1318744735" sldId="336"/>
        </pc:sldMkLst>
      </pc:sldChg>
      <pc:sldChg chg="addSp delSp modSp mod">
        <pc:chgData name="Richard Platto" userId="7cc2cd71-4d9f-4319-99e5-ef7f0cc43686" providerId="ADAL" clId="{53CABCF3-4D93-4F8F-AAA5-100461EA163A}" dt="2026-09-24T19:11:44.513" v="685" actId="1076"/>
        <pc:sldMkLst>
          <pc:docMk/>
          <pc:sldMk cId="3509503314" sldId="337"/>
        </pc:sldMkLst>
        <pc:spChg chg="mod">
          <ac:chgData name="Richard Platto" userId="7cc2cd71-4d9f-4319-99e5-ef7f0cc43686" providerId="ADAL" clId="{53CABCF3-4D93-4F8F-AAA5-100461EA163A}" dt="2026-09-17T17:17:35.239" v="645" actId="207"/>
          <ac:spMkLst>
            <pc:docMk/>
            <pc:sldMk cId="3509503314" sldId="337"/>
            <ac:spMk id="4" creationId="{31FB7FA4-8B76-471D-9FC1-CA60DFB24B2C}"/>
          </ac:spMkLst>
        </pc:spChg>
        <pc:spChg chg="mod">
          <ac:chgData name="Richard Platto" userId="7cc2cd71-4d9f-4319-99e5-ef7f0cc43686" providerId="ADAL" clId="{53CABCF3-4D93-4F8F-AAA5-100461EA163A}" dt="2026-09-17T13:45:20.312" v="103" actId="20577"/>
          <ac:spMkLst>
            <pc:docMk/>
            <pc:sldMk cId="3509503314" sldId="337"/>
            <ac:spMk id="7" creationId="{F4F7DC28-CA37-CA26-71D7-4AE4980676DC}"/>
          </ac:spMkLst>
        </pc:spChg>
        <pc:spChg chg="add mod">
          <ac:chgData name="Richard Platto" userId="7cc2cd71-4d9f-4319-99e5-ef7f0cc43686" providerId="ADAL" clId="{53CABCF3-4D93-4F8F-AAA5-100461EA163A}" dt="2026-09-17T14:02:33.149" v="545" actId="20577"/>
          <ac:spMkLst>
            <pc:docMk/>
            <pc:sldMk cId="3509503314" sldId="337"/>
            <ac:spMk id="9" creationId="{177BF5F8-5497-B3F1-E14F-AEFAD49583BA}"/>
          </ac:spMkLst>
        </pc:spChg>
        <pc:picChg chg="add del mod">
          <ac:chgData name="Richard Platto" userId="7cc2cd71-4d9f-4319-99e5-ef7f0cc43686" providerId="ADAL" clId="{53CABCF3-4D93-4F8F-AAA5-100461EA163A}" dt="2026-09-24T19:11:36.219" v="683" actId="478"/>
          <ac:picMkLst>
            <pc:docMk/>
            <pc:sldMk cId="3509503314" sldId="337"/>
            <ac:picMk id="6" creationId="{C28F0A77-8CAE-1A79-E3DC-B75AB01FCD01}"/>
          </ac:picMkLst>
        </pc:picChg>
        <pc:picChg chg="add mod">
          <ac:chgData name="Richard Platto" userId="7cc2cd71-4d9f-4319-99e5-ef7f0cc43686" providerId="ADAL" clId="{53CABCF3-4D93-4F8F-AAA5-100461EA163A}" dt="2026-09-24T19:11:44.513" v="685" actId="1076"/>
          <ac:picMkLst>
            <pc:docMk/>
            <pc:sldMk cId="3509503314" sldId="337"/>
            <ac:picMk id="10" creationId="{C80B04A0-BE87-69CB-A3D3-D1EB11C4B9EA}"/>
          </ac:picMkLst>
        </pc:picChg>
        <pc:picChg chg="add del mod">
          <ac:chgData name="Richard Platto" userId="7cc2cd71-4d9f-4319-99e5-ef7f0cc43686" providerId="ADAL" clId="{53CABCF3-4D93-4F8F-AAA5-100461EA163A}" dt="2026-09-24T19:06:31.834" v="680" actId="478"/>
          <ac:picMkLst>
            <pc:docMk/>
            <pc:sldMk cId="3509503314" sldId="337"/>
            <ac:picMk id="11" creationId="{2ABFFEEE-F5B1-F189-7769-D3962633FCCE}"/>
          </ac:picMkLst>
        </pc:picChg>
      </pc:sldChg>
      <pc:sldChg chg="addSp delSp modSp del mod">
        <pc:chgData name="Richard Platto" userId="7cc2cd71-4d9f-4319-99e5-ef7f0cc43686" providerId="ADAL" clId="{53CABCF3-4D93-4F8F-AAA5-100461EA163A}" dt="2026-09-24T19:29:54.303" v="722" actId="47"/>
        <pc:sldMkLst>
          <pc:docMk/>
          <pc:sldMk cId="2765606825" sldId="338"/>
        </pc:sldMkLst>
      </pc:sldChg>
      <pc:sldChg chg="addSp delSp modSp del mod">
        <pc:chgData name="Richard Platto" userId="7cc2cd71-4d9f-4319-99e5-ef7f0cc43686" providerId="ADAL" clId="{53CABCF3-4D93-4F8F-AAA5-100461EA163A}" dt="2026-09-24T19:29:53.878" v="721" actId="47"/>
        <pc:sldMkLst>
          <pc:docMk/>
          <pc:sldMk cId="2093330750" sldId="339"/>
        </pc:sldMkLst>
      </pc:sldChg>
      <pc:sldChg chg="addSp delSp modSp del mod">
        <pc:chgData name="Richard Platto" userId="7cc2cd71-4d9f-4319-99e5-ef7f0cc43686" providerId="ADAL" clId="{53CABCF3-4D93-4F8F-AAA5-100461EA163A}" dt="2026-09-24T19:29:53.397" v="720" actId="47"/>
        <pc:sldMkLst>
          <pc:docMk/>
          <pc:sldMk cId="2733515112" sldId="340"/>
        </pc:sldMkLst>
      </pc:sldChg>
      <pc:sldChg chg="modSp mod">
        <pc:chgData name="Richard Platto" userId="7cc2cd71-4d9f-4319-99e5-ef7f0cc43686" providerId="ADAL" clId="{53CABCF3-4D93-4F8F-AAA5-100461EA163A}" dt="2026-09-17T17:18:05.305" v="649" actId="207"/>
        <pc:sldMkLst>
          <pc:docMk/>
          <pc:sldMk cId="3397425658" sldId="341"/>
        </pc:sldMkLst>
        <pc:spChg chg="mod">
          <ac:chgData name="Richard Platto" userId="7cc2cd71-4d9f-4319-99e5-ef7f0cc43686" providerId="ADAL" clId="{53CABCF3-4D93-4F8F-AAA5-100461EA163A}" dt="2026-09-17T17:18:05.305" v="649" actId="207"/>
          <ac:spMkLst>
            <pc:docMk/>
            <pc:sldMk cId="3397425658" sldId="341"/>
            <ac:spMk id="4" creationId="{CEF6F0FC-72B9-7B7C-35C6-C3177DCA6C9D}"/>
          </ac:spMkLst>
        </pc:spChg>
      </pc:sldChg>
      <pc:sldChg chg="addSp delSp modSp add mod">
        <pc:chgData name="Richard Platto" userId="7cc2cd71-4d9f-4319-99e5-ef7f0cc43686" providerId="ADAL" clId="{53CABCF3-4D93-4F8F-AAA5-100461EA163A}" dt="2026-09-25T13:57:56.409" v="1006" actId="14100"/>
        <pc:sldMkLst>
          <pc:docMk/>
          <pc:sldMk cId="2967243670" sldId="342"/>
        </pc:sldMkLst>
        <pc:spChg chg="mod">
          <ac:chgData name="Richard Platto" userId="7cc2cd71-4d9f-4319-99e5-ef7f0cc43686" providerId="ADAL" clId="{53CABCF3-4D93-4F8F-AAA5-100461EA163A}" dt="2026-09-25T13:50:15.576" v="766" actId="20577"/>
          <ac:spMkLst>
            <pc:docMk/>
            <pc:sldMk cId="2967243670" sldId="342"/>
            <ac:spMk id="2" creationId="{C6F178BF-952C-C2D0-7467-A67C2BB60537}"/>
          </ac:spMkLst>
        </pc:spChg>
        <pc:spChg chg="mod">
          <ac:chgData name="Richard Platto" userId="7cc2cd71-4d9f-4319-99e5-ef7f0cc43686" providerId="ADAL" clId="{53CABCF3-4D93-4F8F-AAA5-100461EA163A}" dt="2026-09-25T13:55:59.317" v="1000" actId="255"/>
          <ac:spMkLst>
            <pc:docMk/>
            <pc:sldMk cId="2967243670" sldId="342"/>
            <ac:spMk id="7" creationId="{B9E71887-0082-9C13-5657-47E6158737E2}"/>
          </ac:spMkLst>
        </pc:spChg>
        <pc:picChg chg="del">
          <ac:chgData name="Richard Platto" userId="7cc2cd71-4d9f-4319-99e5-ef7f0cc43686" providerId="ADAL" clId="{53CABCF3-4D93-4F8F-AAA5-100461EA163A}" dt="2026-09-25T13:50:23.267" v="767" actId="478"/>
          <ac:picMkLst>
            <pc:docMk/>
            <pc:sldMk cId="2967243670" sldId="342"/>
            <ac:picMk id="6" creationId="{A36AE712-3D23-B458-33DC-5BB3DFC954D4}"/>
          </ac:picMkLst>
        </pc:picChg>
        <pc:picChg chg="add del mod">
          <ac:chgData name="Richard Platto" userId="7cc2cd71-4d9f-4319-99e5-ef7f0cc43686" providerId="ADAL" clId="{53CABCF3-4D93-4F8F-AAA5-100461EA163A}" dt="2026-09-25T13:54:25.233" v="961" actId="478"/>
          <ac:picMkLst>
            <pc:docMk/>
            <pc:sldMk cId="2967243670" sldId="342"/>
            <ac:picMk id="8" creationId="{513274EB-09EC-5962-8C91-6D87ACE76198}"/>
          </ac:picMkLst>
        </pc:picChg>
        <pc:picChg chg="add del mod">
          <ac:chgData name="Richard Platto" userId="7cc2cd71-4d9f-4319-99e5-ef7f0cc43686" providerId="ADAL" clId="{53CABCF3-4D93-4F8F-AAA5-100461EA163A}" dt="2026-09-25T13:57:35.302" v="1001" actId="478"/>
          <ac:picMkLst>
            <pc:docMk/>
            <pc:sldMk cId="2967243670" sldId="342"/>
            <ac:picMk id="10" creationId="{5E28DD98-378C-52A0-73ED-11C89A6A36C6}"/>
          </ac:picMkLst>
        </pc:picChg>
        <pc:picChg chg="add mod">
          <ac:chgData name="Richard Platto" userId="7cc2cd71-4d9f-4319-99e5-ef7f0cc43686" providerId="ADAL" clId="{53CABCF3-4D93-4F8F-AAA5-100461EA163A}" dt="2026-09-25T13:57:56.409" v="1006" actId="14100"/>
          <ac:picMkLst>
            <pc:docMk/>
            <pc:sldMk cId="2967243670" sldId="342"/>
            <ac:picMk id="12" creationId="{A294795C-6BF9-71F0-9245-1200CCE627A9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2D0D6D0B-DB88-40D5-8CE2-188B0E93C222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4FC4BFDE-B61F-4DA3-9046-FAAD0027F3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05883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C4BFDE-B61F-4DA3-9046-FAAD0027F3C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82851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37" y="-323851"/>
            <a:ext cx="9143999" cy="5821081"/>
          </a:xfrm>
          <a:prstGeom prst="rect">
            <a:avLst/>
          </a:prstGeom>
        </p:spPr>
      </p:pic>
      <p:sp>
        <p:nvSpPr>
          <p:cNvPr id="14" name="Rectangle 13"/>
          <p:cNvSpPr/>
          <p:nvPr userDrawn="1"/>
        </p:nvSpPr>
        <p:spPr>
          <a:xfrm>
            <a:off x="17887" y="4386329"/>
            <a:ext cx="9143999" cy="2471671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  <a:p>
            <a:pPr algn="ctr"/>
            <a:endParaRPr lang="en-US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886" y="1628617"/>
            <a:ext cx="9144000" cy="2612572"/>
          </a:xfrm>
          <a:prstGeom prst="rect">
            <a:avLst/>
          </a:prstGeom>
        </p:spPr>
      </p:pic>
      <p:sp>
        <p:nvSpPr>
          <p:cNvPr id="16" name="Title 15"/>
          <p:cNvSpPr>
            <a:spLocks noGrp="1"/>
          </p:cNvSpPr>
          <p:nvPr>
            <p:ph type="ctrTitle"/>
          </p:nvPr>
        </p:nvSpPr>
        <p:spPr>
          <a:xfrm>
            <a:off x="681263" y="4018953"/>
            <a:ext cx="7772400" cy="2387600"/>
          </a:xfrm>
        </p:spPr>
        <p:txBody>
          <a:bodyPr>
            <a:normAutofit/>
          </a:bodyPr>
          <a:lstStyle>
            <a:lvl1pPr>
              <a:defRPr sz="4800"/>
            </a:lvl1pPr>
          </a:lstStyle>
          <a:p>
            <a:r>
              <a:rPr lang="en-US" sz="5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to edit Master title style</a:t>
            </a:r>
          </a:p>
        </p:txBody>
      </p:sp>
      <p:sp>
        <p:nvSpPr>
          <p:cNvPr id="17" name="Oval 16"/>
          <p:cNvSpPr/>
          <p:nvPr userDrawn="1"/>
        </p:nvSpPr>
        <p:spPr>
          <a:xfrm>
            <a:off x="306308" y="135709"/>
            <a:ext cx="1453896" cy="1371600"/>
          </a:xfrm>
          <a:prstGeom prst="ellipse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 userDrawn="1"/>
        </p:nvSpPr>
        <p:spPr>
          <a:xfrm>
            <a:off x="2262909" y="36951"/>
            <a:ext cx="1280160" cy="1280160"/>
          </a:xfrm>
          <a:prstGeom prst="ellipse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 userDrawn="1"/>
        </p:nvSpPr>
        <p:spPr>
          <a:xfrm>
            <a:off x="4027649" y="462113"/>
            <a:ext cx="1280160" cy="1280160"/>
          </a:xfrm>
          <a:prstGeom prst="ellipse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 userDrawn="1"/>
        </p:nvSpPr>
        <p:spPr>
          <a:xfrm>
            <a:off x="5810514" y="348457"/>
            <a:ext cx="1280160" cy="1280160"/>
          </a:xfrm>
          <a:prstGeom prst="ellipse">
            <a:avLst/>
          </a:prstGeom>
          <a:blipFill dpi="0"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 userDrawn="1"/>
        </p:nvSpPr>
        <p:spPr>
          <a:xfrm>
            <a:off x="7682248" y="148107"/>
            <a:ext cx="1280160" cy="1280160"/>
          </a:xfrm>
          <a:prstGeom prst="ellipse">
            <a:avLst/>
          </a:prstGeom>
          <a:blipFill dpi="0"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/>
          <p:cNvSpPr txBox="1"/>
          <p:nvPr userDrawn="1"/>
        </p:nvSpPr>
        <p:spPr>
          <a:xfrm>
            <a:off x="681263" y="6037221"/>
            <a:ext cx="8204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to add subhead</a:t>
            </a:r>
          </a:p>
        </p:txBody>
      </p:sp>
    </p:spTree>
    <p:extLst>
      <p:ext uri="{BB962C8B-B14F-4D97-AF65-F5344CB8AC3E}">
        <p14:creationId xmlns:p14="http://schemas.microsoft.com/office/powerpoint/2010/main" val="41865343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980A2-F130-4742-89EA-C23F98879079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4536" y="6285052"/>
            <a:ext cx="9143999" cy="572947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884" y="6356351"/>
            <a:ext cx="1261640" cy="360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45392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980A2-F130-4742-89EA-C23F98879079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4536" y="6285052"/>
            <a:ext cx="9143999" cy="572947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884" y="6356351"/>
            <a:ext cx="1261640" cy="360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41275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980A2-F130-4742-89EA-C23F98879079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-4536" y="6285052"/>
            <a:ext cx="9143999" cy="572947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  <a:p>
            <a:pPr algn="ctr"/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884" y="6356351"/>
            <a:ext cx="1261640" cy="360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45272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980A2-F130-4742-89EA-C23F98879079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-4536" y="6285052"/>
            <a:ext cx="9143999" cy="572947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884" y="6356351"/>
            <a:ext cx="1261640" cy="360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6145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980A2-F130-4742-89EA-C23F98879079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5"/>
          <p:cNvSpPr/>
          <p:nvPr userDrawn="1"/>
        </p:nvSpPr>
        <p:spPr>
          <a:xfrm>
            <a:off x="-4536" y="6285052"/>
            <a:ext cx="9143999" cy="572947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  <a:p>
            <a:pPr algn="ctr"/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884" y="6356351"/>
            <a:ext cx="1261640" cy="360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86004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980A2-F130-4742-89EA-C23F98879079}" type="slidenum">
              <a:rPr lang="en-US" smtClean="0"/>
              <a:t>‹#›</a:t>
            </a:fld>
            <a:endParaRPr lang="en-US"/>
          </a:p>
        </p:txBody>
      </p:sp>
      <p:sp>
        <p:nvSpPr>
          <p:cNvPr id="5" name="Rectangle 4"/>
          <p:cNvSpPr/>
          <p:nvPr userDrawn="1"/>
        </p:nvSpPr>
        <p:spPr>
          <a:xfrm>
            <a:off x="-4536" y="6285052"/>
            <a:ext cx="9143999" cy="572947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884" y="6356351"/>
            <a:ext cx="1261640" cy="360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08727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980A2-F130-4742-89EA-C23F98879079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-4536" y="6285052"/>
            <a:ext cx="9143999" cy="572947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  <a:p>
            <a:pPr algn="ctr"/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884" y="6356351"/>
            <a:ext cx="1261640" cy="360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1328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980A2-F130-4742-89EA-C23F98879079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-4536" y="6285052"/>
            <a:ext cx="9143999" cy="572947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  <a:p>
            <a:pPr algn="ctr"/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884" y="6356351"/>
            <a:ext cx="1261640" cy="360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38484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980A2-F130-4742-89EA-C23F98879079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4536" y="6285052"/>
            <a:ext cx="9143999" cy="572947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884" y="6356351"/>
            <a:ext cx="1261640" cy="360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52942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980A2-F130-4742-89EA-C23F98879079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4536" y="6285052"/>
            <a:ext cx="9143999" cy="572947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884" y="6356351"/>
            <a:ext cx="1261640" cy="360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31666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7835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148669"/>
            <a:ext cx="7886700" cy="50282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6980A2-F130-4742-89EA-C23F988790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07509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u="sng" kern="1200">
          <a:solidFill>
            <a:schemeClr val="tx1"/>
          </a:solidFill>
          <a:latin typeface="Arial Black" panose="020B0A040201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36" y="-238355"/>
            <a:ext cx="9143999" cy="4772862"/>
          </a:xfrm>
          <a:prstGeom prst="rect">
            <a:avLst/>
          </a:prstGeom>
        </p:spPr>
      </p:pic>
      <p:sp>
        <p:nvSpPr>
          <p:cNvPr id="28" name="Rectangle 27"/>
          <p:cNvSpPr/>
          <p:nvPr/>
        </p:nvSpPr>
        <p:spPr>
          <a:xfrm>
            <a:off x="-4536" y="4362497"/>
            <a:ext cx="9143999" cy="2495503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  <a:p>
            <a:pPr algn="ctr"/>
            <a:endParaRPr lang="en-US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886" y="1628617"/>
            <a:ext cx="9144000" cy="2612572"/>
          </a:xfrm>
          <a:prstGeom prst="rect">
            <a:avLst/>
          </a:prstGeom>
        </p:spPr>
      </p:pic>
      <p:sp>
        <p:nvSpPr>
          <p:cNvPr id="16" name="Title 15"/>
          <p:cNvSpPr>
            <a:spLocks noGrp="1"/>
          </p:cNvSpPr>
          <p:nvPr>
            <p:ph type="ctrTitle"/>
          </p:nvPr>
        </p:nvSpPr>
        <p:spPr>
          <a:xfrm>
            <a:off x="549928" y="4441538"/>
            <a:ext cx="7772400" cy="1741423"/>
          </a:xfrm>
        </p:spPr>
        <p:txBody>
          <a:bodyPr>
            <a:normAutofit fontScale="90000"/>
          </a:bodyPr>
          <a:lstStyle/>
          <a:p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2027 Mayor &amp; City Manager Proposed Operating &amp; Capital Budget</a:t>
            </a:r>
            <a:br>
              <a:rPr lang="az-Cyrl-AZ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3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4294967295"/>
          </p:nvPr>
        </p:nvSpPr>
        <p:spPr>
          <a:xfrm>
            <a:off x="549928" y="5759715"/>
            <a:ext cx="6858000" cy="165576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>
                <a:solidFill>
                  <a:schemeClr val="bg1"/>
                </a:solidFill>
              </a:rPr>
              <a:t>September</a:t>
            </a:r>
            <a:r>
              <a:rPr lang="en-US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solidFill>
                  <a:schemeClr val="bg1"/>
                </a:solidFill>
              </a:rPr>
              <a:t>30</a:t>
            </a:r>
            <a:r>
              <a:rPr lang="en-US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2026</a:t>
            </a:r>
            <a:endParaRPr lang="en-US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306308" y="135709"/>
            <a:ext cx="1453896" cy="1371600"/>
          </a:xfrm>
          <a:prstGeom prst="ellipse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2262909" y="46095"/>
            <a:ext cx="1280160" cy="1280160"/>
          </a:xfrm>
          <a:prstGeom prst="ellipse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4027649" y="462113"/>
            <a:ext cx="1280160" cy="1280160"/>
          </a:xfrm>
          <a:prstGeom prst="ellipse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5810514" y="348457"/>
            <a:ext cx="1280160" cy="1280160"/>
          </a:xfrm>
          <a:prstGeom prst="ellipse">
            <a:avLst/>
          </a:prstGeom>
          <a:blipFill dpi="0"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7682248" y="148107"/>
            <a:ext cx="1280160" cy="1280160"/>
          </a:xfrm>
          <a:prstGeom prst="ellipse">
            <a:avLst/>
          </a:prstGeom>
          <a:blipFill dpi="0"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96803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1A2BB5-FF34-59D2-B68C-B14BC922C2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9623" y="365127"/>
            <a:ext cx="8165727" cy="783542"/>
          </a:xfrm>
        </p:spPr>
        <p:txBody>
          <a:bodyPr/>
          <a:lstStyle/>
          <a:p>
            <a:r>
              <a:rPr lang="en-US" dirty="0"/>
              <a:t>2027 Budget Calendar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DF4877C1-23A4-D7C6-AE4D-BAD7C7A10F9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27589373"/>
              </p:ext>
            </p:extLst>
          </p:nvPr>
        </p:nvGraphicFramePr>
        <p:xfrm>
          <a:off x="349623" y="1149350"/>
          <a:ext cx="8426823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74309">
                  <a:extLst>
                    <a:ext uri="{9D8B030D-6E8A-4147-A177-3AD203B41FA5}">
                      <a16:colId xmlns:a16="http://schemas.microsoft.com/office/drawing/2014/main" val="450984076"/>
                    </a:ext>
                  </a:extLst>
                </a:gridCol>
                <a:gridCol w="6052514">
                  <a:extLst>
                    <a:ext uri="{9D8B030D-6E8A-4147-A177-3AD203B41FA5}">
                      <a16:colId xmlns:a16="http://schemas.microsoft.com/office/drawing/2014/main" val="26730539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Item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6772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Early July 2026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2027 Budget Kick off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43822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Late July 2026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Departments submit 2027 budget requests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96167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Sept 1, 2, &amp;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Department Review Team Meetings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35923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September 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2027 Mayor &amp; City Manager Proposed Budget released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64506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September 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City Council Budget Retreat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77003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November 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First Public Hearing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04430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November 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Final Public Hearing and Budget Adoption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5828102"/>
                  </a:ext>
                </a:extLst>
              </a:tr>
            </a:tbl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43A61C-6D9B-CEAA-07A5-8A68F5CAAF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980A2-F130-4742-89EA-C23F98879079}" type="slidenum">
              <a:rPr lang="en-US" sz="1400" smtClean="0">
                <a:solidFill>
                  <a:schemeClr val="bg1"/>
                </a:solidFill>
              </a:rPr>
              <a:t>2</a:t>
            </a:fld>
            <a:endParaRPr lang="en-US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54317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6B3BBE-77A9-0F5F-5AAD-084949C1A8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2813" y="365127"/>
            <a:ext cx="8327091" cy="783542"/>
          </a:xfrm>
        </p:spPr>
        <p:txBody>
          <a:bodyPr>
            <a:noAutofit/>
          </a:bodyPr>
          <a:lstStyle/>
          <a:p>
            <a:r>
              <a:rPr lang="en-US" sz="3200" dirty="0"/>
              <a:t>2027 Operating Budget Assumptions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5CF394-C1E9-A1E8-D36F-A52D24D207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4615" y="987305"/>
            <a:ext cx="7886700" cy="5028294"/>
          </a:xfrm>
        </p:spPr>
        <p:txBody>
          <a:bodyPr>
            <a:normAutofit lnSpcReduction="10000"/>
          </a:bodyPr>
          <a:lstStyle/>
          <a:p>
            <a:r>
              <a:rPr lang="en-US" dirty="0"/>
              <a:t>Following are </a:t>
            </a:r>
            <a:r>
              <a:rPr lang="en-US" b="1" i="1" dirty="0"/>
              <a:t>included</a:t>
            </a:r>
            <a:r>
              <a:rPr lang="en-US" dirty="0"/>
              <a:t> in the 2027 budget:</a:t>
            </a:r>
          </a:p>
          <a:p>
            <a:pPr lvl="1"/>
            <a:r>
              <a:rPr lang="en-US" dirty="0"/>
              <a:t>Revenue growth of 0.9% from 2026 budget (</a:t>
            </a:r>
            <a:r>
              <a:rPr lang="en-US" sz="2000" dirty="0"/>
              <a:t>2026 Net Digest growth = 0.1%; 2027 Net Digest growth = 2.0%)</a:t>
            </a:r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lvl="1"/>
            <a:r>
              <a:rPr lang="en-US" dirty="0"/>
              <a:t>3.6% pay increase effective July 1, 2027 ($232k in salaries plus $50k in retirement)</a:t>
            </a:r>
          </a:p>
          <a:p>
            <a:pPr marL="457200" lvl="1" indent="0">
              <a:buNone/>
            </a:pPr>
            <a:endParaRPr lang="en-US" dirty="0"/>
          </a:p>
          <a:p>
            <a:pPr lvl="1"/>
            <a:r>
              <a:rPr lang="en-US" dirty="0"/>
              <a:t>Include full year of funding for the pay raises that took effect July 2026 ($715k in salaries plus $180k in retirement)</a:t>
            </a:r>
          </a:p>
          <a:p>
            <a:pPr marL="457200" lvl="1" indent="0">
              <a:buNone/>
            </a:pPr>
            <a:endParaRPr lang="en-US" dirty="0"/>
          </a:p>
          <a:p>
            <a:pPr lvl="1"/>
            <a:r>
              <a:rPr lang="en-US" dirty="0"/>
              <a:t>8.0% health insurance increase ($520k)</a:t>
            </a:r>
          </a:p>
          <a:p>
            <a:pPr marL="457200" lvl="1" indent="0">
              <a:buNone/>
            </a:pPr>
            <a:endParaRPr lang="en-US" dirty="0"/>
          </a:p>
          <a:p>
            <a:pPr lvl="1"/>
            <a:r>
              <a:rPr lang="en-US" dirty="0"/>
              <a:t>10% increase in General Liability Insurance ($90k)</a:t>
            </a:r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32DB28-1494-B5B9-BB36-D997DAAB16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980A2-F130-4742-89EA-C23F98879079}" type="slidenum">
              <a:rPr lang="en-US" sz="1400" smtClean="0">
                <a:solidFill>
                  <a:schemeClr val="bg1"/>
                </a:solidFill>
              </a:rPr>
              <a:t>3</a:t>
            </a:fld>
            <a:endParaRPr lang="en-US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49167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6B3BBE-77A9-0F5F-5AAD-084949C1A8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2813" y="365127"/>
            <a:ext cx="8327091" cy="783542"/>
          </a:xfrm>
        </p:spPr>
        <p:txBody>
          <a:bodyPr>
            <a:noAutofit/>
          </a:bodyPr>
          <a:lstStyle/>
          <a:p>
            <a:r>
              <a:rPr lang="en-US" sz="2400"/>
              <a:t>2026 Operating Budget Assumptions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5CF394-C1E9-A1E8-D36F-A52D24D207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4615" y="987305"/>
            <a:ext cx="7886700" cy="5028294"/>
          </a:xfrm>
        </p:spPr>
        <p:txBody>
          <a:bodyPr>
            <a:normAutofit/>
          </a:bodyPr>
          <a:lstStyle/>
          <a:p>
            <a:pPr lvl="1"/>
            <a:r>
              <a:rPr lang="en-US" dirty="0"/>
              <a:t>Fund annual municipal contract agreements with Lowe and Nova for $2.5M ($71k increase from FY2026)</a:t>
            </a:r>
          </a:p>
          <a:p>
            <a:pPr marL="457200" lvl="1" indent="0">
              <a:buNone/>
            </a:pPr>
            <a:endParaRPr lang="en-US" dirty="0"/>
          </a:p>
          <a:p>
            <a:pPr lvl="1"/>
            <a:r>
              <a:rPr lang="en-US" dirty="0"/>
              <a:t>Fund annual Right-of-Way and Parks Maintenance contract with </a:t>
            </a:r>
            <a:r>
              <a:rPr lang="en-US" dirty="0" err="1"/>
              <a:t>TriScapes</a:t>
            </a:r>
            <a:r>
              <a:rPr lang="en-US" dirty="0"/>
              <a:t> for $2.8M ($85k increase from FY2026)</a:t>
            </a:r>
          </a:p>
          <a:p>
            <a:pPr marL="457200" lvl="1" indent="0">
              <a:buNone/>
            </a:pPr>
            <a:endParaRPr lang="en-US" dirty="0"/>
          </a:p>
          <a:p>
            <a:pPr lvl="1"/>
            <a:r>
              <a:rPr lang="en-US" dirty="0"/>
              <a:t>Fund Debt Service payments for City Hall ($894,355) and </a:t>
            </a:r>
            <a:r>
              <a:rPr lang="en-US" dirty="0" err="1"/>
              <a:t>Vermack</a:t>
            </a:r>
            <a:r>
              <a:rPr lang="en-US" dirty="0"/>
              <a:t> Road ($464,785) </a:t>
            </a:r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r>
              <a:rPr lang="en-US" dirty="0"/>
              <a:t>	</a:t>
            </a:r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32DB28-1494-B5B9-BB36-D997DAAB16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980A2-F130-4742-89EA-C23F98879079}" type="slidenum">
              <a:rPr lang="en-US" sz="1400" smtClean="0">
                <a:solidFill>
                  <a:schemeClr val="bg1"/>
                </a:solidFill>
              </a:rPr>
              <a:t>4</a:t>
            </a:fld>
            <a:endParaRPr lang="en-US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88479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02FCFA-925B-48A0-A617-0FD03B737E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2027 City Headcount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FB7FA4-8B76-471D-9FC1-CA60DFB24B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980A2-F130-4742-89EA-C23F98879079}" type="slidenum">
              <a:rPr lang="en-US" sz="1400" smtClean="0">
                <a:solidFill>
                  <a:schemeClr val="bg1"/>
                </a:solidFill>
              </a:rPr>
              <a:t>5</a:t>
            </a:fld>
            <a:endParaRPr lang="en-US" sz="1400" dirty="0">
              <a:solidFill>
                <a:schemeClr val="bg1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E866B4C-D90C-BDFC-E5E9-095D5E0F0A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9764" y="1164139"/>
            <a:ext cx="6724471" cy="452972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BE26B14-D297-032F-77F9-D38AB5D8A934}"/>
              </a:ext>
            </a:extLst>
          </p:cNvPr>
          <p:cNvSpPr txBox="1"/>
          <p:nvPr/>
        </p:nvSpPr>
        <p:spPr>
          <a:xfrm>
            <a:off x="1209764" y="5852160"/>
            <a:ext cx="67244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Note:  No change in personnel count from FY2026 to FY2027</a:t>
            </a:r>
          </a:p>
        </p:txBody>
      </p:sp>
    </p:spTree>
    <p:extLst>
      <p:ext uri="{BB962C8B-B14F-4D97-AF65-F5344CB8AC3E}">
        <p14:creationId xmlns:p14="http://schemas.microsoft.com/office/powerpoint/2010/main" val="19576560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02FCFA-925B-48A0-A617-0FD03B737E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2027 General Fund 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E56E70-6B81-94D6-D147-4CC075EF43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315615"/>
            <a:ext cx="2273170" cy="4861347"/>
          </a:xfrm>
        </p:spPr>
        <p:txBody>
          <a:bodyPr>
            <a:normAutofit/>
          </a:bodyPr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FB7FA4-8B76-471D-9FC1-CA60DFB24B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980A2-F130-4742-89EA-C23F98879079}" type="slidenum">
              <a:rPr lang="en-US" sz="1400" smtClean="0">
                <a:solidFill>
                  <a:schemeClr val="bg1"/>
                </a:solidFill>
              </a:rPr>
              <a:t>6</a:t>
            </a:fld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4F7DC28-CA37-CA26-71D7-4AE4980676DC}"/>
              </a:ext>
            </a:extLst>
          </p:cNvPr>
          <p:cNvSpPr txBox="1"/>
          <p:nvPr/>
        </p:nvSpPr>
        <p:spPr>
          <a:xfrm>
            <a:off x="756186" y="5126886"/>
            <a:ext cx="69699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The preliminary 2027 budget is currently showing a 0.9% increase in recurring revenues and 8.4% increase in recurring expenditures.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77BF5F8-5497-B3F1-E14F-AEFAD49583BA}"/>
              </a:ext>
            </a:extLst>
          </p:cNvPr>
          <p:cNvSpPr txBox="1"/>
          <p:nvPr/>
        </p:nvSpPr>
        <p:spPr>
          <a:xfrm>
            <a:off x="5313986" y="1508760"/>
            <a:ext cx="372028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* FY2026 Use of Savings: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Capital for Parks (Homecoming) - $5,000,000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Capital for Public Works (Pedestrian Safety) - $1,500,000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Capital for Police (Vehicles and Ballistic Windows) - $800,000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Capital for Facilities (MRI Renovation and DNC Wildcat Lab) - $662,595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General Fund operations - $197,760	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80B04A0-BE87-69CB-A3D3-D1EB11C4B9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8661" y="1286530"/>
            <a:ext cx="4505325" cy="3638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95033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2D7C25-F124-9CAA-51D2-2191B37104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2027 General Fund Revenue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5C1FEF-0989-3121-B720-2080559579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980A2-F130-4742-89EA-C23F98879079}" type="slidenum">
              <a:rPr lang="en-US" sz="1600" smtClean="0">
                <a:solidFill>
                  <a:schemeClr val="bg1"/>
                </a:solidFill>
              </a:rPr>
              <a:t>7</a:t>
            </a:fld>
            <a:endParaRPr lang="en-US" sz="1600" dirty="0">
              <a:solidFill>
                <a:schemeClr val="bg1"/>
              </a:solidFill>
            </a:endParaRP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98D40F8E-1BE1-D5D7-1FBE-59D5D72C8D1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16737" y="1252728"/>
            <a:ext cx="6193726" cy="4420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14757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A25AC4-DF3F-5BA6-C13E-969A5DBA8A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C096EF-2D95-C7AF-9EE3-7C9F4ADC72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078D7-48D9-421F-BB58-077BD35B5BA3}" type="slidenum">
              <a:rPr lang="en-US" sz="1400" smtClean="0">
                <a:solidFill>
                  <a:schemeClr val="bg1"/>
                </a:solidFill>
              </a:rPr>
              <a:t>8</a:t>
            </a:fld>
            <a:endParaRPr lang="en-US" sz="1400" dirty="0">
              <a:solidFill>
                <a:schemeClr val="bg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BD29BB4-644C-46F5-E34C-9375222EEE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8701" y="1053994"/>
            <a:ext cx="6034961" cy="438520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E9F10EA-B277-9614-958C-FCF6B7E324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783542"/>
          </a:xfrm>
        </p:spPr>
        <p:txBody>
          <a:bodyPr>
            <a:normAutofit/>
          </a:bodyPr>
          <a:lstStyle/>
          <a:p>
            <a:r>
              <a:rPr lang="en-US" dirty="0"/>
              <a:t>Digest Trends</a:t>
            </a:r>
          </a:p>
        </p:txBody>
      </p:sp>
    </p:spTree>
    <p:extLst>
      <p:ext uri="{BB962C8B-B14F-4D97-AF65-F5344CB8AC3E}">
        <p14:creationId xmlns:p14="http://schemas.microsoft.com/office/powerpoint/2010/main" val="30350903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40725C-FF86-B49F-0BC5-9E538D39CD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CB868D-AC41-ABBA-8ADE-6793F9A2A0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Where Property Taxes Change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F6F0FC-72B9-7B7C-35C6-C3177DCA6C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980A2-F130-4742-89EA-C23F98879079}" type="slidenum">
              <a:rPr lang="en-US" sz="1400" smtClean="0">
                <a:solidFill>
                  <a:schemeClr val="bg1"/>
                </a:solidFill>
              </a:rPr>
              <a:t>9</a:t>
            </a:fld>
            <a:endParaRPr lang="en-US" sz="1400" dirty="0">
              <a:solidFill>
                <a:schemeClr val="bg1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D58B7A1-8E99-0A13-98E3-ABE297AA96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9112" y="4081115"/>
            <a:ext cx="1684885" cy="147843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56F2DCB-B2A1-6D07-CF07-1F4814ACBA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8029" y="4245382"/>
            <a:ext cx="2182172" cy="131417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EAEDDA9-B4FA-5ACE-157B-481CB1F350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9610" y="1280754"/>
            <a:ext cx="3695778" cy="222139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D8C61917-385C-A7AF-6187-298597DDD59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2040" y="1160036"/>
            <a:ext cx="3502350" cy="2342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74256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4C32341-8048-9BF9-331F-F244F52BFA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2F8EF-BB61-4BB6-AF82-B4F0A683C0A1}" type="slidenum">
              <a:rPr lang="en-US" sz="1400" smtClean="0">
                <a:solidFill>
                  <a:schemeClr val="bg1"/>
                </a:solidFill>
              </a:rPr>
              <a:t>10</a:t>
            </a:fld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0E07E9F-984C-2B4D-F17C-DD2E5AFF4D11}"/>
              </a:ext>
            </a:extLst>
          </p:cNvPr>
          <p:cNvSpPr txBox="1"/>
          <p:nvPr/>
        </p:nvSpPr>
        <p:spPr>
          <a:xfrm>
            <a:off x="1911276" y="3296354"/>
            <a:ext cx="5321448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350" dirty="0"/>
              <a:t>Property taxes are now about 1/3 of General Fund revenue, but these objects make up about 1/2 of the General Fund Revenue.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5259FF5-291E-7F6D-529F-F45D7D0E49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9907" y="1400774"/>
            <a:ext cx="7574124" cy="1512957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88F95361-8BD7-7463-3531-A36BE6819F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783542"/>
          </a:xfrm>
        </p:spPr>
        <p:txBody>
          <a:bodyPr/>
          <a:lstStyle/>
          <a:p>
            <a:r>
              <a:rPr lang="en-US" dirty="0"/>
              <a:t>Other Major Sources</a:t>
            </a:r>
          </a:p>
        </p:txBody>
      </p:sp>
    </p:spTree>
    <p:extLst>
      <p:ext uri="{BB962C8B-B14F-4D97-AF65-F5344CB8AC3E}">
        <p14:creationId xmlns:p14="http://schemas.microsoft.com/office/powerpoint/2010/main" val="26322505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02FCFA-925B-48A0-A617-0FD03B737E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673098"/>
          </a:xfrm>
        </p:spPr>
        <p:txBody>
          <a:bodyPr>
            <a:normAutofit fontScale="90000"/>
          </a:bodyPr>
          <a:lstStyle/>
          <a:p>
            <a:r>
              <a:rPr lang="en-US" dirty="0"/>
              <a:t>2027 GF Budget by Department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FB7FA4-8B76-471D-9FC1-CA60DFB24B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980A2-F130-4742-89EA-C23F98879079}" type="slidenum">
              <a:rPr lang="en-US" sz="1400" smtClean="0">
                <a:solidFill>
                  <a:schemeClr val="bg1"/>
                </a:solidFill>
              </a:rPr>
              <a:t>11</a:t>
            </a:fld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435E6FC-0973-D4ED-BD12-55B47A5117B0}"/>
              </a:ext>
            </a:extLst>
          </p:cNvPr>
          <p:cNvSpPr txBox="1"/>
          <p:nvPr/>
        </p:nvSpPr>
        <p:spPr>
          <a:xfrm>
            <a:off x="7388352" y="1038225"/>
            <a:ext cx="1650872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Police is 39.8% of the total 2027 Proposed Budget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The 4 largest departments (IT, Police, Public Works, and Parks) make up 70.1% of the total budget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Debt Service is 3.6% of total budget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Remaining departments represent 26.3% of total budget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00CF549-0E74-8FBD-A1BA-4886EE576D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736" y="934357"/>
            <a:ext cx="7263765" cy="5242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74862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02FCFA-925B-48A0-A617-0FD03B737E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2027 GF Budget by Category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E56E70-6B81-94D6-D147-4CC075EF43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315615"/>
            <a:ext cx="2273170" cy="4861347"/>
          </a:xfrm>
        </p:spPr>
        <p:txBody>
          <a:bodyPr>
            <a:normAutofit/>
          </a:bodyPr>
          <a:lstStyle/>
          <a:p>
            <a:endParaRPr lang="en-US"/>
          </a:p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FB7FA4-8B76-471D-9FC1-CA60DFB24B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980A2-F130-4742-89EA-C23F98879079}" type="slidenum">
              <a:rPr lang="en-US" sz="1400" smtClean="0">
                <a:solidFill>
                  <a:schemeClr val="bg1"/>
                </a:solidFill>
              </a:rPr>
              <a:t>12</a:t>
            </a:fld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FDCCAD2-2F09-B26A-0D79-FAB099670CAA}"/>
              </a:ext>
            </a:extLst>
          </p:cNvPr>
          <p:cNvSpPr txBox="1"/>
          <p:nvPr/>
        </p:nvSpPr>
        <p:spPr>
          <a:xfrm>
            <a:off x="7065001" y="1148669"/>
            <a:ext cx="188697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Personnel costs and Official/Admin Svcs is 63.1% of the total 2027 Proposed Budget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Property/Liability Ins and Debt Service is 5.9% of total budget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Remaining categories are 31% ($12.7M) of total budget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36FA969-670C-35CC-3F6B-D4BA7A50E0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0352" y="1133474"/>
            <a:ext cx="6435911" cy="4636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2579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1281D1-B394-9356-B089-5E5802018A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F178BF-952C-C2D0-7467-A67C2BB605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2027 Overall Budget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B6EB0B-8C8F-1841-526A-CCE0DCC8E2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315615"/>
            <a:ext cx="2273170" cy="4861347"/>
          </a:xfrm>
        </p:spPr>
        <p:txBody>
          <a:bodyPr>
            <a:normAutofit/>
          </a:bodyPr>
          <a:lstStyle/>
          <a:p>
            <a:endParaRPr lang="en-US"/>
          </a:p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7798EA-6F58-E169-B443-89EBA02325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980A2-F130-4742-89EA-C23F98879079}" type="slidenum">
              <a:rPr lang="en-US" sz="1400" smtClean="0">
                <a:solidFill>
                  <a:schemeClr val="bg1"/>
                </a:solidFill>
              </a:rPr>
              <a:t>13</a:t>
            </a:fld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9E71887-0082-9C13-5657-47E6158737E2}"/>
              </a:ext>
            </a:extLst>
          </p:cNvPr>
          <p:cNvSpPr txBox="1"/>
          <p:nvPr/>
        </p:nvSpPr>
        <p:spPr>
          <a:xfrm>
            <a:off x="6800850" y="1148669"/>
            <a:ext cx="2151125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^ </a:t>
            </a:r>
            <a:r>
              <a:rPr lang="en-US" sz="1600" dirty="0"/>
              <a:t>The FY2026 amended budget includes the $8.2M one-time use of reserves ($5M Parks, $1.5M Public Works, $800K Police, $662K Facilities, $197.8K General Operations).</a:t>
            </a:r>
          </a:p>
          <a:p>
            <a:endParaRPr lang="en-US" dirty="0"/>
          </a:p>
          <a:p>
            <a:r>
              <a:rPr lang="en-US" dirty="0"/>
              <a:t>* </a:t>
            </a:r>
            <a:r>
              <a:rPr lang="en-US" sz="1600" dirty="0"/>
              <a:t>These funds were budgeted to spend all remaining proceeds in FY2026.  However, any remaining funds will be carried over into FY2027 and the budget will be amended as needed.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294795C-6BF9-71F0-9245-1200CCE627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336" y="1148668"/>
            <a:ext cx="5961889" cy="4861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72436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inicki_COD_PowerPoint_template_4-3.potx" id="{7A36856C-D7B5-4894-8428-0FB9F04B1B76}" vid="{0E4A2F48-8936-42C2-A8F0-3019B238C7E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c85b17b-fc65-41c3-8b8b-39f833800614">
      <Terms xmlns="http://schemas.microsoft.com/office/infopath/2007/PartnerControls"/>
    </lcf76f155ced4ddcb4097134ff3c332f>
    <TaxCatchAll xmlns="76806d8f-49cb-408a-b468-5e137ff19c6e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88A9B91FAFFE6459DA6D8E265DB95B6" ma:contentTypeVersion="16" ma:contentTypeDescription="Create a new document." ma:contentTypeScope="" ma:versionID="bcddb77d295f9a299738b87eb0ee25c6">
  <xsd:schema xmlns:xsd="http://www.w3.org/2001/XMLSchema" xmlns:xs="http://www.w3.org/2001/XMLSchema" xmlns:p="http://schemas.microsoft.com/office/2006/metadata/properties" xmlns:ns2="ac85b17b-fc65-41c3-8b8b-39f833800614" xmlns:ns3="76806d8f-49cb-408a-b468-5e137ff19c6e" targetNamespace="http://schemas.microsoft.com/office/2006/metadata/properties" ma:root="true" ma:fieldsID="277066b91c92aabd7a3e9964faa86871" ns2:_="" ns3:_="">
    <xsd:import namespace="ac85b17b-fc65-41c3-8b8b-39f833800614"/>
    <xsd:import namespace="76806d8f-49cb-408a-b468-5e137ff19c6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CR" minOccurs="0"/>
                <xsd:element ref="ns2:MediaServiceLocation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c85b17b-fc65-41c3-8b8b-39f83380061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Image Tags" ma:readOnly="false" ma:fieldId="{5cf76f15-5ced-4ddc-b409-7134ff3c332f}" ma:taxonomyMulti="true" ma:sspId="a3e51766-595f-42d8-9bb9-bf96ecf3fb2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6806d8f-49cb-408a-b468-5e137ff19c6e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60487fc6-49a2-47ff-b04e-d557a703104a}" ma:internalName="TaxCatchAll" ma:showField="CatchAllData" ma:web="76806d8f-49cb-408a-b468-5e137ff19c6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D938CE7-89DC-4846-BCFB-58E71B03015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CAFF27B-2A24-47B2-BB49-066C85F37A55}">
  <ds:schemaRefs>
    <ds:schemaRef ds:uri="http://www.w3.org/XML/1998/namespace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schemas.microsoft.com/office/2006/documentManagement/types"/>
    <ds:schemaRef ds:uri="http://schemas.microsoft.com/office/2006/metadata/properties"/>
    <ds:schemaRef ds:uri="ca44db59-ac17-446c-9595-a848f17aff06"/>
    <ds:schemaRef ds:uri="2826aad2-8fec-4d33-b2b8-6c3810dde54d"/>
    <ds:schemaRef ds:uri="http://purl.org/dc/terms/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6081BC77-2271-4872-8132-DA2FFED57116}"/>
</file>

<file path=docProps/app.xml><?xml version="1.0" encoding="utf-8"?>
<Properties xmlns="http://schemas.openxmlformats.org/officeDocument/2006/extended-properties" xmlns:vt="http://schemas.openxmlformats.org/officeDocument/2006/docPropsVTypes">
  <Template>2020 FInancial Section Retreat</Template>
  <TotalTime>682</TotalTime>
  <Words>550</Words>
  <Application>Microsoft Office PowerPoint</Application>
  <PresentationFormat>On-screen Show (4:3)</PresentationFormat>
  <Paragraphs>79</Paragraphs>
  <Slides>13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Arial Black</vt:lpstr>
      <vt:lpstr>Calibri</vt:lpstr>
      <vt:lpstr>Office Theme</vt:lpstr>
      <vt:lpstr>2027 Mayor &amp; City Manager Proposed Operating &amp; Capital Budget </vt:lpstr>
      <vt:lpstr>2027 Budget Calendar</vt:lpstr>
      <vt:lpstr>2027 Operating Budget Assumptions</vt:lpstr>
      <vt:lpstr>2026 Operating Budget Assumptions (cont.)</vt:lpstr>
      <vt:lpstr>2027 City Headcount</vt:lpstr>
      <vt:lpstr>2027 General Fund Summary</vt:lpstr>
      <vt:lpstr>2027 General Fund Revenue</vt:lpstr>
      <vt:lpstr>Digest Trends</vt:lpstr>
      <vt:lpstr>Where Property Taxes Change</vt:lpstr>
      <vt:lpstr>Other Major Sources</vt:lpstr>
      <vt:lpstr>2027 GF Budget by Department</vt:lpstr>
      <vt:lpstr>2027 GF Budget by Category</vt:lpstr>
      <vt:lpstr>2027 Overall Budget</vt:lpstr>
    </vt:vector>
  </TitlesOfParts>
  <Company>City of Dunwoody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Отступление городского совета: Финансовая секция</dc:title>
  <dc:creator>Jay Vinicki</dc:creator>
  <cp:lastModifiedBy>Richard Platto</cp:lastModifiedBy>
  <cp:revision>4</cp:revision>
  <cp:lastPrinted>2026-08-17T18:24:18Z</cp:lastPrinted>
  <dcterms:created xsi:type="dcterms:W3CDTF">2022-02-11T14:41:30Z</dcterms:created>
  <dcterms:modified xsi:type="dcterms:W3CDTF">2026-09-25T13:57:58Z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0x010100C88A9B91FAFFE6459DA6D8E265DB95B6</vt:lpwstr>
  </property>
  <property fmtid="{D5CDD505-2E9C-101B-9397-08002B2CF9AE}" pid="3" name="MediaServiceImageTags">
    <vt:lpwstr/>
  </property>
</Properties>
</file>