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4"/>
  </p:sldMasterIdLst>
  <p:notesMasterIdLst>
    <p:notesMasterId r:id="rId16"/>
  </p:notesMasterIdLst>
  <p:sldIdLst>
    <p:sldId id="257" r:id="rId5"/>
    <p:sldId id="288" r:id="rId6"/>
    <p:sldId id="295" r:id="rId7"/>
    <p:sldId id="290" r:id="rId8"/>
    <p:sldId id="292" r:id="rId9"/>
    <p:sldId id="286" r:id="rId10"/>
    <p:sldId id="291" r:id="rId11"/>
    <p:sldId id="287" r:id="rId12"/>
    <p:sldId id="293" r:id="rId13"/>
    <p:sldId id="284" r:id="rId14"/>
    <p:sldId id="294" r:id="rId15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DAB6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C6DE83-87FB-AED2-EEC7-D2585D0A5B78}" v="4" dt="2026-09-23T23:54:10.010"/>
    <p1510:client id="{4B469C60-0EAB-2BEB-D8EF-FF509D75AB67}" v="1" dt="2026-09-23T18:39:03.677"/>
    <p1510:client id="{7BDAB104-2CBC-AF99-33BE-9FFEB68B23FF}" v="8" dt="2026-09-24T13:35:43.734"/>
    <p1510:client id="{BC17DE1D-BB4D-CEBB-6365-09DD7E0295CA}" v="51" dt="2026-09-23T20:08:10.7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y Vinicki" userId="S::jay.vinicki@dunwoodyga.gov::07d27807-aaae-449e-8b78-68721e18d6d0" providerId="AD" clId="Web-{7BDAB104-2CBC-AF99-33BE-9FFEB68B23FF}"/>
    <pc:docChg chg="modSld">
      <pc:chgData name="Jay Vinicki" userId="S::jay.vinicki@dunwoodyga.gov::07d27807-aaae-449e-8b78-68721e18d6d0" providerId="AD" clId="Web-{7BDAB104-2CBC-AF99-33BE-9FFEB68B23FF}" dt="2026-09-24T13:35:36.390" v="2" actId="20577"/>
      <pc:docMkLst>
        <pc:docMk/>
      </pc:docMkLst>
      <pc:sldChg chg="modSp">
        <pc:chgData name="Jay Vinicki" userId="S::jay.vinicki@dunwoodyga.gov::07d27807-aaae-449e-8b78-68721e18d6d0" providerId="AD" clId="Web-{7BDAB104-2CBC-AF99-33BE-9FFEB68B23FF}" dt="2026-09-24T13:35:36.390" v="2" actId="20577"/>
        <pc:sldMkLst>
          <pc:docMk/>
          <pc:sldMk cId="4278758340" sldId="288"/>
        </pc:sldMkLst>
        <pc:spChg chg="mod">
          <ac:chgData name="Jay Vinicki" userId="S::jay.vinicki@dunwoodyga.gov::07d27807-aaae-449e-8b78-68721e18d6d0" providerId="AD" clId="Web-{7BDAB104-2CBC-AF99-33BE-9FFEB68B23FF}" dt="2026-09-24T13:35:36.390" v="2" actId="20577"/>
          <ac:spMkLst>
            <pc:docMk/>
            <pc:sldMk cId="4278758340" sldId="288"/>
            <ac:spMk id="3" creationId="{36A72A1A-FB7D-B88F-451C-CD8097663FC6}"/>
          </ac:spMkLst>
        </pc:spChg>
      </pc:sldChg>
    </pc:docChg>
  </pc:docChgLst>
  <pc:docChgLst>
    <pc:chgData name="Jay Vinicki" userId="S::jay.vinicki@dunwoodyga.gov::07d27807-aaae-449e-8b78-68721e18d6d0" providerId="AD" clId="Web-{4B469C60-0EAB-2BEB-D8EF-FF509D75AB67}"/>
    <pc:docChg chg="delSld">
      <pc:chgData name="Jay Vinicki" userId="S::jay.vinicki@dunwoodyga.gov::07d27807-aaae-449e-8b78-68721e18d6d0" providerId="AD" clId="Web-{4B469C60-0EAB-2BEB-D8EF-FF509D75AB67}" dt="2026-09-23T18:39:03.677" v="0"/>
      <pc:docMkLst>
        <pc:docMk/>
      </pc:docMkLst>
      <pc:sldChg chg="del">
        <pc:chgData name="Jay Vinicki" userId="S::jay.vinicki@dunwoodyga.gov::07d27807-aaae-449e-8b78-68721e18d6d0" providerId="AD" clId="Web-{4B469C60-0EAB-2BEB-D8EF-FF509D75AB67}" dt="2026-09-23T18:39:03.677" v="0"/>
        <pc:sldMkLst>
          <pc:docMk/>
          <pc:sldMk cId="1280548649" sldId="296"/>
        </pc:sldMkLst>
      </pc:sldChg>
    </pc:docChg>
  </pc:docChgLst>
  <pc:docChgLst>
    <pc:chgData name="Jay Vinicki" userId="07d27807-aaae-449e-8b78-68721e18d6d0" providerId="ADAL" clId="{4D273669-D0CB-5AC4-8A85-CED083920777}"/>
    <pc:docChg chg="custSel modSld">
      <pc:chgData name="Jay Vinicki" userId="07d27807-aaae-449e-8b78-68721e18d6d0" providerId="ADAL" clId="{4D273669-D0CB-5AC4-8A85-CED083920777}" dt="2026-08-28T11:07:43.347" v="0" actId="478"/>
      <pc:docMkLst>
        <pc:docMk/>
      </pc:docMkLst>
      <pc:sldChg chg="delSp mod">
        <pc:chgData name="Jay Vinicki" userId="07d27807-aaae-449e-8b78-68721e18d6d0" providerId="ADAL" clId="{4D273669-D0CB-5AC4-8A85-CED083920777}" dt="2026-08-28T11:07:43.347" v="0" actId="478"/>
        <pc:sldMkLst>
          <pc:docMk/>
          <pc:sldMk cId="2719704285" sldId="286"/>
        </pc:sldMkLst>
      </pc:sldChg>
    </pc:docChg>
  </pc:docChgLst>
  <pc:docChgLst>
    <pc:chgData name="Shayla Alexis" userId="S::shayla.alexis@dunwoodyga.gov::aac321c9-7ace-44da-a38d-f81f55cd9864" providerId="AD" clId="Web-{25C6DE83-87FB-AED2-EEC7-D2585D0A5B78}"/>
    <pc:docChg chg="modSld">
      <pc:chgData name="Shayla Alexis" userId="S::shayla.alexis@dunwoodyga.gov::aac321c9-7ace-44da-a38d-f81f55cd9864" providerId="AD" clId="Web-{25C6DE83-87FB-AED2-EEC7-D2585D0A5B78}" dt="2026-09-23T23:54:10.010" v="3" actId="1076"/>
      <pc:docMkLst>
        <pc:docMk/>
      </pc:docMkLst>
      <pc:sldChg chg="modSp">
        <pc:chgData name="Shayla Alexis" userId="S::shayla.alexis@dunwoodyga.gov::aac321c9-7ace-44da-a38d-f81f55cd9864" providerId="AD" clId="Web-{25C6DE83-87FB-AED2-EEC7-D2585D0A5B78}" dt="2026-09-23T23:54:10.010" v="3" actId="1076"/>
        <pc:sldMkLst>
          <pc:docMk/>
          <pc:sldMk cId="2100846978" sldId="284"/>
        </pc:sldMkLst>
        <pc:picChg chg="mod">
          <ac:chgData name="Shayla Alexis" userId="S::shayla.alexis@dunwoodyga.gov::aac321c9-7ace-44da-a38d-f81f55cd9864" providerId="AD" clId="Web-{25C6DE83-87FB-AED2-EEC7-D2585D0A5B78}" dt="2026-09-23T23:54:10.010" v="3" actId="1076"/>
          <ac:picMkLst>
            <pc:docMk/>
            <pc:sldMk cId="2100846978" sldId="284"/>
            <ac:picMk id="6" creationId="{84790026-EAE9-CD5F-D89D-1CF3FB395516}"/>
          </ac:picMkLst>
        </pc:picChg>
      </pc:sldChg>
      <pc:sldChg chg="modSp">
        <pc:chgData name="Shayla Alexis" userId="S::shayla.alexis@dunwoodyga.gov::aac321c9-7ace-44da-a38d-f81f55cd9864" providerId="AD" clId="Web-{25C6DE83-87FB-AED2-EEC7-D2585D0A5B78}" dt="2026-09-23T23:51:06.695" v="1" actId="1076"/>
        <pc:sldMkLst>
          <pc:docMk/>
          <pc:sldMk cId="782987096" sldId="291"/>
        </pc:sldMkLst>
        <pc:picChg chg="mod">
          <ac:chgData name="Shayla Alexis" userId="S::shayla.alexis@dunwoodyga.gov::aac321c9-7ace-44da-a38d-f81f55cd9864" providerId="AD" clId="Web-{25C6DE83-87FB-AED2-EEC7-D2585D0A5B78}" dt="2026-09-23T23:51:06.695" v="1" actId="1076"/>
          <ac:picMkLst>
            <pc:docMk/>
            <pc:sldMk cId="782987096" sldId="291"/>
            <ac:picMk id="6" creationId="{C5E4E3AB-E9A1-2638-93E5-401C4B2BAA39}"/>
          </ac:picMkLst>
        </pc:picChg>
      </pc:sldChg>
    </pc:docChg>
  </pc:docChgLst>
  <pc:docChgLst>
    <pc:chgData name="Jay Vinicki" userId="07d27807-aaae-449e-8b78-68721e18d6d0" providerId="ADAL" clId="{9AF45444-D2E3-4FBB-94AA-44443EC57BB7}"/>
    <pc:docChg chg="undo custSel addSld modSld modMainMaster">
      <pc:chgData name="Jay Vinicki" userId="07d27807-aaae-449e-8b78-68721e18d6d0" providerId="ADAL" clId="{9AF45444-D2E3-4FBB-94AA-44443EC57BB7}" dt="2026-09-23T16:47:12.976" v="2908" actId="12"/>
      <pc:docMkLst>
        <pc:docMk/>
      </pc:docMkLst>
      <pc:sldChg chg="setBg">
        <pc:chgData name="Jay Vinicki" userId="07d27807-aaae-449e-8b78-68721e18d6d0" providerId="ADAL" clId="{9AF45444-D2E3-4FBB-94AA-44443EC57BB7}" dt="2026-09-16T14:47:24.499" v="405"/>
        <pc:sldMkLst>
          <pc:docMk/>
          <pc:sldMk cId="2804837462" sldId="257"/>
        </pc:sldMkLst>
      </pc:sldChg>
      <pc:sldChg chg="addSp delSp modSp mod setBg">
        <pc:chgData name="Jay Vinicki" userId="07d27807-aaae-449e-8b78-68721e18d6d0" providerId="ADAL" clId="{9AF45444-D2E3-4FBB-94AA-44443EC57BB7}" dt="2026-09-23T14:24:21.398" v="2783" actId="1076"/>
        <pc:sldMkLst>
          <pc:docMk/>
          <pc:sldMk cId="2100846978" sldId="284"/>
        </pc:sldMkLst>
        <pc:spChg chg="mod">
          <ac:chgData name="Jay Vinicki" userId="07d27807-aaae-449e-8b78-68721e18d6d0" providerId="ADAL" clId="{9AF45444-D2E3-4FBB-94AA-44443EC57BB7}" dt="2026-09-16T14:57:01.212" v="514" actId="207"/>
          <ac:spMkLst>
            <pc:docMk/>
            <pc:sldMk cId="2100846978" sldId="284"/>
            <ac:spMk id="2" creationId="{3E0F0066-13D8-514E-196E-7C15EF9FB5FA}"/>
          </ac:spMkLst>
        </pc:spChg>
        <pc:picChg chg="add mod">
          <ac:chgData name="Jay Vinicki" userId="07d27807-aaae-449e-8b78-68721e18d6d0" providerId="ADAL" clId="{9AF45444-D2E3-4FBB-94AA-44443EC57BB7}" dt="2026-09-23T14:24:21.398" v="2783" actId="1076"/>
          <ac:picMkLst>
            <pc:docMk/>
            <pc:sldMk cId="2100846978" sldId="284"/>
            <ac:picMk id="6" creationId="{84790026-EAE9-CD5F-D89D-1CF3FB395516}"/>
          </ac:picMkLst>
        </pc:picChg>
      </pc:sldChg>
      <pc:sldChg chg="addSp delSp modSp mod setBg">
        <pc:chgData name="Jay Vinicki" userId="07d27807-aaae-449e-8b78-68721e18d6d0" providerId="ADAL" clId="{9AF45444-D2E3-4FBB-94AA-44443EC57BB7}" dt="2026-09-22T18:26:53.021" v="1224" actId="1076"/>
        <pc:sldMkLst>
          <pc:docMk/>
          <pc:sldMk cId="2719704285" sldId="286"/>
        </pc:sldMkLst>
        <pc:picChg chg="add mod">
          <ac:chgData name="Jay Vinicki" userId="07d27807-aaae-449e-8b78-68721e18d6d0" providerId="ADAL" clId="{9AF45444-D2E3-4FBB-94AA-44443EC57BB7}" dt="2026-09-22T18:26:53.021" v="1224" actId="1076"/>
          <ac:picMkLst>
            <pc:docMk/>
            <pc:sldMk cId="2719704285" sldId="286"/>
            <ac:picMk id="6" creationId="{D5B2E464-E421-08F2-E6D1-71280AD43BDF}"/>
          </ac:picMkLst>
        </pc:picChg>
      </pc:sldChg>
      <pc:sldChg chg="addSp delSp modSp mod setBg">
        <pc:chgData name="Jay Vinicki" userId="07d27807-aaae-449e-8b78-68721e18d6d0" providerId="ADAL" clId="{9AF45444-D2E3-4FBB-94AA-44443EC57BB7}" dt="2026-09-22T15:41:45.415" v="1213" actId="1076"/>
        <pc:sldMkLst>
          <pc:docMk/>
          <pc:sldMk cId="2072941038" sldId="287"/>
        </pc:sldMkLst>
        <pc:spChg chg="mod">
          <ac:chgData name="Jay Vinicki" userId="07d27807-aaae-449e-8b78-68721e18d6d0" providerId="ADAL" clId="{9AF45444-D2E3-4FBB-94AA-44443EC57BB7}" dt="2026-09-22T15:27:19.597" v="1203" actId="26606"/>
          <ac:spMkLst>
            <pc:docMk/>
            <pc:sldMk cId="2072941038" sldId="287"/>
            <ac:spMk id="2" creationId="{FCDB2D4C-8C94-4AE6-132F-A9BAB24D0E2F}"/>
          </ac:spMkLst>
        </pc:spChg>
        <pc:spChg chg="mod ord">
          <ac:chgData name="Jay Vinicki" userId="07d27807-aaae-449e-8b78-68721e18d6d0" providerId="ADAL" clId="{9AF45444-D2E3-4FBB-94AA-44443EC57BB7}" dt="2026-09-22T15:27:19.597" v="1203" actId="26606"/>
          <ac:spMkLst>
            <pc:docMk/>
            <pc:sldMk cId="2072941038" sldId="287"/>
            <ac:spMk id="4" creationId="{30A49602-1BFC-1C45-4124-D767B7BDD606}"/>
          </ac:spMkLst>
        </pc:spChg>
        <pc:picChg chg="mod ord">
          <ac:chgData name="Jay Vinicki" userId="07d27807-aaae-449e-8b78-68721e18d6d0" providerId="ADAL" clId="{9AF45444-D2E3-4FBB-94AA-44443EC57BB7}" dt="2026-09-22T15:27:19.597" v="1203" actId="26606"/>
          <ac:picMkLst>
            <pc:docMk/>
            <pc:sldMk cId="2072941038" sldId="287"/>
            <ac:picMk id="8" creationId="{D23C77A6-97E4-CBA5-E1C0-1AB86FCB9B9F}"/>
          </ac:picMkLst>
        </pc:picChg>
        <pc:picChg chg="add mod">
          <ac:chgData name="Jay Vinicki" userId="07d27807-aaae-449e-8b78-68721e18d6d0" providerId="ADAL" clId="{9AF45444-D2E3-4FBB-94AA-44443EC57BB7}" dt="2026-09-22T15:41:45.415" v="1213" actId="1076"/>
          <ac:picMkLst>
            <pc:docMk/>
            <pc:sldMk cId="2072941038" sldId="287"/>
            <ac:picMk id="9" creationId="{94B031AF-54A1-F415-4CC6-B7FD0D15278B}"/>
          </ac:picMkLst>
        </pc:picChg>
      </pc:sldChg>
      <pc:sldChg chg="delSp modSp mod setBg">
        <pc:chgData name="Jay Vinicki" userId="07d27807-aaae-449e-8b78-68721e18d6d0" providerId="ADAL" clId="{9AF45444-D2E3-4FBB-94AA-44443EC57BB7}" dt="2026-09-23T16:47:12.976" v="2908" actId="12"/>
        <pc:sldMkLst>
          <pc:docMk/>
          <pc:sldMk cId="4278758340" sldId="288"/>
        </pc:sldMkLst>
        <pc:spChg chg="mod">
          <ac:chgData name="Jay Vinicki" userId="07d27807-aaae-449e-8b78-68721e18d6d0" providerId="ADAL" clId="{9AF45444-D2E3-4FBB-94AA-44443EC57BB7}" dt="2026-09-17T13:33:22.904" v="569" actId="20577"/>
          <ac:spMkLst>
            <pc:docMk/>
            <pc:sldMk cId="4278758340" sldId="288"/>
            <ac:spMk id="2" creationId="{647FB993-EDE9-080C-8044-68C579D6B9A3}"/>
          </ac:spMkLst>
        </pc:spChg>
        <pc:spChg chg="mod">
          <ac:chgData name="Jay Vinicki" userId="07d27807-aaae-449e-8b78-68721e18d6d0" providerId="ADAL" clId="{9AF45444-D2E3-4FBB-94AA-44443EC57BB7}" dt="2026-09-23T16:47:12.976" v="2908" actId="12"/>
          <ac:spMkLst>
            <pc:docMk/>
            <pc:sldMk cId="4278758340" sldId="288"/>
            <ac:spMk id="3" creationId="{36A72A1A-FB7D-B88F-451C-CD8097663FC6}"/>
          </ac:spMkLst>
        </pc:spChg>
      </pc:sldChg>
      <pc:sldChg chg="setBg">
        <pc:chgData name="Jay Vinicki" userId="07d27807-aaae-449e-8b78-68721e18d6d0" providerId="ADAL" clId="{9AF45444-D2E3-4FBB-94AA-44443EC57BB7}" dt="2026-09-16T14:59:23.199" v="532"/>
        <pc:sldMkLst>
          <pc:docMk/>
          <pc:sldMk cId="3042945828" sldId="290"/>
        </pc:sldMkLst>
      </pc:sldChg>
      <pc:sldChg chg="addSp delSp modSp mod setBg">
        <pc:chgData name="Jay Vinicki" userId="07d27807-aaae-449e-8b78-68721e18d6d0" providerId="ADAL" clId="{9AF45444-D2E3-4FBB-94AA-44443EC57BB7}" dt="2026-09-22T18:28:10.548" v="1230" actId="1076"/>
        <pc:sldMkLst>
          <pc:docMk/>
          <pc:sldMk cId="782987096" sldId="291"/>
        </pc:sldMkLst>
        <pc:picChg chg="mod">
          <ac:chgData name="Jay Vinicki" userId="07d27807-aaae-449e-8b78-68721e18d6d0" providerId="ADAL" clId="{9AF45444-D2E3-4FBB-94AA-44443EC57BB7}" dt="2026-09-16T14:42:25.533" v="25" actId="1076"/>
          <ac:picMkLst>
            <pc:docMk/>
            <pc:sldMk cId="782987096" sldId="291"/>
            <ac:picMk id="5" creationId="{6F68DD7E-1F87-F50B-0007-805C9B177747}"/>
          </ac:picMkLst>
        </pc:picChg>
        <pc:picChg chg="add mod">
          <ac:chgData name="Jay Vinicki" userId="07d27807-aaae-449e-8b78-68721e18d6d0" providerId="ADAL" clId="{9AF45444-D2E3-4FBB-94AA-44443EC57BB7}" dt="2026-09-22T18:28:10.548" v="1230" actId="1076"/>
          <ac:picMkLst>
            <pc:docMk/>
            <pc:sldMk cId="782987096" sldId="291"/>
            <ac:picMk id="6" creationId="{C5E4E3AB-E9A1-2638-93E5-401C4B2BAA39}"/>
          </ac:picMkLst>
        </pc:picChg>
      </pc:sldChg>
      <pc:sldChg chg="modSp mod setBg">
        <pc:chgData name="Jay Vinicki" userId="07d27807-aaae-449e-8b78-68721e18d6d0" providerId="ADAL" clId="{9AF45444-D2E3-4FBB-94AA-44443EC57BB7}" dt="2026-09-22T15:20:31.400" v="1195" actId="20577"/>
        <pc:sldMkLst>
          <pc:docMk/>
          <pc:sldMk cId="1533685011" sldId="292"/>
        </pc:sldMkLst>
        <pc:spChg chg="mod">
          <ac:chgData name="Jay Vinicki" userId="07d27807-aaae-449e-8b78-68721e18d6d0" providerId="ADAL" clId="{9AF45444-D2E3-4FBB-94AA-44443EC57BB7}" dt="2026-09-22T15:20:31.400" v="1195" actId="20577"/>
          <ac:spMkLst>
            <pc:docMk/>
            <pc:sldMk cId="1533685011" sldId="292"/>
            <ac:spMk id="3" creationId="{8233BA67-0F91-BCF2-41DD-8BE92D4591F3}"/>
          </ac:spMkLst>
        </pc:spChg>
      </pc:sldChg>
      <pc:sldChg chg="addSp delSp modSp mod setBg">
        <pc:chgData name="Jay Vinicki" userId="07d27807-aaae-449e-8b78-68721e18d6d0" providerId="ADAL" clId="{9AF45444-D2E3-4FBB-94AA-44443EC57BB7}" dt="2026-09-22T14:54:00.239" v="1136" actId="1076"/>
        <pc:sldMkLst>
          <pc:docMk/>
          <pc:sldMk cId="1757140518" sldId="293"/>
        </pc:sldMkLst>
        <pc:spChg chg="mod">
          <ac:chgData name="Jay Vinicki" userId="07d27807-aaae-449e-8b78-68721e18d6d0" providerId="ADAL" clId="{9AF45444-D2E3-4FBB-94AA-44443EC57BB7}" dt="2026-09-16T14:58:17.260" v="528" actId="207"/>
          <ac:spMkLst>
            <pc:docMk/>
            <pc:sldMk cId="1757140518" sldId="293"/>
            <ac:spMk id="2" creationId="{42F25D02-791C-F1E8-E59A-7A0EAD641D87}"/>
          </ac:spMkLst>
        </pc:spChg>
        <pc:picChg chg="add mod">
          <ac:chgData name="Jay Vinicki" userId="07d27807-aaae-449e-8b78-68721e18d6d0" providerId="ADAL" clId="{9AF45444-D2E3-4FBB-94AA-44443EC57BB7}" dt="2026-09-22T14:54:00.239" v="1136" actId="1076"/>
          <ac:picMkLst>
            <pc:docMk/>
            <pc:sldMk cId="1757140518" sldId="293"/>
            <ac:picMk id="6" creationId="{0BD0B28C-CA99-7809-B301-A71FF65BACF7}"/>
          </ac:picMkLst>
        </pc:picChg>
      </pc:sldChg>
      <pc:sldChg chg="addSp delSp modSp add mod setBg">
        <pc:chgData name="Jay Vinicki" userId="07d27807-aaae-449e-8b78-68721e18d6d0" providerId="ADAL" clId="{9AF45444-D2E3-4FBB-94AA-44443EC57BB7}" dt="2026-09-23T13:25:25.756" v="1246" actId="1076"/>
        <pc:sldMkLst>
          <pc:docMk/>
          <pc:sldMk cId="1556055241" sldId="294"/>
        </pc:sldMkLst>
        <pc:spChg chg="mod">
          <ac:chgData name="Jay Vinicki" userId="07d27807-aaae-449e-8b78-68721e18d6d0" providerId="ADAL" clId="{9AF45444-D2E3-4FBB-94AA-44443EC57BB7}" dt="2026-09-16T14:58:30.977" v="529" actId="20577"/>
          <ac:spMkLst>
            <pc:docMk/>
            <pc:sldMk cId="1556055241" sldId="294"/>
            <ac:spMk id="2" creationId="{7C801E29-73BA-AB53-F22F-EB0406300B5B}"/>
          </ac:spMkLst>
        </pc:spChg>
        <pc:picChg chg="add mod">
          <ac:chgData name="Jay Vinicki" userId="07d27807-aaae-449e-8b78-68721e18d6d0" providerId="ADAL" clId="{9AF45444-D2E3-4FBB-94AA-44443EC57BB7}" dt="2026-09-23T13:25:25.756" v="1246" actId="1076"/>
          <ac:picMkLst>
            <pc:docMk/>
            <pc:sldMk cId="1556055241" sldId="294"/>
            <ac:picMk id="5" creationId="{D27B09FE-1843-4941-7373-7AD976D6A17F}"/>
          </ac:picMkLst>
        </pc:picChg>
      </pc:sldChg>
      <pc:sldChg chg="add">
        <pc:chgData name="Jay Vinicki" userId="07d27807-aaae-449e-8b78-68721e18d6d0" providerId="ADAL" clId="{9AF45444-D2E3-4FBB-94AA-44443EC57BB7}" dt="2026-09-17T13:33:07.245" v="544" actId="2890"/>
        <pc:sldMkLst>
          <pc:docMk/>
          <pc:sldMk cId="1817291867" sldId="295"/>
        </pc:sldMkLst>
      </pc:sldChg>
      <pc:sldChg chg="delSp modSp add mod">
        <pc:chgData name="Jay Vinicki" userId="07d27807-aaae-449e-8b78-68721e18d6d0" providerId="ADAL" clId="{9AF45444-D2E3-4FBB-94AA-44443EC57BB7}" dt="2026-09-23T16:46:44.370" v="2906" actId="14100"/>
        <pc:sldMkLst>
          <pc:docMk/>
          <pc:sldMk cId="1280548649" sldId="296"/>
        </pc:sldMkLst>
        <pc:spChg chg="mod">
          <ac:chgData name="Jay Vinicki" userId="07d27807-aaae-449e-8b78-68721e18d6d0" providerId="ADAL" clId="{9AF45444-D2E3-4FBB-94AA-44443EC57BB7}" dt="2026-09-23T16:42:57.026" v="2802" actId="20577"/>
          <ac:spMkLst>
            <pc:docMk/>
            <pc:sldMk cId="1280548649" sldId="296"/>
            <ac:spMk id="2" creationId="{B30315B9-96D4-17E7-A434-9F0FD2DA4CBE}"/>
          </ac:spMkLst>
        </pc:spChg>
        <pc:spChg chg="mod">
          <ac:chgData name="Jay Vinicki" userId="07d27807-aaae-449e-8b78-68721e18d6d0" providerId="ADAL" clId="{9AF45444-D2E3-4FBB-94AA-44443EC57BB7}" dt="2026-09-23T16:46:44.370" v="2906" actId="14100"/>
          <ac:spMkLst>
            <pc:docMk/>
            <pc:sldMk cId="1280548649" sldId="296"/>
            <ac:spMk id="3" creationId="{9BE2AD0D-28FF-91A3-15A2-E920A64B9ACD}"/>
          </ac:spMkLst>
        </pc:spChg>
        <pc:picChg chg="del">
          <ac:chgData name="Jay Vinicki" userId="07d27807-aaae-449e-8b78-68721e18d6d0" providerId="ADAL" clId="{9AF45444-D2E3-4FBB-94AA-44443EC57BB7}" dt="2026-09-23T13:30:33.700" v="1527" actId="478"/>
          <ac:picMkLst>
            <pc:docMk/>
            <pc:sldMk cId="1280548649" sldId="296"/>
            <ac:picMk id="5" creationId="{A96CD10E-B918-B7B0-E653-EE1D8B69734C}"/>
          </ac:picMkLst>
        </pc:picChg>
        <pc:picChg chg="del">
          <ac:chgData name="Jay Vinicki" userId="07d27807-aaae-449e-8b78-68721e18d6d0" providerId="ADAL" clId="{9AF45444-D2E3-4FBB-94AA-44443EC57BB7}" dt="2026-09-23T13:52:12.551" v="2162" actId="478"/>
          <ac:picMkLst>
            <pc:docMk/>
            <pc:sldMk cId="1280548649" sldId="296"/>
            <ac:picMk id="5" creationId="{B43516CD-3246-F874-5234-0302C93D739F}"/>
          </ac:picMkLst>
        </pc:picChg>
      </pc:sldChg>
      <pc:sldMasterChg chg="setBg modSldLayout">
        <pc:chgData name="Jay Vinicki" userId="07d27807-aaae-449e-8b78-68721e18d6d0" providerId="ADAL" clId="{9AF45444-D2E3-4FBB-94AA-44443EC57BB7}" dt="2026-09-16T14:47:24.499" v="405"/>
        <pc:sldMasterMkLst>
          <pc:docMk/>
          <pc:sldMasterMk cId="2531661038" sldId="2147483728"/>
        </pc:sldMasterMkLst>
        <pc:sldLayoutChg chg="setBg">
          <pc:chgData name="Jay Vinicki" userId="07d27807-aaae-449e-8b78-68721e18d6d0" providerId="ADAL" clId="{9AF45444-D2E3-4FBB-94AA-44443EC57BB7}" dt="2026-09-16T14:47:24.499" v="405"/>
          <pc:sldLayoutMkLst>
            <pc:docMk/>
            <pc:sldMasterMk cId="2531661038" sldId="2147483728"/>
            <pc:sldLayoutMk cId="3726669570" sldId="2147483729"/>
          </pc:sldLayoutMkLst>
        </pc:sldLayoutChg>
        <pc:sldLayoutChg chg="setBg">
          <pc:chgData name="Jay Vinicki" userId="07d27807-aaae-449e-8b78-68721e18d6d0" providerId="ADAL" clId="{9AF45444-D2E3-4FBB-94AA-44443EC57BB7}" dt="2026-09-16T14:47:24.499" v="405"/>
          <pc:sldLayoutMkLst>
            <pc:docMk/>
            <pc:sldMasterMk cId="2531661038" sldId="2147483728"/>
            <pc:sldLayoutMk cId="3520888068" sldId="2147483730"/>
          </pc:sldLayoutMkLst>
        </pc:sldLayoutChg>
        <pc:sldLayoutChg chg="setBg">
          <pc:chgData name="Jay Vinicki" userId="07d27807-aaae-449e-8b78-68721e18d6d0" providerId="ADAL" clId="{9AF45444-D2E3-4FBB-94AA-44443EC57BB7}" dt="2026-09-16T14:47:24.499" v="405"/>
          <pc:sldLayoutMkLst>
            <pc:docMk/>
            <pc:sldMasterMk cId="2531661038" sldId="2147483728"/>
            <pc:sldLayoutMk cId="137781876" sldId="2147483731"/>
          </pc:sldLayoutMkLst>
        </pc:sldLayoutChg>
        <pc:sldLayoutChg chg="setBg">
          <pc:chgData name="Jay Vinicki" userId="07d27807-aaae-449e-8b78-68721e18d6d0" providerId="ADAL" clId="{9AF45444-D2E3-4FBB-94AA-44443EC57BB7}" dt="2026-09-16T14:47:24.499" v="405"/>
          <pc:sldLayoutMkLst>
            <pc:docMk/>
            <pc:sldMasterMk cId="2531661038" sldId="2147483728"/>
            <pc:sldLayoutMk cId="1279463274" sldId="2147483732"/>
          </pc:sldLayoutMkLst>
        </pc:sldLayoutChg>
        <pc:sldLayoutChg chg="setBg">
          <pc:chgData name="Jay Vinicki" userId="07d27807-aaae-449e-8b78-68721e18d6d0" providerId="ADAL" clId="{9AF45444-D2E3-4FBB-94AA-44443EC57BB7}" dt="2026-09-16T14:47:24.499" v="405"/>
          <pc:sldLayoutMkLst>
            <pc:docMk/>
            <pc:sldMasterMk cId="2531661038" sldId="2147483728"/>
            <pc:sldLayoutMk cId="2831652223" sldId="2147483733"/>
          </pc:sldLayoutMkLst>
        </pc:sldLayoutChg>
        <pc:sldLayoutChg chg="setBg">
          <pc:chgData name="Jay Vinicki" userId="07d27807-aaae-449e-8b78-68721e18d6d0" providerId="ADAL" clId="{9AF45444-D2E3-4FBB-94AA-44443EC57BB7}" dt="2026-09-16T14:47:24.499" v="405"/>
          <pc:sldLayoutMkLst>
            <pc:docMk/>
            <pc:sldMasterMk cId="2531661038" sldId="2147483728"/>
            <pc:sldLayoutMk cId="3211864072" sldId="2147483734"/>
          </pc:sldLayoutMkLst>
        </pc:sldLayoutChg>
        <pc:sldLayoutChg chg="setBg">
          <pc:chgData name="Jay Vinicki" userId="07d27807-aaae-449e-8b78-68721e18d6d0" providerId="ADAL" clId="{9AF45444-D2E3-4FBB-94AA-44443EC57BB7}" dt="2026-09-16T14:47:24.499" v="405"/>
          <pc:sldLayoutMkLst>
            <pc:docMk/>
            <pc:sldMasterMk cId="2531661038" sldId="2147483728"/>
            <pc:sldLayoutMk cId="2872925621" sldId="2147483735"/>
          </pc:sldLayoutMkLst>
        </pc:sldLayoutChg>
        <pc:sldLayoutChg chg="setBg">
          <pc:chgData name="Jay Vinicki" userId="07d27807-aaae-449e-8b78-68721e18d6d0" providerId="ADAL" clId="{9AF45444-D2E3-4FBB-94AA-44443EC57BB7}" dt="2026-09-16T14:47:24.499" v="405"/>
          <pc:sldLayoutMkLst>
            <pc:docMk/>
            <pc:sldMasterMk cId="2531661038" sldId="2147483728"/>
            <pc:sldLayoutMk cId="3424239311" sldId="2147483736"/>
          </pc:sldLayoutMkLst>
        </pc:sldLayoutChg>
        <pc:sldLayoutChg chg="setBg">
          <pc:chgData name="Jay Vinicki" userId="07d27807-aaae-449e-8b78-68721e18d6d0" providerId="ADAL" clId="{9AF45444-D2E3-4FBB-94AA-44443EC57BB7}" dt="2026-09-16T14:47:24.499" v="405"/>
          <pc:sldLayoutMkLst>
            <pc:docMk/>
            <pc:sldMasterMk cId="2531661038" sldId="2147483728"/>
            <pc:sldLayoutMk cId="2829986054" sldId="2147483737"/>
          </pc:sldLayoutMkLst>
        </pc:sldLayoutChg>
        <pc:sldLayoutChg chg="setBg">
          <pc:chgData name="Jay Vinicki" userId="07d27807-aaae-449e-8b78-68721e18d6d0" providerId="ADAL" clId="{9AF45444-D2E3-4FBB-94AA-44443EC57BB7}" dt="2026-09-16T14:47:24.499" v="405"/>
          <pc:sldLayoutMkLst>
            <pc:docMk/>
            <pc:sldMasterMk cId="2531661038" sldId="2147483728"/>
            <pc:sldLayoutMk cId="2723571665" sldId="2147483738"/>
          </pc:sldLayoutMkLst>
        </pc:sldLayoutChg>
        <pc:sldLayoutChg chg="setBg">
          <pc:chgData name="Jay Vinicki" userId="07d27807-aaae-449e-8b78-68721e18d6d0" providerId="ADAL" clId="{9AF45444-D2E3-4FBB-94AA-44443EC57BB7}" dt="2026-09-16T14:47:24.499" v="405"/>
          <pc:sldLayoutMkLst>
            <pc:docMk/>
            <pc:sldMasterMk cId="2531661038" sldId="2147483728"/>
            <pc:sldLayoutMk cId="3087831300" sldId="2147483739"/>
          </pc:sldLayoutMkLst>
        </pc:sldLayoutChg>
      </pc:sldMasterChg>
    </pc:docChg>
  </pc:docChgLst>
  <pc:docChgLst>
    <pc:chgData name="Shayla Alexis" userId="S::shayla.alexis@dunwoodyga.gov::aac321c9-7ace-44da-a38d-f81f55cd9864" providerId="AD" clId="Web-{BC17DE1D-BB4D-CEBB-6365-09DD7E0295CA}"/>
    <pc:docChg chg="modSld">
      <pc:chgData name="Shayla Alexis" userId="S::shayla.alexis@dunwoodyga.gov::aac321c9-7ace-44da-a38d-f81f55cd9864" providerId="AD" clId="Web-{BC17DE1D-BB4D-CEBB-6365-09DD7E0295CA}" dt="2026-09-23T20:08:10.775" v="30" actId="20577"/>
      <pc:docMkLst>
        <pc:docMk/>
      </pc:docMkLst>
      <pc:sldChg chg="modSp">
        <pc:chgData name="Shayla Alexis" userId="S::shayla.alexis@dunwoodyga.gov::aac321c9-7ace-44da-a38d-f81f55cd9864" providerId="AD" clId="Web-{BC17DE1D-BB4D-CEBB-6365-09DD7E0295CA}" dt="2026-09-23T20:07:57.947" v="25" actId="20577"/>
        <pc:sldMkLst>
          <pc:docMk/>
          <pc:sldMk cId="3042945828" sldId="290"/>
        </pc:sldMkLst>
        <pc:spChg chg="mod">
          <ac:chgData name="Shayla Alexis" userId="S::shayla.alexis@dunwoodyga.gov::aac321c9-7ace-44da-a38d-f81f55cd9864" providerId="AD" clId="Web-{BC17DE1D-BB4D-CEBB-6365-09DD7E0295CA}" dt="2026-09-23T20:07:57.947" v="25" actId="20577"/>
          <ac:spMkLst>
            <pc:docMk/>
            <pc:sldMk cId="3042945828" sldId="290"/>
            <ac:spMk id="3" creationId="{9014C1ED-2197-EDAD-DC9E-EDA5F4741C9F}"/>
          </ac:spMkLst>
        </pc:spChg>
      </pc:sldChg>
      <pc:sldChg chg="modSp">
        <pc:chgData name="Shayla Alexis" userId="S::shayla.alexis@dunwoodyga.gov::aac321c9-7ace-44da-a38d-f81f55cd9864" providerId="AD" clId="Web-{BC17DE1D-BB4D-CEBB-6365-09DD7E0295CA}" dt="2026-09-23T20:08:10.775" v="30" actId="20577"/>
        <pc:sldMkLst>
          <pc:docMk/>
          <pc:sldMk cId="1533685011" sldId="292"/>
        </pc:sldMkLst>
        <pc:spChg chg="mod">
          <ac:chgData name="Shayla Alexis" userId="S::shayla.alexis@dunwoodyga.gov::aac321c9-7ace-44da-a38d-f81f55cd9864" providerId="AD" clId="Web-{BC17DE1D-BB4D-CEBB-6365-09DD7E0295CA}" dt="2026-09-23T20:08:10.775" v="30" actId="20577"/>
          <ac:spMkLst>
            <pc:docMk/>
            <pc:sldMk cId="1533685011" sldId="292"/>
            <ac:spMk id="3" creationId="{8233BA67-0F91-BCF2-41DD-8BE92D4591F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71916CD-B228-4F0A-BBF4-2A7F7CC98D3A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3619A63-035B-4343-9498-76B733195C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742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19A63-035B-4343-9498-76B733195C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519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EDDC99D-C641-6C2E-F735-88E95939F1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-100000" contrast="5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20171" y="2600325"/>
            <a:ext cx="4735799" cy="1354439"/>
          </a:xfrm>
          <a:prstGeom prst="rect">
            <a:avLst/>
          </a:prstGeom>
          <a:noFill/>
        </p:spPr>
      </p:pic>
      <p:sp>
        <p:nvSpPr>
          <p:cNvPr id="12" name="Subtitle 7">
            <a:extLst>
              <a:ext uri="{FF2B5EF4-FFF2-40B4-BE49-F238E27FC236}">
                <a16:creationId xmlns:a16="http://schemas.microsoft.com/office/drawing/2014/main" id="{2E4D2332-1666-2CF7-C5EE-B3F6FCBBBD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522583"/>
            <a:ext cx="12192000" cy="1060315"/>
          </a:xfrm>
          <a:solidFill>
            <a:srgbClr val="002060">
              <a:alpha val="70000"/>
            </a:srgbClr>
          </a:solidFill>
        </p:spPr>
        <p:txBody>
          <a:bodyPr>
            <a:normAutofit/>
          </a:bodyPr>
          <a:lstStyle>
            <a:lvl1pPr algn="ctr">
              <a:defRPr/>
            </a:lvl1pPr>
          </a:lstStyle>
          <a:p>
            <a:r>
              <a:rPr lang="en-US" sz="3600" b="1">
                <a:solidFill>
                  <a:schemeClr val="bg1"/>
                </a:solidFill>
              </a:rPr>
              <a:t>Topic</a:t>
            </a:r>
          </a:p>
          <a:p>
            <a:r>
              <a:rPr lang="en-US" sz="1800" b="1">
                <a:solidFill>
                  <a:schemeClr val="bg1"/>
                </a:solidFill>
              </a:rPr>
              <a:t>Date </a:t>
            </a:r>
          </a:p>
        </p:txBody>
      </p:sp>
    </p:spTree>
    <p:extLst>
      <p:ext uri="{BB962C8B-B14F-4D97-AF65-F5344CB8AC3E}">
        <p14:creationId xmlns:p14="http://schemas.microsoft.com/office/powerpoint/2010/main" val="3726669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703" y="83155"/>
            <a:ext cx="10955045" cy="773755"/>
          </a:xfrm>
        </p:spPr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4703" y="1020931"/>
            <a:ext cx="10955045" cy="5241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888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EE24F974-5A83-3C6C-74C1-C5A50C53A7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067" y="6452267"/>
            <a:ext cx="1255885" cy="35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81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46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652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864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6396104"/>
            <a:ext cx="12188825" cy="4572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91BC3C-9BDE-453B-12A9-41F980E9CA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446837"/>
            <a:ext cx="1255885" cy="35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9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9EA68E3-4BD0-E19C-5A75-9C1FF9AF24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44" y="6401368"/>
            <a:ext cx="1261640" cy="36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239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793F960-212C-0B7A-94A5-B10E0BF313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99" y="6446837"/>
            <a:ext cx="1261640" cy="36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986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571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058B05-3034-1E44-DB5E-43018DDBED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434" y="6444932"/>
            <a:ext cx="1255885" cy="35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831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1235" y="83155"/>
            <a:ext cx="10777491" cy="7737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1235" y="1020931"/>
            <a:ext cx="10777491" cy="524162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81693" y="6446837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FC102A-E040-79B4-47C5-A5C0FF368389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9" y="6425773"/>
            <a:ext cx="1261640" cy="36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661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3600" kern="120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1pPr>
      <a:lvl2pPr marL="48691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Arial" panose="020B0604020202020204" pitchFamily="34" charset="0"/>
        <a:buChar char="•"/>
        <a:defRPr sz="3200" kern="120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2pPr>
      <a:lvl3pPr marL="66979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Arial" panose="020B0604020202020204" pitchFamily="34" charset="0"/>
        <a:buChar char="•"/>
        <a:defRPr sz="2800" kern="120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3pPr>
      <a:lvl4pPr marL="85267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Arial" panose="020B0604020202020204" pitchFamily="34" charset="0"/>
        <a:buChar char="•"/>
        <a:defRPr sz="2400" kern="120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4pPr>
      <a:lvl5pPr marL="103555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Arial" panose="020B0604020202020204" pitchFamily="34" charset="0"/>
        <a:buChar char="•"/>
        <a:defRPr sz="2000" kern="120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5B175FD-D4A1-7EC3-3686-A4124B0613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677779"/>
            <a:ext cx="12192000" cy="1404594"/>
          </a:xfrm>
        </p:spPr>
        <p:txBody>
          <a:bodyPr vert="horz" lIns="0" tIns="45720" rIns="0" bIns="45720" rtlCol="0" anchor="t">
            <a:normAutofit fontScale="25000" lnSpcReduction="20000"/>
          </a:bodyPr>
          <a:lstStyle/>
          <a:p>
            <a:pPr marL="0" indent="0">
              <a:buNone/>
            </a:pPr>
            <a:endParaRPr lang="en-US" sz="21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9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City of Dunwoody / Budget Retreat</a:t>
            </a:r>
          </a:p>
          <a:p>
            <a:pPr marL="0" indent="0">
              <a:buNone/>
            </a:pPr>
            <a:r>
              <a:rPr lang="en-US" sz="9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Cities Overview</a:t>
            </a:r>
          </a:p>
          <a:p>
            <a:pPr marL="0" indent="0">
              <a:buNone/>
            </a:pPr>
            <a:r>
              <a:rPr lang="en-US" sz="5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September 30, 2026</a:t>
            </a:r>
          </a:p>
        </p:txBody>
      </p:sp>
    </p:spTree>
    <p:extLst>
      <p:ext uri="{BB962C8B-B14F-4D97-AF65-F5344CB8AC3E}">
        <p14:creationId xmlns:p14="http://schemas.microsoft.com/office/powerpoint/2010/main" val="2804837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FF9109-6615-07F7-EFE7-9CD24603F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FB993-EDE9-080C-8044-68C579D6B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10" y="286603"/>
            <a:ext cx="10959908" cy="702302"/>
          </a:xfrm>
        </p:spPr>
        <p:txBody>
          <a:bodyPr>
            <a:normAutofit fontScale="90000"/>
          </a:bodyPr>
          <a:lstStyle/>
          <a:p>
            <a:r>
              <a:rPr lang="en-US" b="1"/>
              <a:t>Today’s Run of Show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A36728-C701-7F14-F3D9-DBFB583DC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A72A1A-FB7D-B88F-451C-CD8097663FC6}"/>
              </a:ext>
            </a:extLst>
          </p:cNvPr>
          <p:cNvSpPr txBox="1"/>
          <p:nvPr/>
        </p:nvSpPr>
        <p:spPr>
          <a:xfrm>
            <a:off x="573932" y="988905"/>
            <a:ext cx="10860685" cy="55399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dirty="0"/>
              <a:t>Budgets are boring when most of the discussion goes, “We need $200 worth of postage based on trend data.”</a:t>
            </a:r>
          </a:p>
          <a:p>
            <a:endParaRPr lang="en-US" sz="2800" dirty="0"/>
          </a:p>
          <a:p>
            <a:r>
              <a:rPr lang="en-US" sz="2800" dirty="0"/>
              <a:t>Today’s budget presentation will do 25K level views of departments. </a:t>
            </a:r>
          </a:p>
          <a:p>
            <a:endParaRPr lang="en-US" sz="2800" dirty="0"/>
          </a:p>
          <a:p>
            <a:r>
              <a:rPr lang="en-US" sz="2800" dirty="0"/>
              <a:t>Basically…</a:t>
            </a:r>
          </a:p>
          <a:p>
            <a:pPr lvl="1"/>
            <a:r>
              <a:rPr lang="en-US" sz="2800" dirty="0"/>
              <a:t>How many people are proposed and who does what.</a:t>
            </a:r>
          </a:p>
          <a:p>
            <a:pPr lvl="1"/>
            <a:r>
              <a:rPr lang="en-US" sz="2800" dirty="0"/>
              <a:t>Major expenditures on the operating side.</a:t>
            </a:r>
          </a:p>
          <a:p>
            <a:pPr lvl="1"/>
            <a:r>
              <a:rPr lang="en-US" sz="2800" dirty="0"/>
              <a:t>Comparison against available information from other cities.</a:t>
            </a:r>
            <a:endParaRPr lang="en-US" sz="2800" dirty="0">
              <a:ea typeface="Calibri"/>
              <a:cs typeface="Calibri"/>
            </a:endParaRPr>
          </a:p>
          <a:p>
            <a:pPr lvl="1"/>
            <a:endParaRPr lang="en-US" sz="2800" dirty="0"/>
          </a:p>
          <a:p>
            <a:r>
              <a:rPr lang="en-US" sz="2800" dirty="0"/>
              <a:t>The run….</a:t>
            </a:r>
          </a:p>
          <a:p>
            <a:pPr lvl="1"/>
            <a:r>
              <a:rPr lang="en-US" sz="2800" dirty="0"/>
              <a:t>City data, Police, Parks, Public Works, the rest in size order.</a:t>
            </a:r>
            <a:br>
              <a:rPr lang="en-US" sz="2800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758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04E74A-123C-429C-A3EC-F7B3AE5BD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48CCA-40D0-4A6D-BDF2-50D240F7A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10" y="286603"/>
            <a:ext cx="10959908" cy="702302"/>
          </a:xfrm>
        </p:spPr>
        <p:txBody>
          <a:bodyPr>
            <a:normAutofit fontScale="90000"/>
          </a:bodyPr>
          <a:lstStyle/>
          <a:p>
            <a:r>
              <a:rPr lang="en-US" b="1"/>
              <a:t>The How to Slice a Pizza Rule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8FFEB4-B2B5-5B7B-849B-B08D30BCB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D936DF-E87B-9A28-C9D6-A7BE137682DF}"/>
              </a:ext>
            </a:extLst>
          </p:cNvPr>
          <p:cNvSpPr txBox="1"/>
          <p:nvPr/>
        </p:nvSpPr>
        <p:spPr>
          <a:xfrm>
            <a:off x="573933" y="988905"/>
            <a:ext cx="9822796" cy="55399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/>
              <a:t>For a great part of this retreat, staff will present comparisons between the City of Dunwoody and nearby jurisdictions.  In all cases, the “how to slice a pizza rule” is in effect.</a:t>
            </a:r>
          </a:p>
          <a:p>
            <a:endParaRPr lang="en-US" sz="2800"/>
          </a:p>
          <a:p>
            <a:r>
              <a:rPr lang="en-US" sz="2800"/>
              <a:t>When you slice a pizza, the cut (the comparison) is officially made.   A second person can ask for a different direction of cut (again a comparison), but you can’t always glue it back together that easily on the fly.</a:t>
            </a:r>
          </a:p>
          <a:p>
            <a:endParaRPr lang="en-US" sz="2800"/>
          </a:p>
          <a:p>
            <a:r>
              <a:rPr lang="en-US" sz="2800"/>
              <a:t>So, if you want to see a different cut of pizza during the retreat, we ask that you write those cuts down and we’ll get them back to the group post-retreat.</a:t>
            </a:r>
            <a:br>
              <a:rPr lang="en-US" sz="2800"/>
            </a:b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6D0449-EA1C-FC8D-E0DE-CF74B6935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2281" y="286603"/>
            <a:ext cx="1645605" cy="109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291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6C2427-66DB-8067-E418-AE4E8B412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759F8-BB39-3DD4-741B-FACE71802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10" y="286603"/>
            <a:ext cx="10959908" cy="702302"/>
          </a:xfrm>
        </p:spPr>
        <p:txBody>
          <a:bodyPr>
            <a:normAutofit fontScale="90000"/>
          </a:bodyPr>
          <a:lstStyle/>
          <a:p>
            <a:r>
              <a:rPr lang="en-US" b="1"/>
              <a:t>City Comparison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570101-A2A3-3C4E-9262-6F33FFBCA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14C1ED-2197-EDAD-DC9E-EDA5F4741C9F}"/>
              </a:ext>
            </a:extLst>
          </p:cNvPr>
          <p:cNvSpPr txBox="1"/>
          <p:nvPr/>
        </p:nvSpPr>
        <p:spPr>
          <a:xfrm>
            <a:off x="561286" y="990258"/>
            <a:ext cx="11069428" cy="5447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Aptos"/>
              </a:rPr>
              <a:t>Dunwoody	</a:t>
            </a:r>
            <a:r>
              <a:rPr lang="en-US" sz="2800" dirty="0">
                <a:latin typeface="Aptos"/>
              </a:rPr>
              <a:t>Affluent suburban community anchored by the Perimeter business district, with a strong mix of executive housing, retail, and office employment.</a:t>
            </a:r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Aptos"/>
              </a:rPr>
              <a:t>Alpharetta	</a:t>
            </a:r>
            <a:r>
              <a:rPr lang="en-US" sz="2800" dirty="0">
                <a:latin typeface="Aptos"/>
              </a:rPr>
              <a:t>Affluent North Fulton suburb and major corporate/technology hub, combining high-value residential areas with significant employment centers.</a:t>
            </a:r>
          </a:p>
          <a:p>
            <a:pPr marL="457200" indent="-457200">
              <a:buFont typeface="Arial,Sans-Serif" panose="020B0604020202020204" pitchFamily="34" charset="0"/>
              <a:buChar char="•"/>
            </a:pPr>
            <a:r>
              <a:rPr lang="en-US" sz="2600" b="1" dirty="0">
                <a:latin typeface="Aptos"/>
              </a:rPr>
              <a:t>Brookhaven </a:t>
            </a:r>
            <a:r>
              <a:rPr lang="en-US" sz="2600" dirty="0">
                <a:latin typeface="Aptos"/>
              </a:rPr>
              <a:t>Dense, mixed-use inner-ring suburb characterized by established neighborhoods, redevelopment activity, and proximity to Atlanta.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Aptos"/>
              </a:rPr>
              <a:t>Chamblee	</a:t>
            </a:r>
            <a:r>
              <a:rPr lang="en-US" sz="2800" dirty="0">
                <a:latin typeface="Aptos"/>
              </a:rPr>
              <a:t>Rapidly urbanizing, transit-oriented city with diverse neighborhoods, adaptive-reuse redevelopment, and growing mixed-use employment and residential districts.</a:t>
            </a:r>
            <a:br>
              <a:rPr lang="en-US" sz="2800" dirty="0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945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C95F4F-A803-9478-AD7B-7ADBA3784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857CA-FC77-7E9D-75B8-96FE82256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10" y="286603"/>
            <a:ext cx="10959908" cy="702302"/>
          </a:xfrm>
        </p:spPr>
        <p:txBody>
          <a:bodyPr>
            <a:normAutofit fontScale="90000"/>
          </a:bodyPr>
          <a:lstStyle/>
          <a:p>
            <a:r>
              <a:rPr lang="en-US" b="1"/>
              <a:t>City Comparison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CA6D23-A37B-708F-99D2-6923AAD3C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33BA67-0F91-BCF2-41DD-8BE92D4591F3}"/>
              </a:ext>
            </a:extLst>
          </p:cNvPr>
          <p:cNvSpPr txBox="1"/>
          <p:nvPr/>
        </p:nvSpPr>
        <p:spPr>
          <a:xfrm>
            <a:off x="474710" y="996735"/>
            <a:ext cx="11069428" cy="41549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Aptos"/>
              </a:rPr>
              <a:t>Roswell	</a:t>
            </a:r>
            <a:r>
              <a:rPr lang="en-US" sz="2800" dirty="0">
                <a:latin typeface="Aptos"/>
              </a:rPr>
              <a:t>Large, established suburban city with diverse residential areas, major commercial corridors, and a distinctive historic downtown core.</a:t>
            </a:r>
          </a:p>
          <a:p>
            <a:pPr marL="457200" indent="-457200">
              <a:buFont typeface="Arial,Sans-Serif" panose="020B0604020202020204" pitchFamily="34" charset="0"/>
              <a:buChar char="•"/>
            </a:pPr>
            <a:r>
              <a:rPr lang="en-US" sz="2600" b="1" dirty="0">
                <a:latin typeface="Aptos"/>
              </a:rPr>
              <a:t>Sandy Springs </a:t>
            </a:r>
            <a:r>
              <a:rPr lang="en-US" sz="2600" dirty="0">
                <a:latin typeface="Aptos"/>
              </a:rPr>
              <a:t>Major regional employment center with significant office, healthcare, and corporate activity alongside established residential neighborhoods.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Aptos"/>
              </a:rPr>
              <a:t>Smyrna	</a:t>
            </a:r>
            <a:r>
              <a:rPr lang="en-US" sz="2800" dirty="0">
                <a:latin typeface="Aptos"/>
              </a:rPr>
              <a:t>Established, increasingly urbanized Cobb County suburb with a mix of residential neighborhoods and spin-offs from neighboring development.</a:t>
            </a:r>
            <a:br>
              <a:rPr lang="en-US" sz="2800" dirty="0"/>
            </a:b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3685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100000">
              <a:srgbClr val="F9DAB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CBD79E-3DA7-BCB7-6C7D-D688D1EE4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47632-EDFE-07C8-8199-5424D36BC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10" y="286603"/>
            <a:ext cx="10959908" cy="702302"/>
          </a:xfrm>
        </p:spPr>
        <p:txBody>
          <a:bodyPr>
            <a:normAutofit fontScale="90000"/>
          </a:bodyPr>
          <a:lstStyle/>
          <a:p>
            <a:r>
              <a:rPr lang="en-US" b="1"/>
              <a:t>Population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CE02EA-5412-A65D-0256-3598F3A37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B2E464-E421-08F2-E6D1-71280AD43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647" y="1655333"/>
            <a:ext cx="5454705" cy="318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704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100000">
              <a:srgbClr val="F9DAB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AE7E76-D71E-1DFA-439D-96C150C7D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2A4B4-81F0-2B51-8DA4-041CF2602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10" y="286603"/>
            <a:ext cx="10959908" cy="702302"/>
          </a:xfrm>
        </p:spPr>
        <p:txBody>
          <a:bodyPr>
            <a:normAutofit fontScale="90000"/>
          </a:bodyPr>
          <a:lstStyle/>
          <a:p>
            <a:r>
              <a:rPr lang="en-US" b="1"/>
              <a:t>Property and Sales Tax Rates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A6C40B-8276-2895-A54B-FD7257E04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68DD7E-1F87-F50B-0007-805C9B177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8113" y="286603"/>
            <a:ext cx="1645605" cy="10970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E4E3AB-E9A1-2638-93E5-401C4B2BA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01" y="2109931"/>
            <a:ext cx="10924597" cy="263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987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100000">
              <a:srgbClr val="F9DAB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7681A7-F623-C2C0-1CC5-111ECF5A7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B2D4C-8C94-4AE6-132F-A9BAB24D0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10" y="286603"/>
            <a:ext cx="10959908" cy="702302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chemeClr val="tx1"/>
                </a:solidFill>
                <a:latin typeface="Aptos"/>
              </a:rPr>
              <a:t>General Fund Budget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49602-1BFC-1C45-4124-D767B7BDD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3C77A6-97E4-CBA5-E1C0-1AB86FCB9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9417" y="286603"/>
            <a:ext cx="1645605" cy="10970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B031AF-54A1-F415-4CC6-B7FD0D152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601" y="2261543"/>
            <a:ext cx="11532798" cy="235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941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100000">
              <a:srgbClr val="F9DAB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9BF5C2-1553-CA55-45D8-4B71CCB1A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25D02-791C-F1E8-E59A-7A0EAD641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10" y="286603"/>
            <a:ext cx="10959908" cy="702302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chemeClr val="bg1"/>
                </a:solidFill>
                <a:latin typeface="Aptos"/>
              </a:rPr>
              <a:t>Property, LOST, (T)SPLOST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962543-C672-264A-D3D1-3EB0D02EA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C05900-9C99-FE1B-6DCF-629166E56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9417" y="286603"/>
            <a:ext cx="1645605" cy="10970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D0B28C-CA99-7809-B301-A71FF65BA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704" y="2039989"/>
            <a:ext cx="9829920" cy="2778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140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100000">
              <a:srgbClr val="F9DAB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5037E2-9A75-9F4C-4893-C9FC5BBE9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F0066-13D8-514E-196E-7C15EF9FB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10" y="286603"/>
            <a:ext cx="10959908" cy="702302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chemeClr val="tx1"/>
                </a:solidFill>
              </a:rPr>
              <a:t>Debt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2EC9FE-6553-E3A3-13BC-7583C396C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10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CCE9B9-D24D-B3F2-5837-AB9967BE2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9417" y="286603"/>
            <a:ext cx="1645605" cy="10970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790026-EAE9-CD5F-D89D-1CF3FB3955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899" y="1879413"/>
            <a:ext cx="4778201" cy="278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846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100000">
              <a:srgbClr val="F9DAB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363971-F43C-7AD2-587E-FF0EEA6FC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01E29-73BA-AB53-F22F-EB0406300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10" y="286603"/>
            <a:ext cx="10959908" cy="702302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chemeClr val="tx1"/>
                </a:solidFill>
              </a:rPr>
              <a:t>Positions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1186A7-D7D1-B11C-AA4B-1D4B3492E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11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EB5262-A493-94C6-3763-429A63768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9417" y="286603"/>
            <a:ext cx="1645605" cy="10970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7B09FE-1843-4941-7373-7AD976D6A1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9351" y="1842837"/>
            <a:ext cx="7733298" cy="278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5524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8A9B91FAFFE6459DA6D8E265DB95B6" ma:contentTypeVersion="16" ma:contentTypeDescription="Create a new document." ma:contentTypeScope="" ma:versionID="bcddb77d295f9a299738b87eb0ee25c6">
  <xsd:schema xmlns:xsd="http://www.w3.org/2001/XMLSchema" xmlns:xs="http://www.w3.org/2001/XMLSchema" xmlns:p="http://schemas.microsoft.com/office/2006/metadata/properties" xmlns:ns2="ac85b17b-fc65-41c3-8b8b-39f833800614" xmlns:ns3="76806d8f-49cb-408a-b468-5e137ff19c6e" targetNamespace="http://schemas.microsoft.com/office/2006/metadata/properties" ma:root="true" ma:fieldsID="277066b91c92aabd7a3e9964faa86871" ns2:_="" ns3:_="">
    <xsd:import namespace="ac85b17b-fc65-41c3-8b8b-39f833800614"/>
    <xsd:import namespace="76806d8f-49cb-408a-b468-5e137ff19c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85b17b-fc65-41c3-8b8b-39f8338006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a3e51766-595f-42d8-9bb9-bf96ecf3fb2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806d8f-49cb-408a-b468-5e137ff19c6e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60487fc6-49a2-47ff-b04e-d557a703104a}" ma:internalName="TaxCatchAll" ma:showField="CatchAllData" ma:web="76806d8f-49cb-408a-b468-5e137ff19c6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6806d8f-49cb-408a-b468-5e137ff19c6e" xsi:nil="true"/>
    <lcf76f155ced4ddcb4097134ff3c332f xmlns="ac85b17b-fc65-41c3-8b8b-39f83380061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57C9CB8-FC39-481A-B7EE-D438F9474E0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A1B68B9-EA52-4277-8662-8251746C8792}">
  <ds:schemaRefs>
    <ds:schemaRef ds:uri="76806d8f-49cb-408a-b468-5e137ff19c6e"/>
    <ds:schemaRef ds:uri="ac85b17b-fc65-41c3-8b8b-39f83380061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5F5D3AD-BE81-49EE-8970-08E569597DE9}">
  <ds:schemaRefs>
    <ds:schemaRef ds:uri="76806d8f-49cb-408a-b468-5e137ff19c6e"/>
    <ds:schemaRef ds:uri="ac85b17b-fc65-41c3-8b8b-39f83380061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</TotalTime>
  <Words>526</Words>
  <Application>Microsoft Office PowerPoint</Application>
  <PresentationFormat>Widescreen</PresentationFormat>
  <Paragraphs>59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Retrospect</vt:lpstr>
      <vt:lpstr>PowerPoint Presentation</vt:lpstr>
      <vt:lpstr>Today’s Run of Show</vt:lpstr>
      <vt:lpstr>The How to Slice a Pizza Rule</vt:lpstr>
      <vt:lpstr>City Comparison </vt:lpstr>
      <vt:lpstr>City Comparison </vt:lpstr>
      <vt:lpstr>Population</vt:lpstr>
      <vt:lpstr>Property and Sales Tax Rates</vt:lpstr>
      <vt:lpstr>General Fund Budget</vt:lpstr>
      <vt:lpstr>Property, LOST, (T)SPLOST</vt:lpstr>
      <vt:lpstr>Debt</vt:lpstr>
      <vt:lpstr>Positions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Jay Vinicki</dc:creator>
  <cp:lastModifiedBy>Jay Vinicki</cp:lastModifiedBy>
  <cp:revision>23</cp:revision>
  <cp:lastPrinted>2026-08-27T19:11:44Z</cp:lastPrinted>
  <dcterms:created xsi:type="dcterms:W3CDTF">2024-05-16T16:19:39Z</dcterms:created>
  <dcterms:modified xsi:type="dcterms:W3CDTF">2026-09-24T13:35:46Z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0x010100C88A9B91FAFFE6459DA6D8E265DB95B6</vt:lpwstr>
  </property>
  <property fmtid="{D5CDD505-2E9C-101B-9397-08002B2CF9AE}" pid="3" name="MediaServiceImageTags">
    <vt:lpwstr/>
  </property>
</Properties>
</file>