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8" r:id="rId4"/>
  </p:sldMasterIdLst>
  <p:notesMasterIdLst>
    <p:notesMasterId r:id="rId18"/>
  </p:notesMasterIdLst>
  <p:sldIdLst>
    <p:sldId id="257" r:id="rId5"/>
    <p:sldId id="283" r:id="rId6"/>
    <p:sldId id="280" r:id="rId7"/>
    <p:sldId id="307" r:id="rId8"/>
    <p:sldId id="308" r:id="rId9"/>
    <p:sldId id="287" r:id="rId10"/>
    <p:sldId id="310" r:id="rId11"/>
    <p:sldId id="290" r:id="rId12"/>
    <p:sldId id="309" r:id="rId13"/>
    <p:sldId id="288" r:id="rId14"/>
    <p:sldId id="289" r:id="rId15"/>
    <p:sldId id="306" r:id="rId16"/>
    <p:sldId id="296" r:id="rId17"/>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19ED28F-C53F-831D-D135-E52F9BBA3E8C}" v="35" dt="2026-09-23T17:57:02.920"/>
    <p1510:client id="{4309D65C-504B-B5B3-3990-DBEC17D5865A}" v="20" dt="2026-09-23T19:26:22.309"/>
    <p1510:client id="{51D83029-7EDC-68AC-A369-17429DE3D166}" v="379" dt="2026-09-23T18:59:36.991"/>
    <p1510:client id="{65BC5CCB-3C34-C8CD-3843-30AE4EF02867}" v="12" dt="2026-09-24T10:03:11.487"/>
    <p1510:client id="{F924D8CA-6C47-76BB-EC3E-C40FB899C645}" v="354" dt="2026-09-23T14:49:56.54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lisha Robinson" userId="S::delisha.robinson@dunwoodyga.gov::88e176de-e2ab-475b-92ee-60d3b2e040fd" providerId="AD" clId="Web-{65BC5CCB-3C34-C8CD-3843-30AE4EF02867}"/>
    <pc:docChg chg="modSld">
      <pc:chgData name="Delisha Robinson" userId="S::delisha.robinson@dunwoodyga.gov::88e176de-e2ab-475b-92ee-60d3b2e040fd" providerId="AD" clId="Web-{65BC5CCB-3C34-C8CD-3843-30AE4EF02867}" dt="2026-09-24T10:03:11.487" v="5" actId="20577"/>
      <pc:docMkLst>
        <pc:docMk/>
      </pc:docMkLst>
      <pc:sldChg chg="modSp">
        <pc:chgData name="Delisha Robinson" userId="S::delisha.robinson@dunwoodyga.gov::88e176de-e2ab-475b-92ee-60d3b2e040fd" providerId="AD" clId="Web-{65BC5CCB-3C34-C8CD-3843-30AE4EF02867}" dt="2026-09-24T10:03:11.487" v="5" actId="20577"/>
        <pc:sldMkLst>
          <pc:docMk/>
          <pc:sldMk cId="1348437326" sldId="280"/>
        </pc:sldMkLst>
        <pc:spChg chg="mod">
          <ac:chgData name="Delisha Robinson" userId="S::delisha.robinson@dunwoodyga.gov::88e176de-e2ab-475b-92ee-60d3b2e040fd" providerId="AD" clId="Web-{65BC5CCB-3C34-C8CD-3843-30AE4EF02867}" dt="2026-09-24T10:03:11.487" v="5" actId="20577"/>
          <ac:spMkLst>
            <pc:docMk/>
            <pc:sldMk cId="1348437326" sldId="280"/>
            <ac:spMk id="3" creationId="{3928E8DF-5DD7-A89A-11C4-22367A8E7CB6}"/>
          </ac:spMkLst>
        </pc:spChg>
      </pc:sldChg>
    </pc:docChg>
  </pc:docChgLst>
  <pc:docChgLst>
    <pc:chgData name="Jay Vinicki" userId="S::jay.vinicki@dunwoodyga.gov::07d27807-aaae-449e-8b78-68721e18d6d0" providerId="AD" clId="Web-{319ED28F-C53F-831D-D135-E52F9BBA3E8C}"/>
    <pc:docChg chg="modSld">
      <pc:chgData name="Jay Vinicki" userId="S::jay.vinicki@dunwoodyga.gov::07d27807-aaae-449e-8b78-68721e18d6d0" providerId="AD" clId="Web-{319ED28F-C53F-831D-D135-E52F9BBA3E8C}" dt="2026-09-23T17:57:02.655" v="27" actId="20577"/>
      <pc:docMkLst>
        <pc:docMk/>
      </pc:docMkLst>
      <pc:sldChg chg="modSp">
        <pc:chgData name="Jay Vinicki" userId="S::jay.vinicki@dunwoodyga.gov::07d27807-aaae-449e-8b78-68721e18d6d0" providerId="AD" clId="Web-{319ED28F-C53F-831D-D135-E52F9BBA3E8C}" dt="2026-09-23T17:57:02.655" v="27" actId="20577"/>
        <pc:sldMkLst>
          <pc:docMk/>
          <pc:sldMk cId="1348437326" sldId="280"/>
        </pc:sldMkLst>
        <pc:spChg chg="mod">
          <ac:chgData name="Jay Vinicki" userId="S::jay.vinicki@dunwoodyga.gov::07d27807-aaae-449e-8b78-68721e18d6d0" providerId="AD" clId="Web-{319ED28F-C53F-831D-D135-E52F9BBA3E8C}" dt="2026-09-23T17:57:02.655" v="27" actId="20577"/>
          <ac:spMkLst>
            <pc:docMk/>
            <pc:sldMk cId="1348437326" sldId="280"/>
            <ac:spMk id="3" creationId="{3928E8DF-5DD7-A89A-11C4-22367A8E7CB6}"/>
          </ac:spMkLst>
        </pc:spChg>
      </pc:sldChg>
      <pc:sldChg chg="modSp">
        <pc:chgData name="Jay Vinicki" userId="S::jay.vinicki@dunwoodyga.gov::07d27807-aaae-449e-8b78-68721e18d6d0" providerId="AD" clId="Web-{319ED28F-C53F-831D-D135-E52F9BBA3E8C}" dt="2026-09-23T17:56:38.779" v="9" actId="20577"/>
        <pc:sldMkLst>
          <pc:docMk/>
          <pc:sldMk cId="1324944987" sldId="307"/>
        </pc:sldMkLst>
        <pc:spChg chg="mod">
          <ac:chgData name="Jay Vinicki" userId="S::jay.vinicki@dunwoodyga.gov::07d27807-aaae-449e-8b78-68721e18d6d0" providerId="AD" clId="Web-{319ED28F-C53F-831D-D135-E52F9BBA3E8C}" dt="2026-09-23T17:56:38.779" v="9" actId="20577"/>
          <ac:spMkLst>
            <pc:docMk/>
            <pc:sldMk cId="1324944987" sldId="307"/>
            <ac:spMk id="3" creationId="{05BE34FB-F7E7-9B7F-5A88-A864A7879C09}"/>
          </ac:spMkLst>
        </pc:spChg>
      </pc:sldChg>
      <pc:sldChg chg="modSp">
        <pc:chgData name="Jay Vinicki" userId="S::jay.vinicki@dunwoodyga.gov::07d27807-aaae-449e-8b78-68721e18d6d0" providerId="AD" clId="Web-{319ED28F-C53F-831D-D135-E52F9BBA3E8C}" dt="2026-09-23T17:56:52.482" v="20" actId="20577"/>
        <pc:sldMkLst>
          <pc:docMk/>
          <pc:sldMk cId="636941768" sldId="308"/>
        </pc:sldMkLst>
        <pc:spChg chg="mod">
          <ac:chgData name="Jay Vinicki" userId="S::jay.vinicki@dunwoodyga.gov::07d27807-aaae-449e-8b78-68721e18d6d0" providerId="AD" clId="Web-{319ED28F-C53F-831D-D135-E52F9BBA3E8C}" dt="2026-09-23T17:56:52.482" v="20" actId="20577"/>
          <ac:spMkLst>
            <pc:docMk/>
            <pc:sldMk cId="636941768" sldId="308"/>
            <ac:spMk id="3" creationId="{4D60BE3A-C8E3-D722-11CC-8226C26DDA18}"/>
          </ac:spMkLst>
        </pc:spChg>
      </pc:sldChg>
    </pc:docChg>
  </pc:docChgLst>
  <pc:docChgLst>
    <pc:chgData name="Shayla Alexis" userId="S::shayla.alexis@dunwoodyga.gov::aac321c9-7ace-44da-a38d-f81f55cd9864" providerId="AD" clId="Web-{F924D8CA-6C47-76BB-EC3E-C40FB899C645}"/>
    <pc:docChg chg="modSld">
      <pc:chgData name="Shayla Alexis" userId="S::shayla.alexis@dunwoodyga.gov::aac321c9-7ace-44da-a38d-f81f55cd9864" providerId="AD" clId="Web-{F924D8CA-6C47-76BB-EC3E-C40FB899C645}" dt="2026-09-23T14:49:56.544" v="199" actId="20577"/>
      <pc:docMkLst>
        <pc:docMk/>
      </pc:docMkLst>
      <pc:sldChg chg="modSp">
        <pc:chgData name="Shayla Alexis" userId="S::shayla.alexis@dunwoodyga.gov::aac321c9-7ace-44da-a38d-f81f55cd9864" providerId="AD" clId="Web-{F924D8CA-6C47-76BB-EC3E-C40FB899C645}" dt="2026-09-23T14:42:07.436" v="60" actId="20577"/>
        <pc:sldMkLst>
          <pc:docMk/>
          <pc:sldMk cId="1348437326" sldId="280"/>
        </pc:sldMkLst>
        <pc:spChg chg="mod">
          <ac:chgData name="Shayla Alexis" userId="S::shayla.alexis@dunwoodyga.gov::aac321c9-7ace-44da-a38d-f81f55cd9864" providerId="AD" clId="Web-{F924D8CA-6C47-76BB-EC3E-C40FB899C645}" dt="2026-09-23T14:42:07.436" v="60" actId="20577"/>
          <ac:spMkLst>
            <pc:docMk/>
            <pc:sldMk cId="1348437326" sldId="280"/>
            <ac:spMk id="3" creationId="{3928E8DF-5DD7-A89A-11C4-22367A8E7CB6}"/>
          </ac:spMkLst>
        </pc:spChg>
      </pc:sldChg>
      <pc:sldChg chg="modSp">
        <pc:chgData name="Shayla Alexis" userId="S::shayla.alexis@dunwoodyga.gov::aac321c9-7ace-44da-a38d-f81f55cd9864" providerId="AD" clId="Web-{F924D8CA-6C47-76BB-EC3E-C40FB899C645}" dt="2026-09-23T14:46:45.826" v="159" actId="20577"/>
        <pc:sldMkLst>
          <pc:docMk/>
          <pc:sldMk cId="1324944987" sldId="307"/>
        </pc:sldMkLst>
        <pc:spChg chg="mod">
          <ac:chgData name="Shayla Alexis" userId="S::shayla.alexis@dunwoodyga.gov::aac321c9-7ace-44da-a38d-f81f55cd9864" providerId="AD" clId="Web-{F924D8CA-6C47-76BB-EC3E-C40FB899C645}" dt="2026-09-23T14:46:45.826" v="159" actId="20577"/>
          <ac:spMkLst>
            <pc:docMk/>
            <pc:sldMk cId="1324944987" sldId="307"/>
            <ac:spMk id="3" creationId="{05BE34FB-F7E7-9B7F-5A88-A864A7879C09}"/>
          </ac:spMkLst>
        </pc:spChg>
      </pc:sldChg>
      <pc:sldChg chg="modSp">
        <pc:chgData name="Shayla Alexis" userId="S::shayla.alexis@dunwoodyga.gov::aac321c9-7ace-44da-a38d-f81f55cd9864" providerId="AD" clId="Web-{F924D8CA-6C47-76BB-EC3E-C40FB899C645}" dt="2026-09-23T14:49:56.544" v="199" actId="20577"/>
        <pc:sldMkLst>
          <pc:docMk/>
          <pc:sldMk cId="636941768" sldId="308"/>
        </pc:sldMkLst>
        <pc:spChg chg="mod">
          <ac:chgData name="Shayla Alexis" userId="S::shayla.alexis@dunwoodyga.gov::aac321c9-7ace-44da-a38d-f81f55cd9864" providerId="AD" clId="Web-{F924D8CA-6C47-76BB-EC3E-C40FB899C645}" dt="2026-09-23T14:49:56.544" v="199" actId="20577"/>
          <ac:spMkLst>
            <pc:docMk/>
            <pc:sldMk cId="636941768" sldId="308"/>
            <ac:spMk id="3" creationId="{4D60BE3A-C8E3-D722-11CC-8226C26DDA18}"/>
          </ac:spMkLst>
        </pc:spChg>
      </pc:sldChg>
    </pc:docChg>
  </pc:docChgLst>
  <pc:docChgLst>
    <pc:chgData name="Rachel Waldron" userId="0259e340-c896-499e-b119-56d387a1bd90" providerId="ADAL" clId="{15F427EA-D0AE-4543-84E1-583BCA01CC5D}"/>
    <pc:docChg chg="undo custSel addSld delSld modSld">
      <pc:chgData name="Rachel Waldron" userId="0259e340-c896-499e-b119-56d387a1bd90" providerId="ADAL" clId="{15F427EA-D0AE-4543-84E1-583BCA01CC5D}" dt="2026-09-17T16:08:04.611" v="3386" actId="6549"/>
      <pc:docMkLst>
        <pc:docMk/>
      </pc:docMkLst>
      <pc:sldChg chg="modSp mod">
        <pc:chgData name="Rachel Waldron" userId="0259e340-c896-499e-b119-56d387a1bd90" providerId="ADAL" clId="{15F427EA-D0AE-4543-84E1-583BCA01CC5D}" dt="2026-09-17T16:05:50.157" v="3347" actId="404"/>
        <pc:sldMkLst>
          <pc:docMk/>
          <pc:sldMk cId="1348437326" sldId="280"/>
        </pc:sldMkLst>
        <pc:spChg chg="mod">
          <ac:chgData name="Rachel Waldron" userId="0259e340-c896-499e-b119-56d387a1bd90" providerId="ADAL" clId="{15F427EA-D0AE-4543-84E1-583BCA01CC5D}" dt="2026-09-17T16:05:50.157" v="3347" actId="404"/>
          <ac:spMkLst>
            <pc:docMk/>
            <pc:sldMk cId="1348437326" sldId="280"/>
            <ac:spMk id="3" creationId="{3928E8DF-5DD7-A89A-11C4-22367A8E7CB6}"/>
          </ac:spMkLst>
        </pc:spChg>
      </pc:sldChg>
      <pc:sldChg chg="modSp">
        <pc:chgData name="Rachel Waldron" userId="0259e340-c896-499e-b119-56d387a1bd90" providerId="ADAL" clId="{15F427EA-D0AE-4543-84E1-583BCA01CC5D}" dt="2026-09-17T15:44:42.457" v="1795" actId="14100"/>
        <pc:sldMkLst>
          <pc:docMk/>
          <pc:sldMk cId="2323184512" sldId="287"/>
        </pc:sldMkLst>
      </pc:sldChg>
      <pc:sldChg chg="modSp mod">
        <pc:chgData name="Rachel Waldron" userId="0259e340-c896-499e-b119-56d387a1bd90" providerId="ADAL" clId="{15F427EA-D0AE-4543-84E1-583BCA01CC5D}" dt="2026-09-17T16:06:19.654" v="3358" actId="404"/>
        <pc:sldMkLst>
          <pc:docMk/>
          <pc:sldMk cId="1262983775" sldId="288"/>
        </pc:sldMkLst>
        <pc:spChg chg="mod">
          <ac:chgData name="Rachel Waldron" userId="0259e340-c896-499e-b119-56d387a1bd90" providerId="ADAL" clId="{15F427EA-D0AE-4543-84E1-583BCA01CC5D}" dt="2026-09-17T15:53:09.090" v="2018" actId="20577"/>
          <ac:spMkLst>
            <pc:docMk/>
            <pc:sldMk cId="1262983775" sldId="288"/>
            <ac:spMk id="2" creationId="{1EF695E2-F14D-7FAF-A354-7A836F99EC58}"/>
          </ac:spMkLst>
        </pc:spChg>
        <pc:spChg chg="mod">
          <ac:chgData name="Rachel Waldron" userId="0259e340-c896-499e-b119-56d387a1bd90" providerId="ADAL" clId="{15F427EA-D0AE-4543-84E1-583BCA01CC5D}" dt="2026-09-17T16:06:19.654" v="3358" actId="404"/>
          <ac:spMkLst>
            <pc:docMk/>
            <pc:sldMk cId="1262983775" sldId="288"/>
            <ac:spMk id="3" creationId="{16B7A8A7-24C8-762E-011C-B951EBE25BC7}"/>
          </ac:spMkLst>
        </pc:spChg>
      </pc:sldChg>
      <pc:sldChg chg="addSp delSp modSp mod">
        <pc:chgData name="Rachel Waldron" userId="0259e340-c896-499e-b119-56d387a1bd90" providerId="ADAL" clId="{15F427EA-D0AE-4543-84E1-583BCA01CC5D}" dt="2026-09-17T16:06:40.178" v="3361" actId="403"/>
        <pc:sldMkLst>
          <pc:docMk/>
          <pc:sldMk cId="679146023" sldId="289"/>
        </pc:sldMkLst>
        <pc:spChg chg="mod">
          <ac:chgData name="Rachel Waldron" userId="0259e340-c896-499e-b119-56d387a1bd90" providerId="ADAL" clId="{15F427EA-D0AE-4543-84E1-583BCA01CC5D}" dt="2026-09-17T15:51:38.344" v="2017" actId="20577"/>
          <ac:spMkLst>
            <pc:docMk/>
            <pc:sldMk cId="679146023" sldId="289"/>
            <ac:spMk id="2" creationId="{2C91CADE-3C31-E7B2-8A0F-793DA15AD8D0}"/>
          </ac:spMkLst>
        </pc:spChg>
        <pc:spChg chg="mod">
          <ac:chgData name="Rachel Waldron" userId="0259e340-c896-499e-b119-56d387a1bd90" providerId="ADAL" clId="{15F427EA-D0AE-4543-84E1-583BCA01CC5D}" dt="2026-09-17T16:06:40.178" v="3361" actId="403"/>
          <ac:spMkLst>
            <pc:docMk/>
            <pc:sldMk cId="679146023" sldId="289"/>
            <ac:spMk id="3" creationId="{FA915632-C3D8-A0BA-4FEF-FCD64270C002}"/>
          </ac:spMkLst>
        </pc:spChg>
      </pc:sldChg>
      <pc:sldChg chg="modSp mod">
        <pc:chgData name="Rachel Waldron" userId="0259e340-c896-499e-b119-56d387a1bd90" providerId="ADAL" clId="{15F427EA-D0AE-4543-84E1-583BCA01CC5D}" dt="2026-09-17T16:06:07.897" v="3354" actId="6549"/>
        <pc:sldMkLst>
          <pc:docMk/>
          <pc:sldMk cId="3282205468" sldId="290"/>
        </pc:sldMkLst>
        <pc:spChg chg="mod">
          <ac:chgData name="Rachel Waldron" userId="0259e340-c896-499e-b119-56d387a1bd90" providerId="ADAL" clId="{15F427EA-D0AE-4543-84E1-583BCA01CC5D}" dt="2026-09-17T16:06:07.897" v="3354" actId="6549"/>
          <ac:spMkLst>
            <pc:docMk/>
            <pc:sldMk cId="3282205468" sldId="290"/>
            <ac:spMk id="3" creationId="{E1413FA7-0A73-0B3D-E15D-573E448796B2}"/>
          </ac:spMkLst>
        </pc:spChg>
      </pc:sldChg>
      <pc:sldChg chg="delSp modSp add mod">
        <pc:chgData name="Rachel Waldron" userId="0259e340-c896-499e-b119-56d387a1bd90" providerId="ADAL" clId="{15F427EA-D0AE-4543-84E1-583BCA01CC5D}" dt="2026-09-17T16:06:49.134" v="3365" actId="1076"/>
        <pc:sldMkLst>
          <pc:docMk/>
          <pc:sldMk cId="3247933727" sldId="306"/>
        </pc:sldMkLst>
        <pc:spChg chg="mod">
          <ac:chgData name="Rachel Waldron" userId="0259e340-c896-499e-b119-56d387a1bd90" providerId="ADAL" clId="{15F427EA-D0AE-4543-84E1-583BCA01CC5D}" dt="2026-09-17T16:06:49.134" v="3365" actId="1076"/>
          <ac:spMkLst>
            <pc:docMk/>
            <pc:sldMk cId="3247933727" sldId="306"/>
            <ac:spMk id="6" creationId="{1674014B-F0B3-16F1-ADBD-74E3F82FF515}"/>
          </ac:spMkLst>
        </pc:spChg>
      </pc:sldChg>
    </pc:docChg>
  </pc:docChgLst>
  <pc:docChgLst>
    <pc:chgData name="Jay Vinicki" userId="07d27807-aaae-449e-8b78-68721e18d6d0" providerId="ADAL" clId="{9AF45444-D2E3-4FBB-94AA-44443EC57BB7}"/>
    <pc:docChg chg="undo custSel addSld delSld modSld sldOrd">
      <pc:chgData name="Jay Vinicki" userId="07d27807-aaae-449e-8b78-68721e18d6d0" providerId="ADAL" clId="{9AF45444-D2E3-4FBB-94AA-44443EC57BB7}" dt="2026-09-23T13:07:44.956" v="1717" actId="20578"/>
      <pc:docMkLst>
        <pc:docMk/>
      </pc:docMkLst>
      <pc:sldChg chg="modSp mod ord">
        <pc:chgData name="Jay Vinicki" userId="07d27807-aaae-449e-8b78-68721e18d6d0" providerId="ADAL" clId="{9AF45444-D2E3-4FBB-94AA-44443EC57BB7}" dt="2026-09-23T12:46:39.730" v="297" actId="313"/>
        <pc:sldMkLst>
          <pc:docMk/>
          <pc:sldMk cId="1348437326" sldId="280"/>
        </pc:sldMkLst>
        <pc:spChg chg="mod">
          <ac:chgData name="Jay Vinicki" userId="07d27807-aaae-449e-8b78-68721e18d6d0" providerId="ADAL" clId="{9AF45444-D2E3-4FBB-94AA-44443EC57BB7}" dt="2026-09-23T12:46:39.730" v="297" actId="313"/>
          <ac:spMkLst>
            <pc:docMk/>
            <pc:sldMk cId="1348437326" sldId="280"/>
            <ac:spMk id="3" creationId="{3928E8DF-5DD7-A89A-11C4-22367A8E7CB6}"/>
          </ac:spMkLst>
        </pc:spChg>
      </pc:sldChg>
      <pc:sldChg chg="modSp">
        <pc:chgData name="Jay Vinicki" userId="07d27807-aaae-449e-8b78-68721e18d6d0" providerId="ADAL" clId="{9AF45444-D2E3-4FBB-94AA-44443EC57BB7}" dt="2026-09-23T13:07:17.344" v="1714" actId="20578"/>
        <pc:sldMkLst>
          <pc:docMk/>
          <pc:sldMk cId="1262983775" sldId="288"/>
        </pc:sldMkLst>
        <pc:spChg chg="mod">
          <ac:chgData name="Jay Vinicki" userId="07d27807-aaae-449e-8b78-68721e18d6d0" providerId="ADAL" clId="{9AF45444-D2E3-4FBB-94AA-44443EC57BB7}" dt="2026-09-23T13:07:17.344" v="1714" actId="20578"/>
          <ac:spMkLst>
            <pc:docMk/>
            <pc:sldMk cId="1262983775" sldId="288"/>
            <ac:spMk id="3" creationId="{16B7A8A7-24C8-762E-011C-B951EBE25BC7}"/>
          </ac:spMkLst>
        </pc:spChg>
      </pc:sldChg>
      <pc:sldChg chg="modSp mod">
        <pc:chgData name="Jay Vinicki" userId="07d27807-aaae-449e-8b78-68721e18d6d0" providerId="ADAL" clId="{9AF45444-D2E3-4FBB-94AA-44443EC57BB7}" dt="2026-09-23T13:06:15.422" v="1628" actId="20577"/>
        <pc:sldMkLst>
          <pc:docMk/>
          <pc:sldMk cId="3282205468" sldId="290"/>
        </pc:sldMkLst>
        <pc:spChg chg="mod">
          <ac:chgData name="Jay Vinicki" userId="07d27807-aaae-449e-8b78-68721e18d6d0" providerId="ADAL" clId="{9AF45444-D2E3-4FBB-94AA-44443EC57BB7}" dt="2026-09-23T13:06:15.422" v="1628" actId="20577"/>
          <ac:spMkLst>
            <pc:docMk/>
            <pc:sldMk cId="3282205468" sldId="290"/>
            <ac:spMk id="3" creationId="{E1413FA7-0A73-0B3D-E15D-573E448796B2}"/>
          </ac:spMkLst>
        </pc:spChg>
      </pc:sldChg>
      <pc:sldChg chg="del">
        <pc:chgData name="Jay Vinicki" userId="07d27807-aaae-449e-8b78-68721e18d6d0" providerId="ADAL" clId="{9AF45444-D2E3-4FBB-94AA-44443EC57BB7}" dt="2026-09-23T13:02:59.470" v="1075" actId="2696"/>
        <pc:sldMkLst>
          <pc:docMk/>
          <pc:sldMk cId="3553738506" sldId="294"/>
        </pc:sldMkLst>
      </pc:sldChg>
      <pc:sldChg chg="add del">
        <pc:chgData name="Jay Vinicki" userId="07d27807-aaae-449e-8b78-68721e18d6d0" providerId="ADAL" clId="{9AF45444-D2E3-4FBB-94AA-44443EC57BB7}" dt="2026-09-23T13:02:50.151" v="1074" actId="2696"/>
        <pc:sldMkLst>
          <pc:docMk/>
          <pc:sldMk cId="3551959940" sldId="295"/>
        </pc:sldMkLst>
      </pc:sldChg>
      <pc:sldChg chg="add del">
        <pc:chgData name="Jay Vinicki" userId="07d27807-aaae-449e-8b78-68721e18d6d0" providerId="ADAL" clId="{9AF45444-D2E3-4FBB-94AA-44443EC57BB7}" dt="2026-09-23T13:02:59.470" v="1075" actId="2696"/>
        <pc:sldMkLst>
          <pc:docMk/>
          <pc:sldMk cId="2473885325" sldId="296"/>
        </pc:sldMkLst>
      </pc:sldChg>
      <pc:sldChg chg="del">
        <pc:chgData name="Jay Vinicki" userId="07d27807-aaae-449e-8b78-68721e18d6d0" providerId="ADAL" clId="{9AF45444-D2E3-4FBB-94AA-44443EC57BB7}" dt="2026-09-23T13:02:59.470" v="1075" actId="2696"/>
        <pc:sldMkLst>
          <pc:docMk/>
          <pc:sldMk cId="3447960434" sldId="297"/>
        </pc:sldMkLst>
      </pc:sldChg>
      <pc:sldChg chg="del">
        <pc:chgData name="Jay Vinicki" userId="07d27807-aaae-449e-8b78-68721e18d6d0" providerId="ADAL" clId="{9AF45444-D2E3-4FBB-94AA-44443EC57BB7}" dt="2026-09-23T13:02:59.470" v="1075" actId="2696"/>
        <pc:sldMkLst>
          <pc:docMk/>
          <pc:sldMk cId="1947828942" sldId="299"/>
        </pc:sldMkLst>
      </pc:sldChg>
      <pc:sldChg chg="del">
        <pc:chgData name="Jay Vinicki" userId="07d27807-aaae-449e-8b78-68721e18d6d0" providerId="ADAL" clId="{9AF45444-D2E3-4FBB-94AA-44443EC57BB7}" dt="2026-09-23T13:02:59.470" v="1075" actId="2696"/>
        <pc:sldMkLst>
          <pc:docMk/>
          <pc:sldMk cId="1278747694" sldId="300"/>
        </pc:sldMkLst>
      </pc:sldChg>
      <pc:sldChg chg="del">
        <pc:chgData name="Jay Vinicki" userId="07d27807-aaae-449e-8b78-68721e18d6d0" providerId="ADAL" clId="{9AF45444-D2E3-4FBB-94AA-44443EC57BB7}" dt="2026-09-23T12:45:37.212" v="198" actId="2696"/>
        <pc:sldMkLst>
          <pc:docMk/>
          <pc:sldMk cId="428075181" sldId="301"/>
        </pc:sldMkLst>
      </pc:sldChg>
      <pc:sldChg chg="del">
        <pc:chgData name="Jay Vinicki" userId="07d27807-aaae-449e-8b78-68721e18d6d0" providerId="ADAL" clId="{9AF45444-D2E3-4FBB-94AA-44443EC57BB7}" dt="2026-09-23T12:45:08.023" v="176" actId="2696"/>
        <pc:sldMkLst>
          <pc:docMk/>
          <pc:sldMk cId="3918779341" sldId="302"/>
        </pc:sldMkLst>
      </pc:sldChg>
      <pc:sldChg chg="del">
        <pc:chgData name="Jay Vinicki" userId="07d27807-aaae-449e-8b78-68721e18d6d0" providerId="ADAL" clId="{9AF45444-D2E3-4FBB-94AA-44443EC57BB7}" dt="2026-09-23T12:46:35.067" v="296" actId="2696"/>
        <pc:sldMkLst>
          <pc:docMk/>
          <pc:sldMk cId="3807235852" sldId="303"/>
        </pc:sldMkLst>
      </pc:sldChg>
      <pc:sldChg chg="modSp mod">
        <pc:chgData name="Jay Vinicki" userId="07d27807-aaae-449e-8b78-68721e18d6d0" providerId="ADAL" clId="{9AF45444-D2E3-4FBB-94AA-44443EC57BB7}" dt="2026-09-23T13:07:44.956" v="1717" actId="20578"/>
        <pc:sldMkLst>
          <pc:docMk/>
          <pc:sldMk cId="3247933727" sldId="306"/>
        </pc:sldMkLst>
        <pc:spChg chg="mod">
          <ac:chgData name="Jay Vinicki" userId="07d27807-aaae-449e-8b78-68721e18d6d0" providerId="ADAL" clId="{9AF45444-D2E3-4FBB-94AA-44443EC57BB7}" dt="2026-09-23T13:07:44.956" v="1717" actId="20578"/>
          <ac:spMkLst>
            <pc:docMk/>
            <pc:sldMk cId="3247933727" sldId="306"/>
            <ac:spMk id="6" creationId="{1674014B-F0B3-16F1-ADBD-74E3F82FF515}"/>
          </ac:spMkLst>
        </pc:spChg>
      </pc:sldChg>
      <pc:sldChg chg="modSp add mod">
        <pc:chgData name="Jay Vinicki" userId="07d27807-aaae-449e-8b78-68721e18d6d0" providerId="ADAL" clId="{9AF45444-D2E3-4FBB-94AA-44443EC57BB7}" dt="2026-09-23T12:59:18.941" v="783" actId="20577"/>
        <pc:sldMkLst>
          <pc:docMk/>
          <pc:sldMk cId="1324944987" sldId="307"/>
        </pc:sldMkLst>
        <pc:spChg chg="mod">
          <ac:chgData name="Jay Vinicki" userId="07d27807-aaae-449e-8b78-68721e18d6d0" providerId="ADAL" clId="{9AF45444-D2E3-4FBB-94AA-44443EC57BB7}" dt="2026-09-23T12:59:18.941" v="783" actId="20577"/>
          <ac:spMkLst>
            <pc:docMk/>
            <pc:sldMk cId="1324944987" sldId="307"/>
            <ac:spMk id="3" creationId="{05BE34FB-F7E7-9B7F-5A88-A864A7879C09}"/>
          </ac:spMkLst>
        </pc:spChg>
      </pc:sldChg>
      <pc:sldChg chg="modSp add mod">
        <pc:chgData name="Jay Vinicki" userId="07d27807-aaae-449e-8b78-68721e18d6d0" providerId="ADAL" clId="{9AF45444-D2E3-4FBB-94AA-44443EC57BB7}" dt="2026-09-23T13:02:44.711" v="1073" actId="20577"/>
        <pc:sldMkLst>
          <pc:docMk/>
          <pc:sldMk cId="636941768" sldId="308"/>
        </pc:sldMkLst>
        <pc:spChg chg="mod">
          <ac:chgData name="Jay Vinicki" userId="07d27807-aaae-449e-8b78-68721e18d6d0" providerId="ADAL" clId="{9AF45444-D2E3-4FBB-94AA-44443EC57BB7}" dt="2026-09-23T13:02:44.711" v="1073" actId="20577"/>
          <ac:spMkLst>
            <pc:docMk/>
            <pc:sldMk cId="636941768" sldId="308"/>
            <ac:spMk id="3" creationId="{4D60BE3A-C8E3-D722-11CC-8226C26DDA18}"/>
          </ac:spMkLst>
        </pc:spChg>
      </pc:sldChg>
      <pc:sldChg chg="modSp add mod">
        <pc:chgData name="Jay Vinicki" userId="07d27807-aaae-449e-8b78-68721e18d6d0" providerId="ADAL" clId="{9AF45444-D2E3-4FBB-94AA-44443EC57BB7}" dt="2026-09-23T13:06:47.392" v="1708" actId="20577"/>
        <pc:sldMkLst>
          <pc:docMk/>
          <pc:sldMk cId="1455354298" sldId="309"/>
        </pc:sldMkLst>
        <pc:spChg chg="mod">
          <ac:chgData name="Jay Vinicki" userId="07d27807-aaae-449e-8b78-68721e18d6d0" providerId="ADAL" clId="{9AF45444-D2E3-4FBB-94AA-44443EC57BB7}" dt="2026-09-23T13:06:47.392" v="1708" actId="20577"/>
          <ac:spMkLst>
            <pc:docMk/>
            <pc:sldMk cId="1455354298" sldId="309"/>
            <ac:spMk id="3" creationId="{79188F3D-A11C-EFA6-A6B4-98AA28DEFF71}"/>
          </ac:spMkLst>
        </pc:spChg>
      </pc:sldChg>
    </pc:docChg>
  </pc:docChgLst>
  <pc:docChgLst>
    <pc:chgData name="Shayla Alexis" userId="S::shayla.alexis@dunwoodyga.gov::aac321c9-7ace-44da-a38d-f81f55cd9864" providerId="AD" clId="Web-{51D83029-7EDC-68AC-A369-17429DE3D166}"/>
    <pc:docChg chg="addSld delSld modSld">
      <pc:chgData name="Shayla Alexis" userId="S::shayla.alexis@dunwoodyga.gov::aac321c9-7ace-44da-a38d-f81f55cd9864" providerId="AD" clId="Web-{51D83029-7EDC-68AC-A369-17429DE3D166}" dt="2026-09-23T18:59:36.991" v="269" actId="20577"/>
      <pc:docMkLst>
        <pc:docMk/>
      </pc:docMkLst>
      <pc:sldChg chg="modSp">
        <pc:chgData name="Shayla Alexis" userId="S::shayla.alexis@dunwoodyga.gov::aac321c9-7ace-44da-a38d-f81f55cd9864" providerId="AD" clId="Web-{51D83029-7EDC-68AC-A369-17429DE3D166}" dt="2026-09-23T18:59:36.991" v="269" actId="20577"/>
        <pc:sldMkLst>
          <pc:docMk/>
          <pc:sldMk cId="1348437326" sldId="280"/>
        </pc:sldMkLst>
        <pc:spChg chg="mod">
          <ac:chgData name="Shayla Alexis" userId="S::shayla.alexis@dunwoodyga.gov::aac321c9-7ace-44da-a38d-f81f55cd9864" providerId="AD" clId="Web-{51D83029-7EDC-68AC-A369-17429DE3D166}" dt="2026-09-23T18:54:52.460" v="235" actId="20577"/>
          <ac:spMkLst>
            <pc:docMk/>
            <pc:sldMk cId="1348437326" sldId="280"/>
            <ac:spMk id="2" creationId="{C966434B-C20F-8F42-682A-F0D7BDBF5273}"/>
          </ac:spMkLst>
        </pc:spChg>
        <pc:spChg chg="mod">
          <ac:chgData name="Shayla Alexis" userId="S::shayla.alexis@dunwoodyga.gov::aac321c9-7ace-44da-a38d-f81f55cd9864" providerId="AD" clId="Web-{51D83029-7EDC-68AC-A369-17429DE3D166}" dt="2026-09-23T18:59:36.991" v="269" actId="20577"/>
          <ac:spMkLst>
            <pc:docMk/>
            <pc:sldMk cId="1348437326" sldId="280"/>
            <ac:spMk id="3" creationId="{3928E8DF-5DD7-A89A-11C4-22367A8E7CB6}"/>
          </ac:spMkLst>
        </pc:spChg>
      </pc:sldChg>
      <pc:sldChg chg="modSp">
        <pc:chgData name="Shayla Alexis" userId="S::shayla.alexis@dunwoodyga.gov::aac321c9-7ace-44da-a38d-f81f55cd9864" providerId="AD" clId="Web-{51D83029-7EDC-68AC-A369-17429DE3D166}" dt="2026-09-23T18:54:07.460" v="218" actId="20577"/>
        <pc:sldMkLst>
          <pc:docMk/>
          <pc:sldMk cId="921855738" sldId="283"/>
        </pc:sldMkLst>
        <pc:spChg chg="mod">
          <ac:chgData name="Shayla Alexis" userId="S::shayla.alexis@dunwoodyga.gov::aac321c9-7ace-44da-a38d-f81f55cd9864" providerId="AD" clId="Web-{51D83029-7EDC-68AC-A369-17429DE3D166}" dt="2026-09-23T18:54:07.460" v="218" actId="20577"/>
          <ac:spMkLst>
            <pc:docMk/>
            <pc:sldMk cId="921855738" sldId="283"/>
            <ac:spMk id="2" creationId="{2D86D6AF-1A4A-78C3-71CB-3D648690D6E9}"/>
          </ac:spMkLst>
        </pc:spChg>
      </pc:sldChg>
      <pc:sldChg chg="delSp modSp">
        <pc:chgData name="Shayla Alexis" userId="S::shayla.alexis@dunwoodyga.gov::aac321c9-7ace-44da-a38d-f81f55cd9864" providerId="AD" clId="Web-{51D83029-7EDC-68AC-A369-17429DE3D166}" dt="2026-09-23T18:56:43.757" v="237" actId="20577"/>
        <pc:sldMkLst>
          <pc:docMk/>
          <pc:sldMk cId="2323184512" sldId="287"/>
        </pc:sldMkLst>
        <pc:spChg chg="mod">
          <ac:chgData name="Shayla Alexis" userId="S::shayla.alexis@dunwoodyga.gov::aac321c9-7ace-44da-a38d-f81f55cd9864" providerId="AD" clId="Web-{51D83029-7EDC-68AC-A369-17429DE3D166}" dt="2026-09-23T18:56:43.757" v="237" actId="20577"/>
          <ac:spMkLst>
            <pc:docMk/>
            <pc:sldMk cId="2323184512" sldId="287"/>
            <ac:spMk id="3" creationId="{C37C194F-B830-F385-794B-82B13ECA4A69}"/>
          </ac:spMkLst>
        </pc:spChg>
        <pc:graphicFrameChg chg="del mod">
          <ac:chgData name="Shayla Alexis" userId="S::shayla.alexis@dunwoodyga.gov::aac321c9-7ace-44da-a38d-f81f55cd9864" providerId="AD" clId="Web-{51D83029-7EDC-68AC-A369-17429DE3D166}" dt="2026-09-23T18:47:09.351" v="164"/>
          <ac:graphicFrameMkLst>
            <pc:docMk/>
            <pc:sldMk cId="2323184512" sldId="287"/>
            <ac:graphicFrameMk id="6" creationId="{77FF2133-50D6-475A-DC9E-5044D82CB6A7}"/>
          </ac:graphicFrameMkLst>
        </pc:graphicFrameChg>
      </pc:sldChg>
      <pc:sldChg chg="modSp">
        <pc:chgData name="Shayla Alexis" userId="S::shayla.alexis@dunwoodyga.gov::aac321c9-7ace-44da-a38d-f81f55cd9864" providerId="AD" clId="Web-{51D83029-7EDC-68AC-A369-17429DE3D166}" dt="2026-09-23T18:53:29.507" v="213" actId="20577"/>
        <pc:sldMkLst>
          <pc:docMk/>
          <pc:sldMk cId="1262983775" sldId="288"/>
        </pc:sldMkLst>
        <pc:spChg chg="mod">
          <ac:chgData name="Shayla Alexis" userId="S::shayla.alexis@dunwoodyga.gov::aac321c9-7ace-44da-a38d-f81f55cd9864" providerId="AD" clId="Web-{51D83029-7EDC-68AC-A369-17429DE3D166}" dt="2026-09-23T18:53:29.507" v="213" actId="20577"/>
          <ac:spMkLst>
            <pc:docMk/>
            <pc:sldMk cId="1262983775" sldId="288"/>
            <ac:spMk id="2" creationId="{1EF695E2-F14D-7FAF-A354-7A836F99EC58}"/>
          </ac:spMkLst>
        </pc:spChg>
        <pc:spChg chg="mod">
          <ac:chgData name="Shayla Alexis" userId="S::shayla.alexis@dunwoodyga.gov::aac321c9-7ace-44da-a38d-f81f55cd9864" providerId="AD" clId="Web-{51D83029-7EDC-68AC-A369-17429DE3D166}" dt="2026-09-23T18:51:19.554" v="205" actId="20577"/>
          <ac:spMkLst>
            <pc:docMk/>
            <pc:sldMk cId="1262983775" sldId="288"/>
            <ac:spMk id="3" creationId="{16B7A8A7-24C8-762E-011C-B951EBE25BC7}"/>
          </ac:spMkLst>
        </pc:spChg>
      </pc:sldChg>
      <pc:sldChg chg="modSp">
        <pc:chgData name="Shayla Alexis" userId="S::shayla.alexis@dunwoodyga.gov::aac321c9-7ace-44da-a38d-f81f55cd9864" providerId="AD" clId="Web-{51D83029-7EDC-68AC-A369-17429DE3D166}" dt="2026-09-23T18:53:25.507" v="212" actId="20577"/>
        <pc:sldMkLst>
          <pc:docMk/>
          <pc:sldMk cId="679146023" sldId="289"/>
        </pc:sldMkLst>
        <pc:spChg chg="mod">
          <ac:chgData name="Shayla Alexis" userId="S::shayla.alexis@dunwoodyga.gov::aac321c9-7ace-44da-a38d-f81f55cd9864" providerId="AD" clId="Web-{51D83029-7EDC-68AC-A369-17429DE3D166}" dt="2026-09-23T18:53:25.507" v="212" actId="20577"/>
          <ac:spMkLst>
            <pc:docMk/>
            <pc:sldMk cId="679146023" sldId="289"/>
            <ac:spMk id="2" creationId="{2C91CADE-3C31-E7B2-8A0F-793DA15AD8D0}"/>
          </ac:spMkLst>
        </pc:spChg>
        <pc:spChg chg="mod">
          <ac:chgData name="Shayla Alexis" userId="S::shayla.alexis@dunwoodyga.gov::aac321c9-7ace-44da-a38d-f81f55cd9864" providerId="AD" clId="Web-{51D83029-7EDC-68AC-A369-17429DE3D166}" dt="2026-09-23T18:51:05.022" v="202" actId="1076"/>
          <ac:spMkLst>
            <pc:docMk/>
            <pc:sldMk cId="679146023" sldId="289"/>
            <ac:spMk id="3" creationId="{FA915632-C3D8-A0BA-4FEF-FCD64270C002}"/>
          </ac:spMkLst>
        </pc:spChg>
      </pc:sldChg>
      <pc:sldChg chg="modSp add">
        <pc:chgData name="Shayla Alexis" userId="S::shayla.alexis@dunwoodyga.gov::aac321c9-7ace-44da-a38d-f81f55cd9864" providerId="AD" clId="Web-{51D83029-7EDC-68AC-A369-17429DE3D166}" dt="2026-09-23T18:53:34.491" v="214" actId="20577"/>
        <pc:sldMkLst>
          <pc:docMk/>
          <pc:sldMk cId="3757055772" sldId="296"/>
        </pc:sldMkLst>
        <pc:spChg chg="mod">
          <ac:chgData name="Shayla Alexis" userId="S::shayla.alexis@dunwoodyga.gov::aac321c9-7ace-44da-a38d-f81f55cd9864" providerId="AD" clId="Web-{51D83029-7EDC-68AC-A369-17429DE3D166}" dt="2026-09-23T18:53:34.491" v="214" actId="20577"/>
          <ac:spMkLst>
            <pc:docMk/>
            <pc:sldMk cId="3757055772" sldId="296"/>
            <ac:spMk id="2" creationId="{E698DE90-903B-A62C-4B1B-6164295B6DF5}"/>
          </ac:spMkLst>
        </pc:spChg>
      </pc:sldChg>
      <pc:sldChg chg="addSp delSp modSp del">
        <pc:chgData name="Shayla Alexis" userId="S::shayla.alexis@dunwoodyga.gov::aac321c9-7ace-44da-a38d-f81f55cd9864" providerId="AD" clId="Web-{51D83029-7EDC-68AC-A369-17429DE3D166}" dt="2026-09-23T18:12:41.540" v="7"/>
        <pc:sldMkLst>
          <pc:docMk/>
          <pc:sldMk cId="2018612889" sldId="304"/>
        </pc:sldMkLst>
        <pc:spChg chg="del">
          <ac:chgData name="Shayla Alexis" userId="S::shayla.alexis@dunwoodyga.gov::aac321c9-7ace-44da-a38d-f81f55cd9864" providerId="AD" clId="Web-{51D83029-7EDC-68AC-A369-17429DE3D166}" dt="2026-09-23T18:10:21.650" v="1"/>
          <ac:spMkLst>
            <pc:docMk/>
            <pc:sldMk cId="2018612889" sldId="304"/>
            <ac:spMk id="3" creationId="{A52C65CD-8E58-913A-6167-4A17365B0B8E}"/>
          </ac:spMkLst>
        </pc:spChg>
        <pc:graphicFrameChg chg="add mod modGraphic">
          <ac:chgData name="Shayla Alexis" userId="S::shayla.alexis@dunwoodyga.gov::aac321c9-7ace-44da-a38d-f81f55cd9864" providerId="AD" clId="Web-{51D83029-7EDC-68AC-A369-17429DE3D166}" dt="2026-09-23T18:10:42.103" v="6"/>
          <ac:graphicFrameMkLst>
            <pc:docMk/>
            <pc:sldMk cId="2018612889" sldId="304"/>
            <ac:graphicFrameMk id="6" creationId="{705011AA-02C4-9C9C-0105-FDE1EF7A8B0C}"/>
          </ac:graphicFrameMkLst>
        </pc:graphicFrameChg>
      </pc:sldChg>
      <pc:sldChg chg="add del">
        <pc:chgData name="Shayla Alexis" userId="S::shayla.alexis@dunwoodyga.gov::aac321c9-7ace-44da-a38d-f81f55cd9864" providerId="AD" clId="Web-{51D83029-7EDC-68AC-A369-17429DE3D166}" dt="2026-09-23T18:16:32.025" v="10"/>
        <pc:sldMkLst>
          <pc:docMk/>
          <pc:sldMk cId="526465607" sldId="305"/>
        </pc:sldMkLst>
      </pc:sldChg>
      <pc:sldChg chg="modSp">
        <pc:chgData name="Shayla Alexis" userId="S::shayla.alexis@dunwoodyga.gov::aac321c9-7ace-44da-a38d-f81f55cd9864" providerId="AD" clId="Web-{51D83029-7EDC-68AC-A369-17429DE3D166}" dt="2026-09-23T18:53:40.257" v="215" actId="20577"/>
        <pc:sldMkLst>
          <pc:docMk/>
          <pc:sldMk cId="3247933727" sldId="306"/>
        </pc:sldMkLst>
        <pc:spChg chg="mod">
          <ac:chgData name="Shayla Alexis" userId="S::shayla.alexis@dunwoodyga.gov::aac321c9-7ace-44da-a38d-f81f55cd9864" providerId="AD" clId="Web-{51D83029-7EDC-68AC-A369-17429DE3D166}" dt="2026-09-23T18:53:40.257" v="215" actId="20577"/>
          <ac:spMkLst>
            <pc:docMk/>
            <pc:sldMk cId="3247933727" sldId="306"/>
            <ac:spMk id="2" creationId="{947F8987-0268-0A71-4D8A-934A5C3AABD9}"/>
          </ac:spMkLst>
        </pc:spChg>
        <pc:spChg chg="mod">
          <ac:chgData name="Shayla Alexis" userId="S::shayla.alexis@dunwoodyga.gov::aac321c9-7ace-44da-a38d-f81f55cd9864" providerId="AD" clId="Web-{51D83029-7EDC-68AC-A369-17429DE3D166}" dt="2026-09-23T18:27:26.258" v="75" actId="1076"/>
          <ac:spMkLst>
            <pc:docMk/>
            <pc:sldMk cId="3247933727" sldId="306"/>
            <ac:spMk id="6" creationId="{1674014B-F0B3-16F1-ADBD-74E3F82FF515}"/>
          </ac:spMkLst>
        </pc:spChg>
      </pc:sldChg>
      <pc:sldChg chg="modSp">
        <pc:chgData name="Shayla Alexis" userId="S::shayla.alexis@dunwoodyga.gov::aac321c9-7ace-44da-a38d-f81f55cd9864" providerId="AD" clId="Web-{51D83029-7EDC-68AC-A369-17429DE3D166}" dt="2026-09-23T18:45:14.492" v="146" actId="20577"/>
        <pc:sldMkLst>
          <pc:docMk/>
          <pc:sldMk cId="1324944987" sldId="307"/>
        </pc:sldMkLst>
        <pc:spChg chg="mod">
          <ac:chgData name="Shayla Alexis" userId="S::shayla.alexis@dunwoodyga.gov::aac321c9-7ace-44da-a38d-f81f55cd9864" providerId="AD" clId="Web-{51D83029-7EDC-68AC-A369-17429DE3D166}" dt="2026-09-23T18:44:22.539" v="132" actId="20577"/>
          <ac:spMkLst>
            <pc:docMk/>
            <pc:sldMk cId="1324944987" sldId="307"/>
            <ac:spMk id="2" creationId="{76788960-F33A-C342-3A53-92A8ECDC1EDF}"/>
          </ac:spMkLst>
        </pc:spChg>
        <pc:spChg chg="mod">
          <ac:chgData name="Shayla Alexis" userId="S::shayla.alexis@dunwoodyga.gov::aac321c9-7ace-44da-a38d-f81f55cd9864" providerId="AD" clId="Web-{51D83029-7EDC-68AC-A369-17429DE3D166}" dt="2026-09-23T18:45:14.492" v="146" actId="20577"/>
          <ac:spMkLst>
            <pc:docMk/>
            <pc:sldMk cId="1324944987" sldId="307"/>
            <ac:spMk id="3" creationId="{05BE34FB-F7E7-9B7F-5A88-A864A7879C09}"/>
          </ac:spMkLst>
        </pc:spChg>
      </pc:sldChg>
      <pc:sldChg chg="modSp">
        <pc:chgData name="Shayla Alexis" userId="S::shayla.alexis@dunwoodyga.gov::aac321c9-7ace-44da-a38d-f81f55cd9864" providerId="AD" clId="Web-{51D83029-7EDC-68AC-A369-17429DE3D166}" dt="2026-09-23T18:45:37.492" v="156" actId="20577"/>
        <pc:sldMkLst>
          <pc:docMk/>
          <pc:sldMk cId="636941768" sldId="308"/>
        </pc:sldMkLst>
        <pc:spChg chg="mod">
          <ac:chgData name="Shayla Alexis" userId="S::shayla.alexis@dunwoodyga.gov::aac321c9-7ace-44da-a38d-f81f55cd9864" providerId="AD" clId="Web-{51D83029-7EDC-68AC-A369-17429DE3D166}" dt="2026-09-23T18:45:37.492" v="156" actId="20577"/>
          <ac:spMkLst>
            <pc:docMk/>
            <pc:sldMk cId="636941768" sldId="308"/>
            <ac:spMk id="3" creationId="{4D60BE3A-C8E3-D722-11CC-8226C26DDA18}"/>
          </ac:spMkLst>
        </pc:spChg>
      </pc:sldChg>
      <pc:sldChg chg="addSp delSp modSp new">
        <pc:chgData name="Shayla Alexis" userId="S::shayla.alexis@dunwoodyga.gov::aac321c9-7ace-44da-a38d-f81f55cd9864" providerId="AD" clId="Web-{51D83029-7EDC-68AC-A369-17429DE3D166}" dt="2026-09-23T18:49:52.038" v="199" actId="20577"/>
        <pc:sldMkLst>
          <pc:docMk/>
          <pc:sldMk cId="2469359496" sldId="310"/>
        </pc:sldMkLst>
        <pc:spChg chg="mod">
          <ac:chgData name="Shayla Alexis" userId="S::shayla.alexis@dunwoodyga.gov::aac321c9-7ace-44da-a38d-f81f55cd9864" providerId="AD" clId="Web-{51D83029-7EDC-68AC-A369-17429DE3D166}" dt="2026-09-23T18:49:52.038" v="199" actId="20577"/>
          <ac:spMkLst>
            <pc:docMk/>
            <pc:sldMk cId="2469359496" sldId="310"/>
            <ac:spMk id="2" creationId="{57198D8D-CEC2-18E0-F539-073C64C61F55}"/>
          </ac:spMkLst>
        </pc:spChg>
        <pc:spChg chg="del">
          <ac:chgData name="Shayla Alexis" userId="S::shayla.alexis@dunwoodyga.gov::aac321c9-7ace-44da-a38d-f81f55cd9864" providerId="AD" clId="Web-{51D83029-7EDC-68AC-A369-17429DE3D166}" dt="2026-09-23T18:46:56.070" v="160"/>
          <ac:spMkLst>
            <pc:docMk/>
            <pc:sldMk cId="2469359496" sldId="310"/>
            <ac:spMk id="3" creationId="{510A3E58-4D98-1FF8-5EA8-0C51F609C328}"/>
          </ac:spMkLst>
        </pc:spChg>
        <pc:spChg chg="del">
          <ac:chgData name="Shayla Alexis" userId="S::shayla.alexis@dunwoodyga.gov::aac321c9-7ace-44da-a38d-f81f55cd9864" providerId="AD" clId="Web-{51D83029-7EDC-68AC-A369-17429DE3D166}" dt="2026-09-23T18:46:56.070" v="159"/>
          <ac:spMkLst>
            <pc:docMk/>
            <pc:sldMk cId="2469359496" sldId="310"/>
            <ac:spMk id="4" creationId="{35D4196F-A83A-1176-0DF8-550B59505C5E}"/>
          </ac:spMkLst>
        </pc:spChg>
        <pc:graphicFrameChg chg="add mod">
          <ac:chgData name="Shayla Alexis" userId="S::shayla.alexis@dunwoodyga.gov::aac321c9-7ace-44da-a38d-f81f55cd9864" providerId="AD" clId="Web-{51D83029-7EDC-68AC-A369-17429DE3D166}" dt="2026-09-23T18:49:03.429" v="186" actId="1076"/>
          <ac:graphicFrameMkLst>
            <pc:docMk/>
            <pc:sldMk cId="2469359496" sldId="310"/>
            <ac:graphicFrameMk id="7" creationId="{FFCCAFDE-E340-B540-D25D-AD2574CE9995}"/>
          </ac:graphicFrameMkLst>
        </pc:graphicFrameChg>
      </pc:sldChg>
    </pc:docChg>
  </pc:docChgLst>
  <pc:docChgLst>
    <pc:chgData name="Shayla Alexis" userId="S::shayla.alexis@dunwoodyga.gov::aac321c9-7ace-44da-a38d-f81f55cd9864" providerId="AD" clId="Web-{4309D65C-504B-B5B3-3990-DBEC17D5865A}"/>
    <pc:docChg chg="modSld">
      <pc:chgData name="Shayla Alexis" userId="S::shayla.alexis@dunwoodyga.gov::aac321c9-7ace-44da-a38d-f81f55cd9864" providerId="AD" clId="Web-{4309D65C-504B-B5B3-3990-DBEC17D5865A}" dt="2026-09-23T19:26:22.012" v="12" actId="20577"/>
      <pc:docMkLst>
        <pc:docMk/>
      </pc:docMkLst>
      <pc:sldChg chg="modSp">
        <pc:chgData name="Shayla Alexis" userId="S::shayla.alexis@dunwoodyga.gov::aac321c9-7ace-44da-a38d-f81f55cd9864" providerId="AD" clId="Web-{4309D65C-504B-B5B3-3990-DBEC17D5865A}" dt="2026-09-23T19:26:12.949" v="8" actId="20577"/>
        <pc:sldMkLst>
          <pc:docMk/>
          <pc:sldMk cId="1262983775" sldId="288"/>
        </pc:sldMkLst>
        <pc:spChg chg="mod">
          <ac:chgData name="Shayla Alexis" userId="S::shayla.alexis@dunwoodyga.gov::aac321c9-7ace-44da-a38d-f81f55cd9864" providerId="AD" clId="Web-{4309D65C-504B-B5B3-3990-DBEC17D5865A}" dt="2026-09-23T19:26:12.949" v="8" actId="20577"/>
          <ac:spMkLst>
            <pc:docMk/>
            <pc:sldMk cId="1262983775" sldId="288"/>
            <ac:spMk id="2" creationId="{1EF695E2-F14D-7FAF-A354-7A836F99EC58}"/>
          </ac:spMkLst>
        </pc:spChg>
      </pc:sldChg>
      <pc:sldChg chg="modSp">
        <pc:chgData name="Shayla Alexis" userId="S::shayla.alexis@dunwoodyga.gov::aac321c9-7ace-44da-a38d-f81f55cd9864" providerId="AD" clId="Web-{4309D65C-504B-B5B3-3990-DBEC17D5865A}" dt="2026-09-23T19:26:14.980" v="10" actId="20577"/>
        <pc:sldMkLst>
          <pc:docMk/>
          <pc:sldMk cId="679146023" sldId="289"/>
        </pc:sldMkLst>
        <pc:spChg chg="mod">
          <ac:chgData name="Shayla Alexis" userId="S::shayla.alexis@dunwoodyga.gov::aac321c9-7ace-44da-a38d-f81f55cd9864" providerId="AD" clId="Web-{4309D65C-504B-B5B3-3990-DBEC17D5865A}" dt="2026-09-23T19:26:14.980" v="10" actId="20577"/>
          <ac:spMkLst>
            <pc:docMk/>
            <pc:sldMk cId="679146023" sldId="289"/>
            <ac:spMk id="2" creationId="{2C91CADE-3C31-E7B2-8A0F-793DA15AD8D0}"/>
          </ac:spMkLst>
        </pc:spChg>
      </pc:sldChg>
      <pc:sldChg chg="modSp">
        <pc:chgData name="Shayla Alexis" userId="S::shayla.alexis@dunwoodyga.gov::aac321c9-7ace-44da-a38d-f81f55cd9864" providerId="AD" clId="Web-{4309D65C-504B-B5B3-3990-DBEC17D5865A}" dt="2026-09-23T19:25:07.512" v="1" actId="20577"/>
        <pc:sldMkLst>
          <pc:docMk/>
          <pc:sldMk cId="3757055772" sldId="296"/>
        </pc:sldMkLst>
        <pc:spChg chg="mod">
          <ac:chgData name="Shayla Alexis" userId="S::shayla.alexis@dunwoodyga.gov::aac321c9-7ace-44da-a38d-f81f55cd9864" providerId="AD" clId="Web-{4309D65C-504B-B5B3-3990-DBEC17D5865A}" dt="2026-09-23T19:25:07.512" v="1" actId="20577"/>
          <ac:spMkLst>
            <pc:docMk/>
            <pc:sldMk cId="3757055772" sldId="296"/>
            <ac:spMk id="2" creationId="{E698DE90-903B-A62C-4B1B-6164295B6DF5}"/>
          </ac:spMkLst>
        </pc:spChg>
      </pc:sldChg>
      <pc:sldChg chg="modSp">
        <pc:chgData name="Shayla Alexis" userId="S::shayla.alexis@dunwoodyga.gov::aac321c9-7ace-44da-a38d-f81f55cd9864" providerId="AD" clId="Web-{4309D65C-504B-B5B3-3990-DBEC17D5865A}" dt="2026-09-23T19:26:22.012" v="12" actId="20577"/>
        <pc:sldMkLst>
          <pc:docMk/>
          <pc:sldMk cId="3247933727" sldId="306"/>
        </pc:sldMkLst>
        <pc:spChg chg="mod">
          <ac:chgData name="Shayla Alexis" userId="S::shayla.alexis@dunwoodyga.gov::aac321c9-7ace-44da-a38d-f81f55cd9864" providerId="AD" clId="Web-{4309D65C-504B-B5B3-3990-DBEC17D5865A}" dt="2026-09-23T19:26:22.012" v="12" actId="20577"/>
          <ac:spMkLst>
            <pc:docMk/>
            <pc:sldMk cId="3247933727" sldId="306"/>
            <ac:spMk id="2" creationId="{947F8987-0268-0A71-4D8A-934A5C3AABD9}"/>
          </ac:spMkLst>
        </pc:spChg>
      </pc:sldChg>
    </pc:docChg>
  </pc:docChgLst>
  <pc:docChgLst>
    <pc:chgData name="Rachel Waldron" userId="S::rachel.waldron@dunwoodyga.gov::0259e340-c896-499e-b119-56d387a1bd90" providerId="AD" clId="Web-{839F2D18-C168-3002-B2C4-809EE163C83C}"/>
    <pc:docChg chg="modSld">
      <pc:chgData name="Rachel Waldron" userId="S::rachel.waldron@dunwoodyga.gov::0259e340-c896-499e-b119-56d387a1bd90" providerId="AD" clId="Web-{839F2D18-C168-3002-B2C4-809EE163C83C}" dt="2026-09-17T16:11:49.188" v="16" actId="20577"/>
      <pc:docMkLst>
        <pc:docMk/>
      </pc:docMkLst>
      <pc:sldChg chg="modSp">
        <pc:chgData name="Rachel Waldron" userId="S::rachel.waldron@dunwoodyga.gov::0259e340-c896-499e-b119-56d387a1bd90" providerId="AD" clId="Web-{839F2D18-C168-3002-B2C4-809EE163C83C}" dt="2026-09-17T16:11:16.828" v="7" actId="20577"/>
        <pc:sldMkLst>
          <pc:docMk/>
          <pc:sldMk cId="1262983775" sldId="288"/>
        </pc:sldMkLst>
        <pc:spChg chg="mod">
          <ac:chgData name="Rachel Waldron" userId="S::rachel.waldron@dunwoodyga.gov::0259e340-c896-499e-b119-56d387a1bd90" providerId="AD" clId="Web-{839F2D18-C168-3002-B2C4-809EE163C83C}" dt="2026-09-17T16:11:16.828" v="7" actId="20577"/>
          <ac:spMkLst>
            <pc:docMk/>
            <pc:sldMk cId="1262983775" sldId="288"/>
            <ac:spMk id="2" creationId="{1EF695E2-F14D-7FAF-A354-7A836F99EC58}"/>
          </ac:spMkLst>
        </pc:spChg>
      </pc:sldChg>
      <pc:sldChg chg="modSp">
        <pc:chgData name="Rachel Waldron" userId="S::rachel.waldron@dunwoodyga.gov::0259e340-c896-499e-b119-56d387a1bd90" providerId="AD" clId="Web-{839F2D18-C168-3002-B2C4-809EE163C83C}" dt="2026-09-17T16:11:22.485" v="9" actId="20577"/>
        <pc:sldMkLst>
          <pc:docMk/>
          <pc:sldMk cId="679146023" sldId="289"/>
        </pc:sldMkLst>
        <pc:spChg chg="mod">
          <ac:chgData name="Rachel Waldron" userId="S::rachel.waldron@dunwoodyga.gov::0259e340-c896-499e-b119-56d387a1bd90" providerId="AD" clId="Web-{839F2D18-C168-3002-B2C4-809EE163C83C}" dt="2026-09-17T16:11:22.485" v="9" actId="20577"/>
          <ac:spMkLst>
            <pc:docMk/>
            <pc:sldMk cId="679146023" sldId="289"/>
            <ac:spMk id="2" creationId="{2C91CADE-3C31-E7B2-8A0F-793DA15AD8D0}"/>
          </ac:spMkLst>
        </pc:spChg>
      </pc:sldChg>
      <pc:sldChg chg="modSp">
        <pc:chgData name="Rachel Waldron" userId="S::rachel.waldron@dunwoodyga.gov::0259e340-c896-499e-b119-56d387a1bd90" providerId="AD" clId="Web-{839F2D18-C168-3002-B2C4-809EE163C83C}" dt="2026-09-17T16:11:27.578" v="13" actId="20577"/>
        <pc:sldMkLst>
          <pc:docMk/>
          <pc:sldMk cId="3247933727" sldId="306"/>
        </pc:sldMkLst>
        <pc:spChg chg="mod">
          <ac:chgData name="Rachel Waldron" userId="S::rachel.waldron@dunwoodyga.gov::0259e340-c896-499e-b119-56d387a1bd90" providerId="AD" clId="Web-{839F2D18-C168-3002-B2C4-809EE163C83C}" dt="2026-09-17T16:11:27.578" v="13" actId="20577"/>
          <ac:spMkLst>
            <pc:docMk/>
            <pc:sldMk cId="3247933727" sldId="306"/>
            <ac:spMk id="2" creationId="{947F8987-0268-0A71-4D8A-934A5C3AABD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B71916CD-B228-4F0A-BBF4-2A7F7CC98D3A}" type="datetimeFigureOut">
              <a:rPr lang="en-US" smtClean="0"/>
              <a:t>9/24/2026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3619A63-035B-4343-9498-76B733195C2A}" type="slidenum">
              <a:rPr lang="en-US" smtClean="0"/>
              <a:t>‹#›</a:t>
            </a:fld>
            <a:endParaRPr lang="en-US"/>
          </a:p>
        </p:txBody>
      </p:sp>
    </p:spTree>
    <p:extLst>
      <p:ext uri="{BB962C8B-B14F-4D97-AF65-F5344CB8AC3E}">
        <p14:creationId xmlns:p14="http://schemas.microsoft.com/office/powerpoint/2010/main" val="731742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3619A63-035B-4343-9498-76B733195C2A}" type="slidenum">
              <a:rPr lang="en-US" smtClean="0"/>
              <a:t>1</a:t>
            </a:fld>
            <a:endParaRPr lang="en-US"/>
          </a:p>
        </p:txBody>
      </p:sp>
    </p:spTree>
    <p:extLst>
      <p:ext uri="{BB962C8B-B14F-4D97-AF65-F5344CB8AC3E}">
        <p14:creationId xmlns:p14="http://schemas.microsoft.com/office/powerpoint/2010/main" val="246351905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3EDDC99D-C641-6C2E-F735-88E95939F111}"/>
              </a:ext>
            </a:extLst>
          </p:cNvPr>
          <p:cNvPicPr>
            <a:picLocks noChangeAspect="1"/>
          </p:cNvPicPr>
          <p:nvPr userDrawn="1"/>
        </p:nvPicPr>
        <p:blipFill>
          <a:blip r:embed="rId3">
            <a:duotone>
              <a:prstClr val="black"/>
              <a:schemeClr val="accent5">
                <a:tint val="45000"/>
                <a:satMod val="400000"/>
              </a:schemeClr>
            </a:duotone>
            <a:alphaModFix/>
            <a:extLst>
              <a:ext uri="{BEBA8EAE-BF5A-486C-A8C5-ECC9F3942E4B}">
                <a14:imgProps xmlns:a14="http://schemas.microsoft.com/office/drawing/2010/main">
                  <a14:imgLayer r:embed="rId4">
                    <a14:imgEffect>
                      <a14:sharpenSoften amount="100000"/>
                    </a14:imgEffect>
                    <a14:imgEffect>
                      <a14:brightnessContrast bright="-100000" contrast="52000"/>
                    </a14:imgEffect>
                  </a14:imgLayer>
                </a14:imgProps>
              </a:ext>
            </a:extLst>
          </a:blip>
          <a:stretch>
            <a:fillRect/>
          </a:stretch>
        </p:blipFill>
        <p:spPr>
          <a:xfrm>
            <a:off x="3920171" y="2600325"/>
            <a:ext cx="4735799" cy="1354439"/>
          </a:xfrm>
          <a:prstGeom prst="rect">
            <a:avLst/>
          </a:prstGeom>
          <a:noFill/>
        </p:spPr>
      </p:pic>
      <p:sp>
        <p:nvSpPr>
          <p:cNvPr id="12" name="Subtitle 7">
            <a:extLst>
              <a:ext uri="{FF2B5EF4-FFF2-40B4-BE49-F238E27FC236}">
                <a16:creationId xmlns:a16="http://schemas.microsoft.com/office/drawing/2014/main" id="{2E4D2332-1666-2CF7-C5EE-B3F6FCBBBD4A}"/>
              </a:ext>
            </a:extLst>
          </p:cNvPr>
          <p:cNvSpPr>
            <a:spLocks noGrp="1"/>
          </p:cNvSpPr>
          <p:nvPr>
            <p:ph type="subTitle" idx="1"/>
          </p:nvPr>
        </p:nvSpPr>
        <p:spPr>
          <a:xfrm>
            <a:off x="0" y="4522583"/>
            <a:ext cx="12192000" cy="1060315"/>
          </a:xfrm>
          <a:solidFill>
            <a:srgbClr val="002060">
              <a:alpha val="70000"/>
            </a:srgbClr>
          </a:solidFill>
        </p:spPr>
        <p:txBody>
          <a:bodyPr>
            <a:normAutofit/>
          </a:bodyPr>
          <a:lstStyle>
            <a:lvl1pPr algn="ctr">
              <a:defRPr/>
            </a:lvl1pPr>
          </a:lstStyle>
          <a:p>
            <a:r>
              <a:rPr lang="en-US" sz="3600" b="1">
                <a:solidFill>
                  <a:schemeClr val="bg1"/>
                </a:solidFill>
              </a:rPr>
              <a:t>Topic</a:t>
            </a:r>
          </a:p>
          <a:p>
            <a:r>
              <a:rPr lang="en-US" sz="1800" b="1">
                <a:solidFill>
                  <a:schemeClr val="bg1"/>
                </a:solidFill>
              </a:rPr>
              <a:t>Date </a:t>
            </a:r>
          </a:p>
        </p:txBody>
      </p:sp>
    </p:spTree>
    <p:extLst>
      <p:ext uri="{BB962C8B-B14F-4D97-AF65-F5344CB8AC3E}">
        <p14:creationId xmlns:p14="http://schemas.microsoft.com/office/powerpoint/2010/main" val="3726669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74703" y="83155"/>
            <a:ext cx="10955045" cy="773755"/>
          </a:xfrm>
        </p:spPr>
        <p:txBody>
          <a:bodyPr/>
          <a:lstStyle>
            <a:lvl1pPr marL="0">
              <a:defRPr/>
            </a:lvl1pPr>
          </a:lstStyle>
          <a:p>
            <a:r>
              <a:rPr lang="en-US"/>
              <a:t>Click to edit Master title style</a:t>
            </a:r>
          </a:p>
        </p:txBody>
      </p:sp>
      <p:sp>
        <p:nvSpPr>
          <p:cNvPr id="3" name="Content Placeholder 2"/>
          <p:cNvSpPr>
            <a:spLocks noGrp="1"/>
          </p:cNvSpPr>
          <p:nvPr>
            <p:ph idx="1"/>
          </p:nvPr>
        </p:nvSpPr>
        <p:spPr>
          <a:xfrm>
            <a:off x="674703" y="1020931"/>
            <a:ext cx="10955045" cy="5241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19078D7-48D9-421F-BB58-077BD35B5BA3}" type="slidenum">
              <a:rPr lang="en-US" smtClean="0"/>
              <a:t>‹#›</a:t>
            </a:fld>
            <a:endParaRPr lang="en-US"/>
          </a:p>
        </p:txBody>
      </p:sp>
    </p:spTree>
    <p:extLst>
      <p:ext uri="{BB962C8B-B14F-4D97-AF65-F5344CB8AC3E}">
        <p14:creationId xmlns:p14="http://schemas.microsoft.com/office/powerpoint/2010/main" val="35208880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EE24F974-5A83-3C6C-74C1-C5A50C53A721}"/>
              </a:ext>
            </a:extLst>
          </p:cNvPr>
          <p:cNvPicPr>
            <a:picLocks noChangeAspect="1"/>
          </p:cNvPicPr>
          <p:nvPr userDrawn="1"/>
        </p:nvPicPr>
        <p:blipFill>
          <a:blip r:embed="rId2"/>
          <a:stretch>
            <a:fillRect/>
          </a:stretch>
        </p:blipFill>
        <p:spPr>
          <a:xfrm>
            <a:off x="97067" y="6452267"/>
            <a:ext cx="1255885" cy="359695"/>
          </a:xfrm>
          <a:prstGeom prst="rect">
            <a:avLst/>
          </a:prstGeom>
        </p:spPr>
      </p:pic>
    </p:spTree>
    <p:extLst>
      <p:ext uri="{BB962C8B-B14F-4D97-AF65-F5344CB8AC3E}">
        <p14:creationId xmlns:p14="http://schemas.microsoft.com/office/powerpoint/2010/main" val="1377818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12794632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8316522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3211864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userDrawn="1"/>
        </p:nvSpPr>
        <p:spPr>
          <a:xfrm>
            <a:off x="0" y="6396104"/>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Slide Number Placeholder 8"/>
          <p:cNvSpPr>
            <a:spLocks noGrp="1"/>
          </p:cNvSpPr>
          <p:nvPr>
            <p:ph type="sldNum" sz="quarter" idx="12"/>
          </p:nvPr>
        </p:nvSpPr>
        <p:spPr/>
        <p:txBody>
          <a:bodyPr/>
          <a:lstStyle/>
          <a:p>
            <a:fld id="{A5E2F8EF-BB61-4BB6-AF82-B4F0A683C0A1}" type="slidenum">
              <a:rPr lang="en-US" smtClean="0"/>
              <a:t>‹#›</a:t>
            </a:fld>
            <a:endParaRPr lang="en-US"/>
          </a:p>
        </p:txBody>
      </p:sp>
      <p:pic>
        <p:nvPicPr>
          <p:cNvPr id="2" name="Picture 1">
            <a:extLst>
              <a:ext uri="{FF2B5EF4-FFF2-40B4-BE49-F238E27FC236}">
                <a16:creationId xmlns:a16="http://schemas.microsoft.com/office/drawing/2014/main" id="{5F91BC3C-9BDE-453B-12A9-41F980E9CA0F}"/>
              </a:ext>
            </a:extLst>
          </p:cNvPr>
          <p:cNvPicPr>
            <a:picLocks noChangeAspect="1"/>
          </p:cNvPicPr>
          <p:nvPr userDrawn="1"/>
        </p:nvPicPr>
        <p:blipFill>
          <a:blip r:embed="rId2"/>
          <a:stretch>
            <a:fillRect/>
          </a:stretch>
        </p:blipFill>
        <p:spPr>
          <a:xfrm>
            <a:off x="0" y="6446837"/>
            <a:ext cx="1255885" cy="359695"/>
          </a:xfrm>
          <a:prstGeom prst="rect">
            <a:avLst/>
          </a:prstGeom>
        </p:spPr>
      </p:pic>
    </p:spTree>
    <p:extLst>
      <p:ext uri="{BB962C8B-B14F-4D97-AF65-F5344CB8AC3E}">
        <p14:creationId xmlns:p14="http://schemas.microsoft.com/office/powerpoint/2010/main" val="28729256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19EA68E3-4BD0-E19C-5A75-9C1FF9AF24D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0444" y="6401368"/>
            <a:ext cx="1261640" cy="360468"/>
          </a:xfrm>
          <a:prstGeom prst="rect">
            <a:avLst/>
          </a:prstGeom>
        </p:spPr>
      </p:pic>
    </p:spTree>
    <p:extLst>
      <p:ext uri="{BB962C8B-B14F-4D97-AF65-F5344CB8AC3E}">
        <p14:creationId xmlns:p14="http://schemas.microsoft.com/office/powerpoint/2010/main" val="3424239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A5E2F8EF-BB61-4BB6-AF82-B4F0A683C0A1}" type="slidenum">
              <a:rPr lang="en-US" smtClean="0"/>
              <a:t>‹#›</a:t>
            </a:fld>
            <a:endParaRPr lang="en-US"/>
          </a:p>
        </p:txBody>
      </p:sp>
      <p:pic>
        <p:nvPicPr>
          <p:cNvPr id="10" name="Picture 9">
            <a:extLst>
              <a:ext uri="{FF2B5EF4-FFF2-40B4-BE49-F238E27FC236}">
                <a16:creationId xmlns:a16="http://schemas.microsoft.com/office/drawing/2014/main" id="{7793F960-212C-0B7A-94A5-B10E0BF31319}"/>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99" y="6446837"/>
            <a:ext cx="1261640" cy="360468"/>
          </a:xfrm>
          <a:prstGeom prst="rect">
            <a:avLst/>
          </a:prstGeom>
        </p:spPr>
      </p:pic>
    </p:spTree>
    <p:extLst>
      <p:ext uri="{BB962C8B-B14F-4D97-AF65-F5344CB8AC3E}">
        <p14:creationId xmlns:p14="http://schemas.microsoft.com/office/powerpoint/2010/main" val="2829986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spTree>
    <p:extLst>
      <p:ext uri="{BB962C8B-B14F-4D97-AF65-F5344CB8AC3E}">
        <p14:creationId xmlns:p14="http://schemas.microsoft.com/office/powerpoint/2010/main" val="27235716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userDrawn="1"/>
        </p:nvSpPr>
        <p:spPr>
          <a:xfrm>
            <a:off x="3175" y="6400800"/>
            <a:ext cx="12188825"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A5E2F8EF-BB61-4BB6-AF82-B4F0A683C0A1}" type="slidenum">
              <a:rPr lang="en-US" smtClean="0"/>
              <a:t>‹#›</a:t>
            </a:fld>
            <a:endParaRPr lang="en-US"/>
          </a:p>
        </p:txBody>
      </p:sp>
      <p:pic>
        <p:nvPicPr>
          <p:cNvPr id="9" name="Picture 8">
            <a:extLst>
              <a:ext uri="{FF2B5EF4-FFF2-40B4-BE49-F238E27FC236}">
                <a16:creationId xmlns:a16="http://schemas.microsoft.com/office/drawing/2014/main" id="{2C058B05-3034-1E44-DB5E-43018DDBED8C}"/>
              </a:ext>
            </a:extLst>
          </p:cNvPr>
          <p:cNvPicPr>
            <a:picLocks noChangeAspect="1"/>
          </p:cNvPicPr>
          <p:nvPr userDrawn="1"/>
        </p:nvPicPr>
        <p:blipFill>
          <a:blip r:embed="rId2"/>
          <a:stretch>
            <a:fillRect/>
          </a:stretch>
        </p:blipFill>
        <p:spPr>
          <a:xfrm>
            <a:off x="70434" y="6444932"/>
            <a:ext cx="1255885" cy="359695"/>
          </a:xfrm>
          <a:prstGeom prst="rect">
            <a:avLst/>
          </a:prstGeom>
        </p:spPr>
      </p:pic>
    </p:spTree>
    <p:extLst>
      <p:ext uri="{BB962C8B-B14F-4D97-AF65-F5344CB8AC3E}">
        <p14:creationId xmlns:p14="http://schemas.microsoft.com/office/powerpoint/2010/main" val="308783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userDrawn="1"/>
        </p:nvSpPr>
        <p:spPr>
          <a:xfrm>
            <a:off x="1" y="6400800"/>
            <a:ext cx="12192000" cy="457200"/>
          </a:xfrm>
          <a:prstGeom prst="rect">
            <a:avLst/>
          </a:prstGeom>
          <a:solidFill>
            <a:srgbClr val="000066"/>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12192001" cy="65998"/>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781235" y="83155"/>
            <a:ext cx="10777491" cy="773755"/>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781235" y="1020931"/>
            <a:ext cx="10777491" cy="5241625"/>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10681693" y="6446837"/>
            <a:ext cx="1312025" cy="365125"/>
          </a:xfrm>
          <a:prstGeom prst="rect">
            <a:avLst/>
          </a:prstGeom>
        </p:spPr>
        <p:txBody>
          <a:bodyPr vert="horz" lIns="91440" tIns="45720" rIns="91440" bIns="45720" rtlCol="0" anchor="ctr"/>
          <a:lstStyle>
            <a:lvl1pPr algn="r">
              <a:defRPr sz="1050">
                <a:solidFill>
                  <a:srgbClr val="FFFFFF"/>
                </a:solidFill>
              </a:defRPr>
            </a:lvl1pPr>
          </a:lstStyle>
          <a:p>
            <a:fld id="{A5E2F8EF-BB61-4BB6-AF82-B4F0A683C0A1}" type="slidenum">
              <a:rPr lang="en-US" smtClean="0"/>
              <a:t>‹#›</a:t>
            </a:fld>
            <a:endParaRPr lang="en-US"/>
          </a:p>
        </p:txBody>
      </p:sp>
      <p:pic>
        <p:nvPicPr>
          <p:cNvPr id="8" name="Picture 7">
            <a:extLst>
              <a:ext uri="{FF2B5EF4-FFF2-40B4-BE49-F238E27FC236}">
                <a16:creationId xmlns:a16="http://schemas.microsoft.com/office/drawing/2014/main" id="{CAFC102A-E040-79B4-47C5-A5C0FF368389}"/>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85499" y="6425773"/>
            <a:ext cx="1261640" cy="360468"/>
          </a:xfrm>
          <a:prstGeom prst="rect">
            <a:avLst/>
          </a:prstGeom>
        </p:spPr>
      </p:pic>
    </p:spTree>
    <p:extLst>
      <p:ext uri="{BB962C8B-B14F-4D97-AF65-F5344CB8AC3E}">
        <p14:creationId xmlns:p14="http://schemas.microsoft.com/office/powerpoint/2010/main" val="2531661038"/>
      </p:ext>
    </p:extLst>
  </p:cSld>
  <p:clrMap bg1="lt1" tx1="dk1" bg2="lt2" tx2="dk2" accent1="accent1" accent2="accent2" accent3="accent3" accent4="accent4" accent5="accent5" accent6="accent6" hlink="hlink" folHlink="folHlink"/>
  <p:sldLayoutIdLst>
    <p:sldLayoutId id="2147483729" r:id="rId1"/>
    <p:sldLayoutId id="2147483730" r:id="rId2"/>
    <p:sldLayoutId id="2147483731" r:id="rId3"/>
    <p:sldLayoutId id="2147483732" r:id="rId4"/>
    <p:sldLayoutId id="2147483733" r:id="rId5"/>
    <p:sldLayoutId id="2147483734" r:id="rId6"/>
    <p:sldLayoutId id="2147483735" r:id="rId7"/>
    <p:sldLayoutId id="2147483736" r:id="rId8"/>
    <p:sldLayoutId id="2147483737" r:id="rId9"/>
    <p:sldLayoutId id="2147483738" r:id="rId10"/>
    <p:sldLayoutId id="2147483739" r:id="rId11"/>
  </p:sldLayoutIdLst>
  <p:hf hdr="0" ft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Aptos" panose="020B0004020202020204" pitchFamily="34" charset="0"/>
          <a:ea typeface="+mj-ea"/>
          <a:cs typeface="+mj-cs"/>
        </a:defRPr>
      </a:lvl1pPr>
    </p:titleStyle>
    <p:bodyStyle>
      <a:lvl1pPr marL="342900" indent="-342900" algn="l" defTabSz="914400" rtl="0" eaLnBrk="1" latinLnBrk="0" hangingPunct="1">
        <a:lnSpc>
          <a:spcPct val="90000"/>
        </a:lnSpc>
        <a:spcBef>
          <a:spcPts val="1200"/>
        </a:spcBef>
        <a:spcAft>
          <a:spcPts val="200"/>
        </a:spcAft>
        <a:buClr>
          <a:schemeClr val="tx1"/>
        </a:buClr>
        <a:buSzPct val="100000"/>
        <a:buFont typeface="Arial" panose="020B0604020202020204" pitchFamily="34" charset="0"/>
        <a:buChar char="•"/>
        <a:defRPr sz="3600" kern="1200" baseline="0">
          <a:solidFill>
            <a:schemeClr val="tx1">
              <a:lumMod val="75000"/>
              <a:lumOff val="25000"/>
            </a:schemeClr>
          </a:solidFill>
          <a:latin typeface="Aptos" panose="020B0004020202020204" pitchFamily="34" charset="0"/>
          <a:ea typeface="+mn-ea"/>
          <a:cs typeface="+mn-cs"/>
        </a:defRPr>
      </a:lvl1pPr>
      <a:lvl2pPr marL="48691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3200" kern="1200" baseline="0">
          <a:solidFill>
            <a:schemeClr val="tx1">
              <a:lumMod val="75000"/>
              <a:lumOff val="25000"/>
            </a:schemeClr>
          </a:solidFill>
          <a:latin typeface="Aptos" panose="020B0004020202020204" pitchFamily="34" charset="0"/>
          <a:ea typeface="+mn-ea"/>
          <a:cs typeface="+mn-cs"/>
        </a:defRPr>
      </a:lvl2pPr>
      <a:lvl3pPr marL="66979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800" kern="1200" baseline="0">
          <a:solidFill>
            <a:schemeClr val="tx1">
              <a:lumMod val="75000"/>
              <a:lumOff val="25000"/>
            </a:schemeClr>
          </a:solidFill>
          <a:latin typeface="Aptos" panose="020B0004020202020204" pitchFamily="34" charset="0"/>
          <a:ea typeface="+mn-ea"/>
          <a:cs typeface="+mn-cs"/>
        </a:defRPr>
      </a:lvl3pPr>
      <a:lvl4pPr marL="85267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400" kern="1200" baseline="0">
          <a:solidFill>
            <a:schemeClr val="tx1">
              <a:lumMod val="75000"/>
              <a:lumOff val="25000"/>
            </a:schemeClr>
          </a:solidFill>
          <a:latin typeface="Aptos" panose="020B0004020202020204" pitchFamily="34" charset="0"/>
          <a:ea typeface="+mn-ea"/>
          <a:cs typeface="+mn-cs"/>
        </a:defRPr>
      </a:lvl4pPr>
      <a:lvl5pPr marL="1035558" indent="-285750" algn="l" defTabSz="914400" rtl="0" eaLnBrk="1" latinLnBrk="0" hangingPunct="1">
        <a:lnSpc>
          <a:spcPct val="90000"/>
        </a:lnSpc>
        <a:spcBef>
          <a:spcPts val="200"/>
        </a:spcBef>
        <a:spcAft>
          <a:spcPts val="400"/>
        </a:spcAft>
        <a:buClr>
          <a:schemeClr val="tx1"/>
        </a:buClr>
        <a:buFont typeface="Arial" panose="020B0604020202020204" pitchFamily="34" charset="0"/>
        <a:buChar char="•"/>
        <a:defRPr sz="2000" kern="1200" baseline="0">
          <a:solidFill>
            <a:schemeClr val="tx1">
              <a:lumMod val="75000"/>
              <a:lumOff val="25000"/>
            </a:schemeClr>
          </a:solidFill>
          <a:latin typeface="Aptos" panose="020B0004020202020204" pitchFamily="34" charset="0"/>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package" Target="../embeddings/Microsoft_Excel_Worksheet_E0822048.xlsx"/><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C5B175FD-D4A1-7EC3-3686-A4124B06135F}"/>
              </a:ext>
            </a:extLst>
          </p:cNvPr>
          <p:cNvSpPr>
            <a:spLocks noGrp="1"/>
          </p:cNvSpPr>
          <p:nvPr>
            <p:ph type="subTitle" idx="1"/>
          </p:nvPr>
        </p:nvSpPr>
        <p:spPr>
          <a:xfrm>
            <a:off x="0" y="4700357"/>
            <a:ext cx="12192000" cy="1404594"/>
          </a:xfrm>
        </p:spPr>
        <p:txBody>
          <a:bodyPr vert="horz" lIns="0" tIns="45720" rIns="0" bIns="45720" rtlCol="0" anchor="t">
            <a:normAutofit fontScale="25000" lnSpcReduction="20000"/>
          </a:bodyPr>
          <a:lstStyle/>
          <a:p>
            <a:pPr marL="0" indent="0">
              <a:buNone/>
            </a:pPr>
            <a:endParaRPr lang="en-US" sz="2100" b="1">
              <a:solidFill>
                <a:schemeClr val="bg1"/>
              </a:solidFill>
              <a:effectLst>
                <a:outerShdw blurRad="38100" dist="38100" dir="2700000" algn="tl">
                  <a:srgbClr val="000000">
                    <a:alpha val="43137"/>
                  </a:srgbClr>
                </a:outerShdw>
              </a:effectLst>
            </a:endParaRPr>
          </a:p>
          <a:p>
            <a:pPr marL="0" indent="0">
              <a:buNone/>
            </a:pPr>
            <a:r>
              <a:rPr lang="en-US" sz="9000" b="1">
                <a:solidFill>
                  <a:schemeClr val="bg1"/>
                </a:solidFill>
                <a:effectLst>
                  <a:outerShdw blurRad="38100" dist="38100" dir="2700000" algn="tl">
                    <a:srgbClr val="000000">
                      <a:alpha val="43137"/>
                    </a:srgbClr>
                  </a:outerShdw>
                </a:effectLst>
              </a:rPr>
              <a:t>City of Dunwoody / Budget Retreat</a:t>
            </a:r>
          </a:p>
          <a:p>
            <a:pPr marL="0" indent="0">
              <a:buNone/>
            </a:pPr>
            <a:r>
              <a:rPr lang="en-US" sz="9000" b="1">
                <a:solidFill>
                  <a:schemeClr val="bg1"/>
                </a:solidFill>
                <a:effectLst>
                  <a:outerShdw blurRad="38100" dist="38100" dir="2700000" algn="tl">
                    <a:srgbClr val="000000">
                      <a:alpha val="43137"/>
                    </a:srgbClr>
                  </a:outerShdw>
                </a:effectLst>
                <a:latin typeface="Aptos"/>
              </a:rPr>
              <a:t>Parks and Recreation</a:t>
            </a:r>
            <a:endParaRPr lang="en-US">
              <a:solidFill>
                <a:schemeClr val="bg1"/>
              </a:solidFill>
            </a:endParaRPr>
          </a:p>
          <a:p>
            <a:pPr marL="0" indent="0">
              <a:buNone/>
            </a:pPr>
            <a:r>
              <a:rPr lang="en-US" sz="5100" b="1">
                <a:solidFill>
                  <a:schemeClr val="bg1"/>
                </a:solidFill>
                <a:effectLst>
                  <a:outerShdw blurRad="38100" dist="38100" dir="2700000" algn="tl">
                    <a:srgbClr val="000000">
                      <a:alpha val="43137"/>
                    </a:srgbClr>
                  </a:outerShdw>
                </a:effectLst>
                <a:latin typeface="Aptos"/>
              </a:rPr>
              <a:t>September 30, 2026</a:t>
            </a:r>
          </a:p>
        </p:txBody>
      </p:sp>
    </p:spTree>
    <p:extLst>
      <p:ext uri="{BB962C8B-B14F-4D97-AF65-F5344CB8AC3E}">
        <p14:creationId xmlns:p14="http://schemas.microsoft.com/office/powerpoint/2010/main" val="28048374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67545-C82B-10D4-97EF-85E5059BA6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86D6AF-1A4A-78C3-71CB-3D648690D6E9}"/>
              </a:ext>
            </a:extLst>
          </p:cNvPr>
          <p:cNvSpPr>
            <a:spLocks noGrp="1"/>
          </p:cNvSpPr>
          <p:nvPr>
            <p:ph type="title"/>
          </p:nvPr>
        </p:nvSpPr>
        <p:spPr>
          <a:xfrm>
            <a:off x="474710" y="286603"/>
            <a:ext cx="10959908" cy="702302"/>
          </a:xfrm>
        </p:spPr>
        <p:txBody>
          <a:bodyPr>
            <a:normAutofit fontScale="90000"/>
          </a:bodyPr>
          <a:lstStyle/>
          <a:p>
            <a:r>
              <a:rPr lang="en-US" b="1" dirty="0">
                <a:solidFill>
                  <a:schemeClr val="tx1">
                    <a:lumMod val="76000"/>
                    <a:lumOff val="24000"/>
                  </a:schemeClr>
                </a:solidFill>
                <a:latin typeface="Aptos"/>
              </a:rPr>
              <a:t>Parks and Recreation – Mission Statement</a:t>
            </a:r>
          </a:p>
        </p:txBody>
      </p:sp>
      <p:sp>
        <p:nvSpPr>
          <p:cNvPr id="4" name="Slide Number Placeholder 3">
            <a:extLst>
              <a:ext uri="{FF2B5EF4-FFF2-40B4-BE49-F238E27FC236}">
                <a16:creationId xmlns:a16="http://schemas.microsoft.com/office/drawing/2014/main" id="{A589382A-885C-E46D-8383-717872B7DAD1}"/>
              </a:ext>
            </a:extLst>
          </p:cNvPr>
          <p:cNvSpPr>
            <a:spLocks noGrp="1"/>
          </p:cNvSpPr>
          <p:nvPr>
            <p:ph type="sldNum" sz="quarter" idx="12"/>
          </p:nvPr>
        </p:nvSpPr>
        <p:spPr/>
        <p:txBody>
          <a:bodyPr/>
          <a:lstStyle/>
          <a:p>
            <a:fld id="{D19078D7-48D9-421F-BB58-077BD35B5BA3}" type="slidenum">
              <a:rPr lang="en-US" smtClean="0"/>
              <a:t>2</a:t>
            </a:fld>
            <a:endParaRPr lang="en-US"/>
          </a:p>
        </p:txBody>
      </p:sp>
      <p:sp>
        <p:nvSpPr>
          <p:cNvPr id="3" name="TextBox 2">
            <a:extLst>
              <a:ext uri="{FF2B5EF4-FFF2-40B4-BE49-F238E27FC236}">
                <a16:creationId xmlns:a16="http://schemas.microsoft.com/office/drawing/2014/main" id="{42AA7F0C-15D6-3D98-A592-D7E712B17062}"/>
              </a:ext>
            </a:extLst>
          </p:cNvPr>
          <p:cNvSpPr txBox="1"/>
          <p:nvPr/>
        </p:nvSpPr>
        <p:spPr>
          <a:xfrm>
            <a:off x="573932" y="988905"/>
            <a:ext cx="11069428" cy="2246769"/>
          </a:xfrm>
          <a:prstGeom prst="rect">
            <a:avLst/>
          </a:prstGeom>
          <a:noFill/>
        </p:spPr>
        <p:txBody>
          <a:bodyPr wrap="square" lIns="91440" tIns="45720" rIns="91440" bIns="45720" rtlCol="0" anchor="t">
            <a:spAutoFit/>
          </a:bodyPr>
          <a:lstStyle/>
          <a:p>
            <a:r>
              <a:rPr lang="en-US" sz="2800">
                <a:latin typeface="Calibri" panose="020F0502020204030204"/>
                <a:ea typeface="Calibri" panose="020F0502020204030204"/>
                <a:cs typeface="Calibri" panose="020F0502020204030204"/>
              </a:rPr>
              <a:t>To provide essential services, facilities and programs necessary for the positive development and well-being of the community through the provision of parks, greenways, trails and recreational facilities while working in cooperation with other service providers in the community in order to maximize all available resources.</a:t>
            </a:r>
          </a:p>
        </p:txBody>
      </p:sp>
    </p:spTree>
    <p:extLst>
      <p:ext uri="{BB962C8B-B14F-4D97-AF65-F5344CB8AC3E}">
        <p14:creationId xmlns:p14="http://schemas.microsoft.com/office/powerpoint/2010/main" val="9218557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FAB40D-4EB3-F2EC-A440-CE2838ECBAA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66434B-C20F-8F42-682A-F0D7BDBF5273}"/>
              </a:ext>
            </a:extLst>
          </p:cNvPr>
          <p:cNvSpPr>
            <a:spLocks noGrp="1"/>
          </p:cNvSpPr>
          <p:nvPr>
            <p:ph type="title"/>
          </p:nvPr>
        </p:nvSpPr>
        <p:spPr>
          <a:xfrm>
            <a:off x="474710" y="286603"/>
            <a:ext cx="11143358" cy="702302"/>
          </a:xfrm>
        </p:spPr>
        <p:txBody>
          <a:bodyPr>
            <a:normAutofit fontScale="90000"/>
          </a:bodyPr>
          <a:lstStyle/>
          <a:p>
            <a:r>
              <a:rPr lang="en-US" b="1" dirty="0">
                <a:solidFill>
                  <a:schemeClr val="tx1">
                    <a:lumMod val="76000"/>
                    <a:lumOff val="24000"/>
                  </a:schemeClr>
                </a:solidFill>
                <a:latin typeface="Aptos"/>
              </a:rPr>
              <a:t>Parks &amp; Rec – Proposed 2027 Budget</a:t>
            </a:r>
          </a:p>
        </p:txBody>
      </p:sp>
      <p:sp>
        <p:nvSpPr>
          <p:cNvPr id="4" name="Slide Number Placeholder 3">
            <a:extLst>
              <a:ext uri="{FF2B5EF4-FFF2-40B4-BE49-F238E27FC236}">
                <a16:creationId xmlns:a16="http://schemas.microsoft.com/office/drawing/2014/main" id="{9C2B9415-0D74-B18B-946D-42B15616C311}"/>
              </a:ext>
            </a:extLst>
          </p:cNvPr>
          <p:cNvSpPr>
            <a:spLocks noGrp="1"/>
          </p:cNvSpPr>
          <p:nvPr>
            <p:ph type="sldNum" sz="quarter" idx="12"/>
          </p:nvPr>
        </p:nvSpPr>
        <p:spPr/>
        <p:txBody>
          <a:bodyPr/>
          <a:lstStyle/>
          <a:p>
            <a:fld id="{D19078D7-48D9-421F-BB58-077BD35B5BA3}" type="slidenum">
              <a:rPr lang="en-US" smtClean="0"/>
              <a:t>3</a:t>
            </a:fld>
            <a:endParaRPr lang="en-US"/>
          </a:p>
        </p:txBody>
      </p:sp>
      <p:sp>
        <p:nvSpPr>
          <p:cNvPr id="3" name="TextBox 2">
            <a:extLst>
              <a:ext uri="{FF2B5EF4-FFF2-40B4-BE49-F238E27FC236}">
                <a16:creationId xmlns:a16="http://schemas.microsoft.com/office/drawing/2014/main" id="{3928E8DF-5DD7-A89A-11C4-22367A8E7CB6}"/>
              </a:ext>
            </a:extLst>
          </p:cNvPr>
          <p:cNvSpPr txBox="1"/>
          <p:nvPr/>
        </p:nvSpPr>
        <p:spPr>
          <a:xfrm>
            <a:off x="573932" y="988905"/>
            <a:ext cx="11069428" cy="5016758"/>
          </a:xfrm>
          <a:prstGeom prst="rect">
            <a:avLst/>
          </a:prstGeom>
          <a:noFill/>
        </p:spPr>
        <p:txBody>
          <a:bodyPr wrap="square" lIns="91440" tIns="45720" rIns="91440" bIns="45720" rtlCol="0" anchor="t">
            <a:spAutoFit/>
          </a:bodyPr>
          <a:lstStyle/>
          <a:p>
            <a:r>
              <a:rPr lang="en-US" sz="2800" dirty="0">
                <a:latin typeface="Aptos"/>
              </a:rPr>
              <a:t>Total Budget: $5,056,120</a:t>
            </a:r>
            <a:endParaRPr lang="en-US" sz="2800" dirty="0">
              <a:latin typeface="Aptos" panose="020B0004020202020204" pitchFamily="34" charset="0"/>
            </a:endParaRPr>
          </a:p>
          <a:p>
            <a:pPr lvl="1">
              <a:spcBef>
                <a:spcPts val="1200"/>
              </a:spcBef>
            </a:pPr>
            <a:r>
              <a:rPr lang="en-US" sz="2800" dirty="0">
                <a:latin typeface="Aptos"/>
              </a:rPr>
              <a:t>Personnel Services (1 City, 8.5 Contract): $1,198,405</a:t>
            </a:r>
          </a:p>
          <a:p>
            <a:pPr marL="1371600" lvl="2" indent="-457200">
              <a:spcBef>
                <a:spcPts val="1200"/>
              </a:spcBef>
              <a:buFont typeface="Arial" panose="020B0604020202020204" pitchFamily="34" charset="0"/>
              <a:buChar char="•"/>
            </a:pPr>
            <a:r>
              <a:rPr lang="en-US" sz="2800" dirty="0">
                <a:latin typeface="Aptos"/>
              </a:rPr>
              <a:t>Parks and Recreation Director - Oversees parks and facilities operations.</a:t>
            </a:r>
            <a:endParaRPr lang="en-US" dirty="0">
              <a:ea typeface="Calibri" panose="020F0502020204030204"/>
              <a:cs typeface="Calibri" panose="020F0502020204030204"/>
            </a:endParaRPr>
          </a:p>
          <a:p>
            <a:pPr marL="1371600" lvl="2" indent="-457200">
              <a:spcBef>
                <a:spcPts val="1200"/>
              </a:spcBef>
              <a:buFont typeface="Arial" panose="020B0604020202020204" pitchFamily="34" charset="0"/>
              <a:buChar char="•"/>
            </a:pPr>
            <a:r>
              <a:rPr lang="en-US" sz="2800" dirty="0">
                <a:latin typeface="Aptos"/>
              </a:rPr>
              <a:t>Recreation Program Manager - Manages seven athletic associations, outside field rentals, and oversees four staff.</a:t>
            </a:r>
            <a:endParaRPr lang="en-US" dirty="0">
              <a:ea typeface="Calibri" panose="020F0502020204030204"/>
              <a:cs typeface="Calibri" panose="020F0502020204030204"/>
            </a:endParaRPr>
          </a:p>
          <a:p>
            <a:pPr marL="1371600" lvl="2" indent="-457200">
              <a:spcBef>
                <a:spcPts val="1200"/>
              </a:spcBef>
              <a:buFont typeface="Arial" panose="020B0604020202020204" pitchFamily="34" charset="0"/>
              <a:buChar char="•"/>
            </a:pPr>
            <a:r>
              <a:rPr lang="en-US" sz="2800" dirty="0">
                <a:latin typeface="Aptos"/>
              </a:rPr>
              <a:t>Capital Projects Manager - Manages capital projects, oversees Arts in the Park, and manages community programs. </a:t>
            </a:r>
            <a:endParaRPr lang="en-US" dirty="0">
              <a:ea typeface="Calibri" panose="020F0502020204030204"/>
              <a:cs typeface="Calibri" panose="020F0502020204030204"/>
            </a:endParaRPr>
          </a:p>
          <a:p>
            <a:pPr lvl="3"/>
            <a:endParaRPr lang="en-US" sz="2800">
              <a:latin typeface="Aptos"/>
            </a:endParaRPr>
          </a:p>
          <a:p>
            <a:pPr marL="1828800" lvl="3" indent="-457200">
              <a:buFont typeface="Arial" panose="020B0604020202020204" pitchFamily="34" charset="0"/>
              <a:buChar char="•"/>
            </a:pPr>
            <a:endParaRPr lang="en-US" sz="2800">
              <a:latin typeface="Aptos"/>
            </a:endParaRPr>
          </a:p>
        </p:txBody>
      </p:sp>
    </p:spTree>
    <p:extLst>
      <p:ext uri="{BB962C8B-B14F-4D97-AF65-F5344CB8AC3E}">
        <p14:creationId xmlns:p14="http://schemas.microsoft.com/office/powerpoint/2010/main" val="1348437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08EC9-5859-2291-F1E6-07F3A289DA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88960-F33A-C342-3A53-92A8ECDC1EDF}"/>
              </a:ext>
            </a:extLst>
          </p:cNvPr>
          <p:cNvSpPr>
            <a:spLocks noGrp="1"/>
          </p:cNvSpPr>
          <p:nvPr>
            <p:ph type="title"/>
          </p:nvPr>
        </p:nvSpPr>
        <p:spPr>
          <a:xfrm>
            <a:off x="474710" y="286603"/>
            <a:ext cx="11143358" cy="702302"/>
          </a:xfrm>
        </p:spPr>
        <p:txBody>
          <a:bodyPr>
            <a:normAutofit fontScale="90000"/>
          </a:bodyPr>
          <a:lstStyle/>
          <a:p>
            <a:r>
              <a:rPr lang="en-US" b="1" dirty="0">
                <a:solidFill>
                  <a:schemeClr val="tx1"/>
                </a:solidFill>
                <a:latin typeface="Aptos"/>
              </a:rPr>
              <a:t>Parks &amp; Rec – Proposed 2027 Budget</a:t>
            </a:r>
          </a:p>
        </p:txBody>
      </p:sp>
      <p:sp>
        <p:nvSpPr>
          <p:cNvPr id="4" name="Slide Number Placeholder 3">
            <a:extLst>
              <a:ext uri="{FF2B5EF4-FFF2-40B4-BE49-F238E27FC236}">
                <a16:creationId xmlns:a16="http://schemas.microsoft.com/office/drawing/2014/main" id="{3DE092B4-6020-8856-C2AD-A427CD552AE6}"/>
              </a:ext>
            </a:extLst>
          </p:cNvPr>
          <p:cNvSpPr>
            <a:spLocks noGrp="1"/>
          </p:cNvSpPr>
          <p:nvPr>
            <p:ph type="sldNum" sz="quarter" idx="12"/>
          </p:nvPr>
        </p:nvSpPr>
        <p:spPr/>
        <p:txBody>
          <a:bodyPr/>
          <a:lstStyle/>
          <a:p>
            <a:fld id="{D19078D7-48D9-421F-BB58-077BD35B5BA3}" type="slidenum">
              <a:rPr lang="en-US" smtClean="0"/>
              <a:t>4</a:t>
            </a:fld>
            <a:endParaRPr lang="en-US"/>
          </a:p>
        </p:txBody>
      </p:sp>
      <p:sp>
        <p:nvSpPr>
          <p:cNvPr id="3" name="TextBox 2">
            <a:extLst>
              <a:ext uri="{FF2B5EF4-FFF2-40B4-BE49-F238E27FC236}">
                <a16:creationId xmlns:a16="http://schemas.microsoft.com/office/drawing/2014/main" id="{05BE34FB-F7E7-9B7F-5A88-A864A7879C09}"/>
              </a:ext>
            </a:extLst>
          </p:cNvPr>
          <p:cNvSpPr txBox="1"/>
          <p:nvPr/>
        </p:nvSpPr>
        <p:spPr>
          <a:xfrm>
            <a:off x="573932" y="988905"/>
            <a:ext cx="11069428" cy="341632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a:rPr>
              <a:t>Recreation Coordinator x 2- One focuses on park-hosted community events; one focuses on facility rentals and scheduling.</a:t>
            </a:r>
            <a:endParaRPr lang="en-US" dirty="0">
              <a:ea typeface="Calibri" panose="020F0502020204030204"/>
              <a:cs typeface="Calibri" panose="020F0502020204030204"/>
            </a:endParaRPr>
          </a:p>
          <a:p>
            <a:pPr marL="457200" indent="-457200">
              <a:spcBef>
                <a:spcPts val="1200"/>
              </a:spcBef>
              <a:buFont typeface="Arial" panose="020B0604020202020204" pitchFamily="34" charset="0"/>
              <a:buChar char="•"/>
            </a:pPr>
            <a:r>
              <a:rPr lang="en-US" sz="2800" dirty="0">
                <a:latin typeface="Aptos"/>
              </a:rPr>
              <a:t>Grounds Coordinator - Maintains over 200 acres of greenspace and facilities; oversees ground maintenance/</a:t>
            </a:r>
            <a:r>
              <a:rPr lang="en-US" sz="2800" dirty="0" err="1">
                <a:latin typeface="Aptos"/>
              </a:rPr>
              <a:t>TriScapes</a:t>
            </a:r>
            <a:r>
              <a:rPr lang="en-US" sz="2800" dirty="0">
                <a:latin typeface="Aptos"/>
              </a:rPr>
              <a:t>.</a:t>
            </a:r>
          </a:p>
          <a:p>
            <a:pPr marL="457200" indent="-457200">
              <a:spcBef>
                <a:spcPts val="1200"/>
              </a:spcBef>
              <a:buFont typeface="Arial" panose="020B0604020202020204" pitchFamily="34" charset="0"/>
              <a:buChar char="•"/>
            </a:pPr>
            <a:r>
              <a:rPr lang="en-US" sz="2800" dirty="0">
                <a:latin typeface="Aptos"/>
              </a:rPr>
              <a:t>Facilities Coordinator - Maintains 200K+ sq ft of infrastructure; manages 8-10 repair/maintenance requests per day and after hours/emergency calls.</a:t>
            </a:r>
          </a:p>
        </p:txBody>
      </p:sp>
    </p:spTree>
    <p:extLst>
      <p:ext uri="{BB962C8B-B14F-4D97-AF65-F5344CB8AC3E}">
        <p14:creationId xmlns:p14="http://schemas.microsoft.com/office/powerpoint/2010/main" val="1324944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23317-4AEB-FD85-03E9-F3185003C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DFA5BD-2321-678D-D325-8A22569A954B}"/>
              </a:ext>
            </a:extLst>
          </p:cNvPr>
          <p:cNvSpPr>
            <a:spLocks noGrp="1"/>
          </p:cNvSpPr>
          <p:nvPr>
            <p:ph type="title"/>
          </p:nvPr>
        </p:nvSpPr>
        <p:spPr>
          <a:xfrm>
            <a:off x="474710" y="286603"/>
            <a:ext cx="11143358" cy="702302"/>
          </a:xfrm>
        </p:spPr>
        <p:txBody>
          <a:bodyPr>
            <a:normAutofit fontScale="90000"/>
          </a:bodyPr>
          <a:lstStyle/>
          <a:p>
            <a:r>
              <a:rPr lang="en-US" b="1">
                <a:latin typeface="Aptos"/>
              </a:rPr>
              <a:t>Parks &amp; Rec – Proposed 2027 Budget</a:t>
            </a:r>
          </a:p>
        </p:txBody>
      </p:sp>
      <p:sp>
        <p:nvSpPr>
          <p:cNvPr id="4" name="Slide Number Placeholder 3">
            <a:extLst>
              <a:ext uri="{FF2B5EF4-FFF2-40B4-BE49-F238E27FC236}">
                <a16:creationId xmlns:a16="http://schemas.microsoft.com/office/drawing/2014/main" id="{8AC27C62-A313-00C7-B39D-FCE78AB217B0}"/>
              </a:ext>
            </a:extLst>
          </p:cNvPr>
          <p:cNvSpPr>
            <a:spLocks noGrp="1"/>
          </p:cNvSpPr>
          <p:nvPr>
            <p:ph type="sldNum" sz="quarter" idx="12"/>
          </p:nvPr>
        </p:nvSpPr>
        <p:spPr/>
        <p:txBody>
          <a:bodyPr/>
          <a:lstStyle/>
          <a:p>
            <a:fld id="{D19078D7-48D9-421F-BB58-077BD35B5BA3}" type="slidenum">
              <a:rPr lang="en-US" smtClean="0"/>
              <a:t>5</a:t>
            </a:fld>
            <a:endParaRPr lang="en-US"/>
          </a:p>
        </p:txBody>
      </p:sp>
      <p:sp>
        <p:nvSpPr>
          <p:cNvPr id="3" name="TextBox 2">
            <a:extLst>
              <a:ext uri="{FF2B5EF4-FFF2-40B4-BE49-F238E27FC236}">
                <a16:creationId xmlns:a16="http://schemas.microsoft.com/office/drawing/2014/main" id="{4D60BE3A-C8E3-D722-11CC-8226C26DDA18}"/>
              </a:ext>
            </a:extLst>
          </p:cNvPr>
          <p:cNvSpPr txBox="1"/>
          <p:nvPr/>
        </p:nvSpPr>
        <p:spPr>
          <a:xfrm>
            <a:off x="573932" y="988905"/>
            <a:ext cx="11069428" cy="2554545"/>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dirty="0">
                <a:latin typeface="Aptos"/>
              </a:rPr>
              <a:t>Facilities Associate - Supports Facilities Coordinator with Emergency/After Hours Calls, repairs, and maintenance.</a:t>
            </a:r>
            <a:endParaRPr lang="en-US" dirty="0">
              <a:ea typeface="Calibri" panose="020F0502020204030204"/>
              <a:cs typeface="Calibri" panose="020F0502020204030204"/>
            </a:endParaRPr>
          </a:p>
          <a:p>
            <a:pPr marL="457200" indent="-457200">
              <a:spcBef>
                <a:spcPts val="1200"/>
              </a:spcBef>
              <a:buFont typeface="Arial" panose="020B0604020202020204" pitchFamily="34" charset="0"/>
              <a:buChar char="•"/>
            </a:pPr>
            <a:r>
              <a:rPr lang="en-US" sz="2800" dirty="0">
                <a:latin typeface="Aptos"/>
              </a:rPr>
              <a:t>Recreation Leader- Supervises various fields, reports maintenance needs, communicates with user groups. </a:t>
            </a:r>
          </a:p>
          <a:p>
            <a:pPr marL="457200" indent="-457200">
              <a:spcBef>
                <a:spcPts val="1200"/>
              </a:spcBef>
              <a:buFont typeface="Arial" panose="020B0604020202020204" pitchFamily="34" charset="0"/>
              <a:buChar char="•"/>
            </a:pPr>
            <a:r>
              <a:rPr lang="en-US" sz="2800" dirty="0">
                <a:latin typeface="Aptos"/>
              </a:rPr>
              <a:t>Part-time Recreation Leader - Assists Recreation Leader.</a:t>
            </a:r>
            <a:endParaRPr lang="en-US" sz="2800" dirty="0">
              <a:latin typeface="Aptos" panose="020B0004020202020204" pitchFamily="34" charset="0"/>
            </a:endParaRPr>
          </a:p>
        </p:txBody>
      </p:sp>
    </p:spTree>
    <p:extLst>
      <p:ext uri="{BB962C8B-B14F-4D97-AF65-F5344CB8AC3E}">
        <p14:creationId xmlns:p14="http://schemas.microsoft.com/office/powerpoint/2010/main" val="636941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72FB5-4196-0D4A-E93E-A9AF565B4C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9CCB1-9293-B6AF-18EA-9FDF32E7473A}"/>
              </a:ext>
            </a:extLst>
          </p:cNvPr>
          <p:cNvSpPr>
            <a:spLocks noGrp="1"/>
          </p:cNvSpPr>
          <p:nvPr>
            <p:ph type="title"/>
          </p:nvPr>
        </p:nvSpPr>
        <p:spPr>
          <a:xfrm>
            <a:off x="474710" y="286603"/>
            <a:ext cx="11143358" cy="702302"/>
          </a:xfrm>
        </p:spPr>
        <p:txBody>
          <a:bodyPr>
            <a:normAutofit fontScale="90000"/>
          </a:bodyPr>
          <a:lstStyle/>
          <a:p>
            <a:r>
              <a:rPr lang="en-US" b="1">
                <a:latin typeface="Aptos"/>
              </a:rPr>
              <a:t>Parks &amp; Rec – Proposed 2027 Budget</a:t>
            </a:r>
          </a:p>
        </p:txBody>
      </p:sp>
      <p:sp>
        <p:nvSpPr>
          <p:cNvPr id="4" name="Slide Number Placeholder 3">
            <a:extLst>
              <a:ext uri="{FF2B5EF4-FFF2-40B4-BE49-F238E27FC236}">
                <a16:creationId xmlns:a16="http://schemas.microsoft.com/office/drawing/2014/main" id="{C5A20CB4-F106-1B46-48D1-2411E98E8F88}"/>
              </a:ext>
            </a:extLst>
          </p:cNvPr>
          <p:cNvSpPr>
            <a:spLocks noGrp="1"/>
          </p:cNvSpPr>
          <p:nvPr>
            <p:ph type="sldNum" sz="quarter" idx="12"/>
          </p:nvPr>
        </p:nvSpPr>
        <p:spPr/>
        <p:txBody>
          <a:bodyPr/>
          <a:lstStyle/>
          <a:p>
            <a:fld id="{D19078D7-48D9-421F-BB58-077BD35B5BA3}" type="slidenum">
              <a:rPr lang="en-US" smtClean="0"/>
              <a:t>6</a:t>
            </a:fld>
            <a:endParaRPr lang="en-US"/>
          </a:p>
        </p:txBody>
      </p:sp>
      <p:sp>
        <p:nvSpPr>
          <p:cNvPr id="3" name="TextBox 2">
            <a:extLst>
              <a:ext uri="{FF2B5EF4-FFF2-40B4-BE49-F238E27FC236}">
                <a16:creationId xmlns:a16="http://schemas.microsoft.com/office/drawing/2014/main" id="{C37C194F-B830-F385-794B-82B13ECA4A69}"/>
              </a:ext>
            </a:extLst>
          </p:cNvPr>
          <p:cNvSpPr txBox="1"/>
          <p:nvPr/>
        </p:nvSpPr>
        <p:spPr>
          <a:xfrm>
            <a:off x="573932" y="988905"/>
            <a:ext cx="9588100" cy="4828117"/>
          </a:xfrm>
          <a:prstGeom prst="rect">
            <a:avLst/>
          </a:prstGeom>
          <a:noFill/>
        </p:spPr>
        <p:txBody>
          <a:bodyPr wrap="square" lIns="91440" tIns="45720" rIns="91440" bIns="45720" rtlCol="0" anchor="t">
            <a:spAutoFit/>
          </a:bodyPr>
          <a:lstStyle/>
          <a:p>
            <a:r>
              <a:rPr lang="en-US" sz="2800" dirty="0">
                <a:solidFill>
                  <a:srgbClr val="000000"/>
                </a:solidFill>
                <a:latin typeface="Aptos"/>
              </a:rPr>
              <a:t>Operations -</a:t>
            </a:r>
            <a:r>
              <a:rPr lang="en-US" sz="2800" dirty="0">
                <a:latin typeface="Aptos"/>
              </a:rPr>
              <a:t> $3,432,415  (200 acres)</a:t>
            </a:r>
            <a:endParaRPr lang="en-US">
              <a:ea typeface="Calibri"/>
              <a:cs typeface="Calibri"/>
            </a:endParaRPr>
          </a:p>
          <a:p>
            <a:pPr marL="914400" lvl="1" indent="-457200">
              <a:buFont typeface="Arial" panose="020B0604020202020204" pitchFamily="34" charset="0"/>
              <a:buChar char="•"/>
            </a:pPr>
            <a:r>
              <a:rPr lang="en-US" sz="2800" dirty="0" err="1">
                <a:latin typeface="Aptos"/>
              </a:rPr>
              <a:t>TriScapes</a:t>
            </a:r>
            <a:r>
              <a:rPr lang="en-US" sz="2800" dirty="0">
                <a:latin typeface="Aptos"/>
              </a:rPr>
              <a:t> Contract (crew of 25): $1,811,485</a:t>
            </a:r>
          </a:p>
          <a:p>
            <a:pPr marL="914400" lvl="1" indent="-457200">
              <a:buFont typeface="Arial" panose="020B0604020202020204" pitchFamily="34" charset="0"/>
              <a:buChar char="•"/>
            </a:pPr>
            <a:r>
              <a:rPr lang="en-US" sz="2800" dirty="0">
                <a:latin typeface="Aptos"/>
              </a:rPr>
              <a:t>Repairs &amp; Maintenance: $906,595</a:t>
            </a:r>
          </a:p>
          <a:p>
            <a:pPr marL="914400" lvl="1" indent="-457200">
              <a:buFont typeface="Arial" panose="020B0604020202020204" pitchFamily="34" charset="0"/>
              <a:buChar char="•"/>
            </a:pPr>
            <a:r>
              <a:rPr lang="en-US" sz="2800" dirty="0">
                <a:latin typeface="Aptos"/>
              </a:rPr>
              <a:t>Utilities: $420,000</a:t>
            </a:r>
          </a:p>
          <a:p>
            <a:pPr marL="914400" lvl="1" indent="-457200">
              <a:buFont typeface="Arial" panose="020B0604020202020204" pitchFamily="34" charset="0"/>
              <a:buChar char="•"/>
            </a:pPr>
            <a:r>
              <a:rPr lang="en-US" sz="2800" dirty="0">
                <a:latin typeface="Aptos"/>
              </a:rPr>
              <a:t>Supplies: $224,375</a:t>
            </a:r>
          </a:p>
          <a:p>
            <a:pPr>
              <a:spcBef>
                <a:spcPts val="1200"/>
              </a:spcBef>
            </a:pPr>
            <a:r>
              <a:rPr lang="en-US" sz="2800" dirty="0">
                <a:latin typeface="Aptos"/>
              </a:rPr>
              <a:t>Facilities: $585,010 (200,000+ sq. ft of infrastructure)</a:t>
            </a:r>
            <a:endParaRPr lang="en-US">
              <a:ea typeface="Calibri" panose="020F0502020204030204"/>
              <a:cs typeface="Calibri" panose="020F0502020204030204"/>
            </a:endParaRPr>
          </a:p>
          <a:p>
            <a:pPr marL="457200">
              <a:lnSpc>
                <a:spcPct val="0"/>
              </a:lnSpc>
              <a:spcBef>
                <a:spcPts val="1500"/>
              </a:spcBef>
            </a:pPr>
            <a:r>
              <a:rPr lang="en-US" sz="2000" i="1" dirty="0">
                <a:latin typeface="Aptos"/>
              </a:rPr>
              <a:t>Includes City Hall, Annex, Arts Center, buildings at each park</a:t>
            </a:r>
          </a:p>
          <a:p>
            <a:pPr marL="914400" lvl="1" indent="-457200">
              <a:spcBef>
                <a:spcPts val="600"/>
              </a:spcBef>
              <a:buFont typeface="Arial" panose="020B0604020202020204" pitchFamily="34" charset="0"/>
              <a:buChar char="•"/>
            </a:pPr>
            <a:r>
              <a:rPr lang="en-US" sz="2800" dirty="0">
                <a:latin typeface="Aptos"/>
              </a:rPr>
              <a:t>Repairs &amp; Maintenance: $375,000</a:t>
            </a:r>
          </a:p>
          <a:p>
            <a:pPr marL="914400" lvl="1" indent="-457200">
              <a:buFont typeface="Arial" panose="020B0604020202020204" pitchFamily="34" charset="0"/>
              <a:buChar char="•"/>
            </a:pPr>
            <a:r>
              <a:rPr lang="en-US" sz="2800" dirty="0">
                <a:latin typeface="Aptos"/>
              </a:rPr>
              <a:t>Utilities: $163,220</a:t>
            </a:r>
          </a:p>
          <a:p>
            <a:pPr indent="-457200">
              <a:buFont typeface="Arial" panose="020B0604020202020204" pitchFamily="34" charset="0"/>
              <a:buChar char="•"/>
            </a:pPr>
            <a:endParaRPr lang="en-US" sz="2800">
              <a:latin typeface="Aptos"/>
            </a:endParaRPr>
          </a:p>
          <a:p>
            <a:pPr lvl="1"/>
            <a:endParaRPr lang="en-US" sz="2800">
              <a:latin typeface="Aptos"/>
            </a:endParaRPr>
          </a:p>
        </p:txBody>
      </p:sp>
    </p:spTree>
    <p:extLst>
      <p:ext uri="{BB962C8B-B14F-4D97-AF65-F5344CB8AC3E}">
        <p14:creationId xmlns:p14="http://schemas.microsoft.com/office/powerpoint/2010/main" val="2323184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198D8D-CEC2-18E0-F539-073C64C61F55}"/>
              </a:ext>
            </a:extLst>
          </p:cNvPr>
          <p:cNvSpPr>
            <a:spLocks noGrp="1"/>
          </p:cNvSpPr>
          <p:nvPr>
            <p:ph type="title"/>
          </p:nvPr>
        </p:nvSpPr>
        <p:spPr/>
        <p:txBody>
          <a:bodyPr/>
          <a:lstStyle/>
          <a:p>
            <a:r>
              <a:rPr lang="en-US" sz="4000" b="1" dirty="0">
                <a:latin typeface="Aptos"/>
              </a:rPr>
              <a:t>Parks &amp; Rec – </a:t>
            </a:r>
            <a:r>
              <a:rPr lang="en-US" sz="3800" b="1" dirty="0">
                <a:latin typeface="Aptos"/>
              </a:rPr>
              <a:t>Park Visitation</a:t>
            </a:r>
            <a:endParaRPr lang="en-US" dirty="0"/>
          </a:p>
          <a:p>
            <a:endParaRPr lang="en-US" dirty="0"/>
          </a:p>
        </p:txBody>
      </p:sp>
      <p:sp>
        <p:nvSpPr>
          <p:cNvPr id="5" name="Slide Number Placeholder 4">
            <a:extLst>
              <a:ext uri="{FF2B5EF4-FFF2-40B4-BE49-F238E27FC236}">
                <a16:creationId xmlns:a16="http://schemas.microsoft.com/office/drawing/2014/main" id="{4DA28A9D-8646-7125-A74C-1242364404B2}"/>
              </a:ext>
            </a:extLst>
          </p:cNvPr>
          <p:cNvSpPr>
            <a:spLocks noGrp="1"/>
          </p:cNvSpPr>
          <p:nvPr>
            <p:ph type="sldNum" sz="quarter" idx="12"/>
          </p:nvPr>
        </p:nvSpPr>
        <p:spPr/>
        <p:txBody>
          <a:bodyPr/>
          <a:lstStyle/>
          <a:p>
            <a:fld id="{A5E2F8EF-BB61-4BB6-AF82-B4F0A683C0A1}" type="slidenum">
              <a:rPr lang="en-US" smtClean="0"/>
              <a:t>7</a:t>
            </a:fld>
            <a:endParaRPr lang="en-US"/>
          </a:p>
        </p:txBody>
      </p:sp>
      <p:graphicFrame>
        <p:nvGraphicFramePr>
          <p:cNvPr id="7" name="Object 6">
            <a:extLst>
              <a:ext uri="{FF2B5EF4-FFF2-40B4-BE49-F238E27FC236}">
                <a16:creationId xmlns:a16="http://schemas.microsoft.com/office/drawing/2014/main" id="{FFCCAFDE-E340-B540-D25D-AD2574CE9995}"/>
              </a:ext>
            </a:extLst>
          </p:cNvPr>
          <p:cNvGraphicFramePr>
            <a:graphicFrameLocks noChangeAspect="1"/>
          </p:cNvGraphicFramePr>
          <p:nvPr>
            <p:extLst>
              <p:ext uri="{D42A27DB-BD31-4B8C-83A1-F6EECF244321}">
                <p14:modId xmlns:p14="http://schemas.microsoft.com/office/powerpoint/2010/main" val="3431808952"/>
              </p:ext>
            </p:extLst>
          </p:nvPr>
        </p:nvGraphicFramePr>
        <p:xfrm>
          <a:off x="2298192" y="1630125"/>
          <a:ext cx="7648448" cy="4012160"/>
        </p:xfrm>
        <a:graphic>
          <a:graphicData uri="http://schemas.openxmlformats.org/presentationml/2006/ole">
            <mc:AlternateContent xmlns:mc="http://schemas.openxmlformats.org/markup-compatibility/2006">
              <mc:Choice xmlns:v="urn:schemas-microsoft-com:vml" Requires="v">
                <p:oleObj name="Worksheet" r:id="rId2" imgW="4019543" imgH="2105012" progId="Excel.Sheet.12">
                  <p:embed/>
                </p:oleObj>
              </mc:Choice>
              <mc:Fallback>
                <p:oleObj name="Worksheet" r:id="rId2" imgW="4019543" imgH="2105012" progId="Excel.Sheet.12">
                  <p:embed/>
                  <p:pic>
                    <p:nvPicPr>
                      <p:cNvPr id="6" name="Object 5">
                        <a:extLst>
                          <a:ext uri="{FF2B5EF4-FFF2-40B4-BE49-F238E27FC236}">
                            <a16:creationId xmlns:a16="http://schemas.microsoft.com/office/drawing/2014/main" id="{77FF2133-50D6-475A-DC9E-5044D82CB6A7}"/>
                          </a:ext>
                        </a:extLst>
                      </p:cNvPr>
                      <p:cNvPicPr/>
                      <p:nvPr/>
                    </p:nvPicPr>
                    <p:blipFill>
                      <a:blip r:embed="rId3"/>
                      <a:stretch>
                        <a:fillRect/>
                      </a:stretch>
                    </p:blipFill>
                    <p:spPr>
                      <a:xfrm>
                        <a:off x="2298192" y="1630125"/>
                        <a:ext cx="7648448" cy="4012160"/>
                      </a:xfrm>
                      <a:prstGeom prst="rect">
                        <a:avLst/>
                      </a:prstGeom>
                    </p:spPr>
                  </p:pic>
                </p:oleObj>
              </mc:Fallback>
            </mc:AlternateContent>
          </a:graphicData>
        </a:graphic>
      </p:graphicFrame>
    </p:spTree>
    <p:extLst>
      <p:ext uri="{BB962C8B-B14F-4D97-AF65-F5344CB8AC3E}">
        <p14:creationId xmlns:p14="http://schemas.microsoft.com/office/powerpoint/2010/main" val="2469359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62597-44CE-9D85-5452-0131150F3B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89C953-D429-DB43-C7B6-D0307076F33A}"/>
              </a:ext>
            </a:extLst>
          </p:cNvPr>
          <p:cNvSpPr>
            <a:spLocks noGrp="1"/>
          </p:cNvSpPr>
          <p:nvPr>
            <p:ph type="title"/>
          </p:nvPr>
        </p:nvSpPr>
        <p:spPr>
          <a:xfrm>
            <a:off x="474710" y="286603"/>
            <a:ext cx="11143358" cy="702302"/>
          </a:xfrm>
        </p:spPr>
        <p:txBody>
          <a:bodyPr>
            <a:normAutofit fontScale="90000"/>
          </a:bodyPr>
          <a:lstStyle/>
          <a:p>
            <a:r>
              <a:rPr lang="en-US" b="1">
                <a:latin typeface="Aptos"/>
              </a:rPr>
              <a:t>Parks &amp; Rec – General Capital Fund 350</a:t>
            </a:r>
          </a:p>
        </p:txBody>
      </p:sp>
      <p:sp>
        <p:nvSpPr>
          <p:cNvPr id="4" name="Slide Number Placeholder 3">
            <a:extLst>
              <a:ext uri="{FF2B5EF4-FFF2-40B4-BE49-F238E27FC236}">
                <a16:creationId xmlns:a16="http://schemas.microsoft.com/office/drawing/2014/main" id="{22BF26D1-228D-B0C6-A38A-99A33E7DC52F}"/>
              </a:ext>
            </a:extLst>
          </p:cNvPr>
          <p:cNvSpPr>
            <a:spLocks noGrp="1"/>
          </p:cNvSpPr>
          <p:nvPr>
            <p:ph type="sldNum" sz="quarter" idx="12"/>
          </p:nvPr>
        </p:nvSpPr>
        <p:spPr/>
        <p:txBody>
          <a:bodyPr/>
          <a:lstStyle/>
          <a:p>
            <a:fld id="{D19078D7-48D9-421F-BB58-077BD35B5BA3}" type="slidenum">
              <a:rPr lang="en-US" smtClean="0"/>
              <a:t>8</a:t>
            </a:fld>
            <a:endParaRPr lang="en-US"/>
          </a:p>
        </p:txBody>
      </p:sp>
      <p:sp>
        <p:nvSpPr>
          <p:cNvPr id="3" name="TextBox 2">
            <a:extLst>
              <a:ext uri="{FF2B5EF4-FFF2-40B4-BE49-F238E27FC236}">
                <a16:creationId xmlns:a16="http://schemas.microsoft.com/office/drawing/2014/main" id="{E1413FA7-0A73-0B3D-E15D-573E448796B2}"/>
              </a:ext>
            </a:extLst>
          </p:cNvPr>
          <p:cNvSpPr txBox="1"/>
          <p:nvPr/>
        </p:nvSpPr>
        <p:spPr>
          <a:xfrm>
            <a:off x="573932" y="988905"/>
            <a:ext cx="11069428" cy="4031873"/>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3200">
                <a:latin typeface="Aptos"/>
              </a:rPr>
              <a:t>This was a five-year $600K/yr project created in 2023 to repair and improve existing infrastructure.</a:t>
            </a:r>
          </a:p>
          <a:p>
            <a:pPr marL="457200" indent="-457200">
              <a:buFont typeface="Arial" panose="020B0604020202020204" pitchFamily="34" charset="0"/>
              <a:buChar char="•"/>
            </a:pPr>
            <a:r>
              <a:rPr lang="en-US" sz="3200">
                <a:latin typeface="Aptos"/>
              </a:rPr>
              <a:t>FY2027 will be its last year of funding.</a:t>
            </a:r>
          </a:p>
          <a:p>
            <a:pPr marL="457200" indent="-457200">
              <a:buFont typeface="Arial" panose="020B0604020202020204" pitchFamily="34" charset="0"/>
              <a:buChar char="•"/>
            </a:pPr>
            <a:r>
              <a:rPr lang="en-US" sz="3200">
                <a:latin typeface="Aptos"/>
              </a:rPr>
              <a:t>Before this project existed, repairs and improvements were delayed or not done at all.</a:t>
            </a:r>
          </a:p>
          <a:p>
            <a:pPr marL="457200" indent="-457200">
              <a:buFont typeface="Arial" panose="020B0604020202020204" pitchFamily="34" charset="0"/>
              <a:buChar char="•"/>
            </a:pPr>
            <a:r>
              <a:rPr lang="en-US" sz="3200">
                <a:latin typeface="Aptos"/>
              </a:rPr>
              <a:t>If the FY2028 budget doesn’t have a replacement for this fund, staff will prioritize events as able, but it will be a drastic reduction.</a:t>
            </a:r>
          </a:p>
        </p:txBody>
      </p:sp>
    </p:spTree>
    <p:extLst>
      <p:ext uri="{BB962C8B-B14F-4D97-AF65-F5344CB8AC3E}">
        <p14:creationId xmlns:p14="http://schemas.microsoft.com/office/powerpoint/2010/main" val="3282205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275F8-0A19-2D34-D663-509B947470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8FE93-12B8-FF7F-17B4-D2F1D91EE140}"/>
              </a:ext>
            </a:extLst>
          </p:cNvPr>
          <p:cNvSpPr>
            <a:spLocks noGrp="1"/>
          </p:cNvSpPr>
          <p:nvPr>
            <p:ph type="title"/>
          </p:nvPr>
        </p:nvSpPr>
        <p:spPr>
          <a:xfrm>
            <a:off x="474710" y="286603"/>
            <a:ext cx="11143358" cy="702302"/>
          </a:xfrm>
        </p:spPr>
        <p:txBody>
          <a:bodyPr>
            <a:normAutofit fontScale="90000"/>
          </a:bodyPr>
          <a:lstStyle/>
          <a:p>
            <a:r>
              <a:rPr lang="en-US" b="1">
                <a:latin typeface="Aptos"/>
              </a:rPr>
              <a:t>Parks &amp; Rec – General Capital Fund 350</a:t>
            </a:r>
          </a:p>
        </p:txBody>
      </p:sp>
      <p:sp>
        <p:nvSpPr>
          <p:cNvPr id="4" name="Slide Number Placeholder 3">
            <a:extLst>
              <a:ext uri="{FF2B5EF4-FFF2-40B4-BE49-F238E27FC236}">
                <a16:creationId xmlns:a16="http://schemas.microsoft.com/office/drawing/2014/main" id="{447FFFFA-41E3-E925-7FFF-B7CFAEB1F2FF}"/>
              </a:ext>
            </a:extLst>
          </p:cNvPr>
          <p:cNvSpPr>
            <a:spLocks noGrp="1"/>
          </p:cNvSpPr>
          <p:nvPr>
            <p:ph type="sldNum" sz="quarter" idx="12"/>
          </p:nvPr>
        </p:nvSpPr>
        <p:spPr/>
        <p:txBody>
          <a:bodyPr/>
          <a:lstStyle/>
          <a:p>
            <a:fld id="{D19078D7-48D9-421F-BB58-077BD35B5BA3}" type="slidenum">
              <a:rPr lang="en-US" smtClean="0"/>
              <a:t>9</a:t>
            </a:fld>
            <a:endParaRPr lang="en-US"/>
          </a:p>
        </p:txBody>
      </p:sp>
      <p:sp>
        <p:nvSpPr>
          <p:cNvPr id="3" name="TextBox 2">
            <a:extLst>
              <a:ext uri="{FF2B5EF4-FFF2-40B4-BE49-F238E27FC236}">
                <a16:creationId xmlns:a16="http://schemas.microsoft.com/office/drawing/2014/main" id="{79188F3D-A11C-EFA6-A6B4-98AA28DEFF71}"/>
              </a:ext>
            </a:extLst>
          </p:cNvPr>
          <p:cNvSpPr txBox="1"/>
          <p:nvPr/>
        </p:nvSpPr>
        <p:spPr>
          <a:xfrm>
            <a:off x="573932" y="988905"/>
            <a:ext cx="11069428" cy="4832092"/>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US" sz="2800">
                <a:latin typeface="Aptos"/>
              </a:rPr>
              <a:t>Without Fund 350, these projects would not have been completed:</a:t>
            </a:r>
          </a:p>
          <a:p>
            <a:pPr marL="914400" lvl="1" indent="-457200">
              <a:buFont typeface="Arial" panose="020B0604020202020204" pitchFamily="34" charset="0"/>
              <a:buChar char="•"/>
            </a:pPr>
            <a:r>
              <a:rPr lang="en-US" sz="2800">
                <a:latin typeface="Aptos"/>
              </a:rPr>
              <a:t>Stage Door Theatre renovations</a:t>
            </a:r>
          </a:p>
          <a:p>
            <a:pPr marL="914400" lvl="1" indent="-457200">
              <a:buFont typeface="Arial" panose="020B0604020202020204" pitchFamily="34" charset="0"/>
              <a:buChar char="•"/>
            </a:pPr>
            <a:r>
              <a:rPr lang="en-US" sz="2800">
                <a:latin typeface="Aptos"/>
              </a:rPr>
              <a:t>Waterford Park playground</a:t>
            </a:r>
          </a:p>
          <a:p>
            <a:pPr marL="914400" lvl="1" indent="-457200">
              <a:buFont typeface="Arial" panose="020B0604020202020204" pitchFamily="34" charset="0"/>
              <a:buChar char="•"/>
            </a:pPr>
            <a:r>
              <a:rPr lang="en-US" sz="2800">
                <a:latin typeface="Aptos"/>
              </a:rPr>
              <a:t>Middle School resodding &amp; fencing</a:t>
            </a:r>
          </a:p>
          <a:p>
            <a:pPr marL="914400" lvl="1" indent="-457200">
              <a:buFont typeface="Arial" panose="020B0604020202020204" pitchFamily="34" charset="0"/>
              <a:buChar char="•"/>
            </a:pPr>
            <a:r>
              <a:rPr lang="en-US" sz="2800">
                <a:latin typeface="Aptos"/>
              </a:rPr>
              <a:t>Donaldson-Bannister blacksmith shop</a:t>
            </a:r>
          </a:p>
          <a:p>
            <a:pPr marL="914400" lvl="1" indent="-457200">
              <a:buFont typeface="Arial" panose="020B0604020202020204" pitchFamily="34" charset="0"/>
              <a:buChar char="•"/>
            </a:pPr>
            <a:r>
              <a:rPr lang="en-US" sz="2800">
                <a:latin typeface="Aptos"/>
              </a:rPr>
              <a:t>Arts Center wheelchair lift, ADA push buttons</a:t>
            </a:r>
          </a:p>
          <a:p>
            <a:pPr marL="914400" lvl="1" indent="-457200">
              <a:buFont typeface="Arial" panose="020B0604020202020204" pitchFamily="34" charset="0"/>
              <a:buChar char="•"/>
            </a:pPr>
            <a:r>
              <a:rPr lang="en-US" sz="2800">
                <a:latin typeface="Aptos"/>
              </a:rPr>
              <a:t>Pernoshal Trail repairs</a:t>
            </a:r>
          </a:p>
          <a:p>
            <a:pPr marL="914400" lvl="1" indent="-457200">
              <a:buFont typeface="Arial" panose="020B0604020202020204" pitchFamily="34" charset="0"/>
              <a:buChar char="•"/>
            </a:pPr>
            <a:r>
              <a:rPr lang="en-US" sz="2800">
                <a:latin typeface="Aptos"/>
              </a:rPr>
              <a:t>Dunwoody Trailway lighting addition</a:t>
            </a:r>
          </a:p>
          <a:p>
            <a:pPr marL="914400" lvl="1" indent="-457200">
              <a:buFont typeface="Arial" panose="020B0604020202020204" pitchFamily="34" charset="0"/>
              <a:buChar char="•"/>
            </a:pPr>
            <a:r>
              <a:rPr lang="en-US" sz="2800">
                <a:latin typeface="Aptos"/>
              </a:rPr>
              <a:t>Arts Center windows</a:t>
            </a:r>
          </a:p>
          <a:p>
            <a:pPr marL="914400" lvl="1" indent="-457200">
              <a:buFont typeface="Arial" panose="020B0604020202020204" pitchFamily="34" charset="0"/>
              <a:buChar char="•"/>
            </a:pPr>
            <a:r>
              <a:rPr lang="en-US" sz="2800">
                <a:latin typeface="Aptos"/>
              </a:rPr>
              <a:t>Windwood Hollow playground resurfacing</a:t>
            </a:r>
          </a:p>
          <a:p>
            <a:pPr marL="914400" lvl="1" indent="-457200">
              <a:buFont typeface="Arial" panose="020B0604020202020204" pitchFamily="34" charset="0"/>
              <a:buChar char="•"/>
            </a:pPr>
            <a:r>
              <a:rPr lang="en-US" sz="2800">
                <a:latin typeface="Aptos"/>
              </a:rPr>
              <a:t>Arts Center HVAC</a:t>
            </a:r>
          </a:p>
        </p:txBody>
      </p:sp>
    </p:spTree>
    <p:extLst>
      <p:ext uri="{BB962C8B-B14F-4D97-AF65-F5344CB8AC3E}">
        <p14:creationId xmlns:p14="http://schemas.microsoft.com/office/powerpoint/2010/main" val="14553542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86002-69A8-5017-9787-BBA350A135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695E2-F14D-7FAF-A354-7A836F99EC58}"/>
              </a:ext>
            </a:extLst>
          </p:cNvPr>
          <p:cNvSpPr>
            <a:spLocks noGrp="1"/>
          </p:cNvSpPr>
          <p:nvPr>
            <p:ph type="title"/>
          </p:nvPr>
        </p:nvSpPr>
        <p:spPr>
          <a:xfrm>
            <a:off x="474710" y="286603"/>
            <a:ext cx="11143358" cy="702302"/>
          </a:xfrm>
        </p:spPr>
        <p:txBody>
          <a:bodyPr>
            <a:normAutofit fontScale="90000"/>
          </a:bodyPr>
          <a:lstStyle/>
          <a:p>
            <a:r>
              <a:rPr lang="en-US" b="1" dirty="0">
                <a:solidFill>
                  <a:schemeClr val="tx1">
                    <a:lumMod val="76000"/>
                    <a:lumOff val="24000"/>
                  </a:schemeClr>
                </a:solidFill>
                <a:latin typeface="Aptos"/>
              </a:rPr>
              <a:t>Rec Programming </a:t>
            </a:r>
            <a:r>
              <a:rPr lang="en-US" sz="4400" b="1" dirty="0">
                <a:solidFill>
                  <a:srgbClr val="404040"/>
                </a:solidFill>
                <a:latin typeface="Aptos"/>
              </a:rPr>
              <a:t>– </a:t>
            </a:r>
            <a:r>
              <a:rPr lang="en-US" b="1" dirty="0">
                <a:solidFill>
                  <a:schemeClr val="tx1">
                    <a:lumMod val="76000"/>
                    <a:lumOff val="24000"/>
                  </a:schemeClr>
                </a:solidFill>
                <a:latin typeface="Aptos"/>
              </a:rPr>
              <a:t>Proposed 2027 Budget</a:t>
            </a:r>
          </a:p>
        </p:txBody>
      </p:sp>
      <p:sp>
        <p:nvSpPr>
          <p:cNvPr id="4" name="Slide Number Placeholder 3">
            <a:extLst>
              <a:ext uri="{FF2B5EF4-FFF2-40B4-BE49-F238E27FC236}">
                <a16:creationId xmlns:a16="http://schemas.microsoft.com/office/drawing/2014/main" id="{4AC0B28A-DC24-F733-1131-6CF2E02E23B4}"/>
              </a:ext>
            </a:extLst>
          </p:cNvPr>
          <p:cNvSpPr>
            <a:spLocks noGrp="1"/>
          </p:cNvSpPr>
          <p:nvPr>
            <p:ph type="sldNum" sz="quarter" idx="12"/>
          </p:nvPr>
        </p:nvSpPr>
        <p:spPr/>
        <p:txBody>
          <a:bodyPr/>
          <a:lstStyle/>
          <a:p>
            <a:fld id="{D19078D7-48D9-421F-BB58-077BD35B5BA3}" type="slidenum">
              <a:rPr lang="en-US" smtClean="0"/>
              <a:t>10</a:t>
            </a:fld>
            <a:endParaRPr lang="en-US"/>
          </a:p>
        </p:txBody>
      </p:sp>
      <p:sp>
        <p:nvSpPr>
          <p:cNvPr id="3" name="TextBox 2">
            <a:extLst>
              <a:ext uri="{FF2B5EF4-FFF2-40B4-BE49-F238E27FC236}">
                <a16:creationId xmlns:a16="http://schemas.microsoft.com/office/drawing/2014/main" id="{16B7A8A7-24C8-762E-011C-B951EBE25BC7}"/>
              </a:ext>
            </a:extLst>
          </p:cNvPr>
          <p:cNvSpPr txBox="1"/>
          <p:nvPr/>
        </p:nvSpPr>
        <p:spPr>
          <a:xfrm>
            <a:off x="573932" y="988905"/>
            <a:ext cx="10792060" cy="5339923"/>
          </a:xfrm>
          <a:prstGeom prst="rect">
            <a:avLst/>
          </a:prstGeom>
          <a:noFill/>
        </p:spPr>
        <p:txBody>
          <a:bodyPr wrap="square" lIns="91440" tIns="45720" rIns="91440" bIns="45720" rtlCol="0" anchor="t">
            <a:spAutoFit/>
          </a:bodyPr>
          <a:lstStyle/>
          <a:p>
            <a:r>
              <a:rPr lang="en-US" sz="2400" dirty="0">
                <a:latin typeface="Aptos"/>
              </a:rPr>
              <a:t>Events: $231,450</a:t>
            </a:r>
            <a:endParaRPr lang="en-US"/>
          </a:p>
          <a:p>
            <a:pPr marL="914400" lvl="1" indent="-457200">
              <a:spcBef>
                <a:spcPts val="600"/>
              </a:spcBef>
              <a:buFont typeface="Arial" panose="020B0604020202020204" pitchFamily="34" charset="0"/>
              <a:buChar char="•"/>
            </a:pPr>
            <a:r>
              <a:rPr lang="en-US" sz="2400" dirty="0">
                <a:latin typeface="Aptos"/>
              </a:rPr>
              <a:t>Holiday Lights- </a:t>
            </a:r>
            <a:r>
              <a:rPr lang="en-US" sz="2400" i="1" dirty="0">
                <a:latin typeface="Aptos"/>
              </a:rPr>
              <a:t>$93,000</a:t>
            </a:r>
          </a:p>
          <a:p>
            <a:pPr marL="914400" lvl="1" indent="-457200">
              <a:buFont typeface="Arial" panose="020B0604020202020204" pitchFamily="34" charset="0"/>
              <a:buChar char="•"/>
            </a:pPr>
            <a:r>
              <a:rPr lang="en-US" sz="2400" dirty="0">
                <a:latin typeface="Aptos"/>
              </a:rPr>
              <a:t>Groovin’ on the Green x 4- </a:t>
            </a:r>
            <a:r>
              <a:rPr lang="en-US" sz="2400" i="1" dirty="0">
                <a:latin typeface="Aptos"/>
              </a:rPr>
              <a:t>$38,000</a:t>
            </a:r>
          </a:p>
          <a:p>
            <a:pPr marL="914400" lvl="1" indent="-457200">
              <a:buFont typeface="Arial" panose="020B0604020202020204" pitchFamily="34" charset="0"/>
              <a:buChar char="•"/>
            </a:pPr>
            <a:r>
              <a:rPr lang="en-US" sz="2400" dirty="0">
                <a:latin typeface="Aptos"/>
              </a:rPr>
              <a:t>Pics in the Park x 3- </a:t>
            </a:r>
            <a:r>
              <a:rPr lang="en-US" sz="2400" i="1" dirty="0">
                <a:latin typeface="Aptos"/>
              </a:rPr>
              <a:t>$12,000</a:t>
            </a:r>
          </a:p>
          <a:p>
            <a:pPr marL="914400" lvl="1" indent="-457200">
              <a:buFont typeface="Arial" panose="020B0604020202020204" pitchFamily="34" charset="0"/>
              <a:buChar char="•"/>
            </a:pPr>
            <a:r>
              <a:rPr lang="en-US" sz="2400" dirty="0">
                <a:latin typeface="Aptos"/>
              </a:rPr>
              <a:t>Kids to Parks Day- </a:t>
            </a:r>
            <a:r>
              <a:rPr lang="en-US" sz="2400" i="1" dirty="0">
                <a:latin typeface="Aptos"/>
              </a:rPr>
              <a:t>$10,500</a:t>
            </a:r>
          </a:p>
          <a:p>
            <a:pPr marL="914400" lvl="1" indent="-457200">
              <a:buFont typeface="Arial" panose="020B0604020202020204" pitchFamily="34" charset="0"/>
              <a:buChar char="•"/>
            </a:pPr>
            <a:r>
              <a:rPr lang="en-US" sz="2400" dirty="0">
                <a:latin typeface="Aptos"/>
              </a:rPr>
              <a:t>Truck or Treat- </a:t>
            </a:r>
            <a:r>
              <a:rPr lang="en-US" sz="2400" i="1" dirty="0">
                <a:latin typeface="Aptos"/>
              </a:rPr>
              <a:t>$8,000</a:t>
            </a:r>
          </a:p>
          <a:p>
            <a:pPr marL="914400" lvl="1" indent="-457200">
              <a:buFont typeface="Arial" panose="020B0604020202020204" pitchFamily="34" charset="0"/>
              <a:buChar char="•"/>
            </a:pPr>
            <a:r>
              <a:rPr lang="en-US" sz="2400" dirty="0">
                <a:latin typeface="Aptos"/>
              </a:rPr>
              <a:t>MLK Day of Service</a:t>
            </a:r>
          </a:p>
          <a:p>
            <a:pPr marL="914400" lvl="1" indent="-457200">
              <a:buFont typeface="Arial" panose="020B0604020202020204" pitchFamily="34" charset="0"/>
              <a:buChar char="•"/>
            </a:pPr>
            <a:r>
              <a:rPr lang="en-US" sz="2400" dirty="0">
                <a:latin typeface="Aptos"/>
              </a:rPr>
              <a:t>Veterans Day </a:t>
            </a:r>
          </a:p>
          <a:p>
            <a:pPr marL="914400" lvl="1" indent="-457200">
              <a:buFont typeface="Arial" panose="020B0604020202020204" pitchFamily="34" charset="0"/>
              <a:buChar char="•"/>
            </a:pPr>
            <a:r>
              <a:rPr lang="en-US" sz="2400" dirty="0" err="1">
                <a:latin typeface="Aptos"/>
              </a:rPr>
              <a:t>Snap!Dragon’s</a:t>
            </a:r>
            <a:r>
              <a:rPr lang="en-US" sz="2400" dirty="0">
                <a:latin typeface="Aptos"/>
              </a:rPr>
              <a:t> Garden</a:t>
            </a:r>
          </a:p>
          <a:p>
            <a:pPr marL="914400" lvl="1" indent="-457200">
              <a:buFont typeface="Arial" panose="020B0604020202020204" pitchFamily="34" charset="0"/>
              <a:buChar char="•"/>
            </a:pPr>
            <a:r>
              <a:rPr lang="en-US" sz="2400" dirty="0">
                <a:latin typeface="Aptos"/>
              </a:rPr>
              <a:t>Touch-a-Truck </a:t>
            </a:r>
            <a:r>
              <a:rPr lang="en-US" sz="2400" i="1" dirty="0">
                <a:latin typeface="Aptos"/>
              </a:rPr>
              <a:t>new for 2027</a:t>
            </a:r>
          </a:p>
          <a:p>
            <a:pPr marL="914400" lvl="1" indent="-457200">
              <a:buFont typeface="Arial" panose="020B0604020202020204" pitchFamily="34" charset="0"/>
              <a:buChar char="•"/>
            </a:pPr>
            <a:r>
              <a:rPr lang="en-US" sz="2400" dirty="0">
                <a:latin typeface="Aptos"/>
              </a:rPr>
              <a:t>Memorial Day Ceremony</a:t>
            </a:r>
          </a:p>
          <a:p>
            <a:pPr marL="914400" lvl="1" indent="-457200">
              <a:buFont typeface="Arial" panose="020B0604020202020204" pitchFamily="34" charset="0"/>
              <a:buChar char="•"/>
            </a:pPr>
            <a:r>
              <a:rPr lang="en-US" sz="2400" dirty="0">
                <a:latin typeface="Aptos"/>
              </a:rPr>
              <a:t>Patriotic Concert </a:t>
            </a:r>
            <a:r>
              <a:rPr lang="en-US" sz="2400" i="1" dirty="0">
                <a:latin typeface="Aptos"/>
              </a:rPr>
              <a:t>new for 2027</a:t>
            </a:r>
          </a:p>
          <a:p>
            <a:pPr marL="914400" lvl="1" indent="-457200">
              <a:buFont typeface="Arial" panose="020B0604020202020204" pitchFamily="34" charset="0"/>
              <a:buChar char="•"/>
            </a:pPr>
            <a:r>
              <a:rPr lang="en-US" sz="2400" dirty="0">
                <a:latin typeface="Aptos"/>
              </a:rPr>
              <a:t>Broadway at Brook Run</a:t>
            </a:r>
          </a:p>
          <a:p>
            <a:pPr marL="914400" lvl="1" indent="-457200">
              <a:buFont typeface="Arial" panose="020B0604020202020204" pitchFamily="34" charset="0"/>
              <a:buChar char="•"/>
            </a:pPr>
            <a:r>
              <a:rPr lang="en-US" sz="2400" dirty="0">
                <a:latin typeface="Aptos"/>
              </a:rPr>
              <a:t>Goat Pumpkin Eating</a:t>
            </a:r>
          </a:p>
        </p:txBody>
      </p:sp>
    </p:spTree>
    <p:extLst>
      <p:ext uri="{BB962C8B-B14F-4D97-AF65-F5344CB8AC3E}">
        <p14:creationId xmlns:p14="http://schemas.microsoft.com/office/powerpoint/2010/main" val="12629837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31C02-C7DB-8ECD-736C-40A0575768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91CADE-3C31-E7B2-8A0F-793DA15AD8D0}"/>
              </a:ext>
            </a:extLst>
          </p:cNvPr>
          <p:cNvSpPr>
            <a:spLocks noGrp="1"/>
          </p:cNvSpPr>
          <p:nvPr>
            <p:ph type="title"/>
          </p:nvPr>
        </p:nvSpPr>
        <p:spPr>
          <a:xfrm>
            <a:off x="474710" y="286603"/>
            <a:ext cx="11143358" cy="702302"/>
          </a:xfrm>
        </p:spPr>
        <p:txBody>
          <a:bodyPr>
            <a:normAutofit fontScale="90000"/>
          </a:bodyPr>
          <a:lstStyle/>
          <a:p>
            <a:r>
              <a:rPr lang="en-US" b="1" dirty="0">
                <a:solidFill>
                  <a:schemeClr val="tx1">
                    <a:lumMod val="76000"/>
                    <a:lumOff val="24000"/>
                  </a:schemeClr>
                </a:solidFill>
                <a:latin typeface="Aptos"/>
              </a:rPr>
              <a:t>Rec Programming </a:t>
            </a:r>
            <a:r>
              <a:rPr lang="en-US" sz="4400" b="1" dirty="0">
                <a:solidFill>
                  <a:srgbClr val="404040"/>
                </a:solidFill>
                <a:latin typeface="Aptos"/>
              </a:rPr>
              <a:t>– </a:t>
            </a:r>
            <a:r>
              <a:rPr lang="en-US" b="1" dirty="0">
                <a:solidFill>
                  <a:schemeClr val="tx1">
                    <a:lumMod val="76000"/>
                    <a:lumOff val="24000"/>
                  </a:schemeClr>
                </a:solidFill>
                <a:latin typeface="Aptos"/>
              </a:rPr>
              <a:t>Proposed 2027 Budget</a:t>
            </a:r>
          </a:p>
        </p:txBody>
      </p:sp>
      <p:sp>
        <p:nvSpPr>
          <p:cNvPr id="4" name="Slide Number Placeholder 3">
            <a:extLst>
              <a:ext uri="{FF2B5EF4-FFF2-40B4-BE49-F238E27FC236}">
                <a16:creationId xmlns:a16="http://schemas.microsoft.com/office/drawing/2014/main" id="{847ECECB-DB87-C8FD-1666-124446DF38AC}"/>
              </a:ext>
            </a:extLst>
          </p:cNvPr>
          <p:cNvSpPr>
            <a:spLocks noGrp="1"/>
          </p:cNvSpPr>
          <p:nvPr>
            <p:ph type="sldNum" sz="quarter" idx="12"/>
          </p:nvPr>
        </p:nvSpPr>
        <p:spPr/>
        <p:txBody>
          <a:bodyPr/>
          <a:lstStyle/>
          <a:p>
            <a:fld id="{D19078D7-48D9-421F-BB58-077BD35B5BA3}" type="slidenum">
              <a:rPr lang="en-US" smtClean="0"/>
              <a:t>11</a:t>
            </a:fld>
            <a:endParaRPr lang="en-US"/>
          </a:p>
        </p:txBody>
      </p:sp>
      <p:sp>
        <p:nvSpPr>
          <p:cNvPr id="3" name="TextBox 2">
            <a:extLst>
              <a:ext uri="{FF2B5EF4-FFF2-40B4-BE49-F238E27FC236}">
                <a16:creationId xmlns:a16="http://schemas.microsoft.com/office/drawing/2014/main" id="{FA915632-C3D8-A0BA-4FEF-FCD64270C002}"/>
              </a:ext>
            </a:extLst>
          </p:cNvPr>
          <p:cNvSpPr txBox="1"/>
          <p:nvPr/>
        </p:nvSpPr>
        <p:spPr>
          <a:xfrm>
            <a:off x="512972" y="1125049"/>
            <a:ext cx="11069428" cy="4601260"/>
          </a:xfrm>
          <a:prstGeom prst="rect">
            <a:avLst/>
          </a:prstGeom>
          <a:noFill/>
        </p:spPr>
        <p:txBody>
          <a:bodyPr wrap="square" lIns="91440" tIns="45720" rIns="91440" bIns="45720" rtlCol="0" anchor="t">
            <a:spAutoFit/>
          </a:bodyPr>
          <a:lstStyle/>
          <a:p>
            <a:r>
              <a:rPr lang="en-US" sz="2400" dirty="0">
                <a:latin typeface="Aptos"/>
              </a:rPr>
              <a:t>Programming: $10,000</a:t>
            </a:r>
            <a:endParaRPr lang="en-US" dirty="0"/>
          </a:p>
          <a:p>
            <a:pPr marL="914400" lvl="1" indent="-457200">
              <a:spcBef>
                <a:spcPts val="600"/>
              </a:spcBef>
              <a:buFont typeface="Arial" panose="020B0604020202020204" pitchFamily="34" charset="0"/>
              <a:buChar char="•"/>
            </a:pPr>
            <a:r>
              <a:rPr lang="en-US" sz="2400" dirty="0">
                <a:latin typeface="Aptos"/>
              </a:rPr>
              <a:t>Dog Park Valentine’s Photos</a:t>
            </a:r>
          </a:p>
          <a:p>
            <a:pPr marL="914400" lvl="1" indent="-457200">
              <a:buFont typeface="Arial" panose="020B0604020202020204" pitchFamily="34" charset="0"/>
              <a:buChar char="•"/>
            </a:pPr>
            <a:r>
              <a:rPr lang="en-US" sz="2400" dirty="0">
                <a:latin typeface="Aptos"/>
              </a:rPr>
              <a:t>Women’s Health Expo </a:t>
            </a:r>
            <a:r>
              <a:rPr lang="en-US" sz="2400" i="1" dirty="0">
                <a:latin typeface="Aptos"/>
              </a:rPr>
              <a:t>new for 2027</a:t>
            </a:r>
          </a:p>
          <a:p>
            <a:pPr marL="914400" lvl="1" indent="-457200">
              <a:buFont typeface="Arial" panose="020B0604020202020204" pitchFamily="34" charset="0"/>
              <a:buChar char="•"/>
            </a:pPr>
            <a:r>
              <a:rPr lang="en-US" sz="2400" dirty="0">
                <a:latin typeface="Aptos"/>
              </a:rPr>
              <a:t>Georgetown Summer Drop-in</a:t>
            </a:r>
          </a:p>
          <a:p>
            <a:pPr marL="914400" lvl="1" indent="-457200">
              <a:buFont typeface="Arial" panose="020B0604020202020204" pitchFamily="34" charset="0"/>
              <a:buChar char="•"/>
            </a:pPr>
            <a:r>
              <a:rPr lang="en-US" sz="2400" dirty="0">
                <a:latin typeface="Aptos"/>
              </a:rPr>
              <a:t>Basketball tournaments/competitions</a:t>
            </a:r>
          </a:p>
          <a:p>
            <a:pPr marL="914400" lvl="1" indent="-457200">
              <a:buFont typeface="Arial" panose="020B0604020202020204" pitchFamily="34" charset="0"/>
              <a:buChar char="•"/>
            </a:pPr>
            <a:r>
              <a:rPr lang="en-US" sz="2400" dirty="0">
                <a:latin typeface="Aptos"/>
              </a:rPr>
              <a:t>Ride &amp; Seek Art Tours</a:t>
            </a:r>
          </a:p>
          <a:p>
            <a:pPr marL="914400" lvl="1" indent="-457200">
              <a:buFont typeface="Arial" panose="020B0604020202020204" pitchFamily="34" charset="0"/>
              <a:buChar char="•"/>
            </a:pPr>
            <a:r>
              <a:rPr lang="en-US" sz="2400" dirty="0">
                <a:latin typeface="Aptos"/>
              </a:rPr>
              <a:t>Blessing of the Pets/Howling Halloween Photos</a:t>
            </a:r>
          </a:p>
          <a:p>
            <a:pPr marL="914400" lvl="1" indent="-457200">
              <a:buFont typeface="Arial" panose="020B0604020202020204" pitchFamily="34" charset="0"/>
              <a:buChar char="•"/>
            </a:pPr>
            <a:r>
              <a:rPr lang="en-US" sz="2400" dirty="0">
                <a:latin typeface="Aptos"/>
              </a:rPr>
              <a:t>Career Days</a:t>
            </a:r>
          </a:p>
          <a:p>
            <a:pPr marL="914400" lvl="1" indent="-457200">
              <a:buFont typeface="Arial" panose="020B0604020202020204" pitchFamily="34" charset="0"/>
              <a:buChar char="•"/>
            </a:pPr>
            <a:r>
              <a:rPr lang="en-US" sz="2400" dirty="0">
                <a:latin typeface="Aptos"/>
              </a:rPr>
              <a:t>Giveaway days/pop-ups</a:t>
            </a:r>
          </a:p>
          <a:p>
            <a:pPr marL="914400" lvl="1" indent="-457200">
              <a:buFont typeface="Arial" panose="020B0604020202020204" pitchFamily="34" charset="0"/>
              <a:buChar char="•"/>
            </a:pPr>
            <a:r>
              <a:rPr lang="en-US" sz="2400" dirty="0">
                <a:latin typeface="Aptos"/>
              </a:rPr>
              <a:t>Memorial brick and Adopt-a-Bench programs</a:t>
            </a:r>
          </a:p>
          <a:p>
            <a:pPr marL="914400" lvl="1" indent="-457200">
              <a:buFont typeface="Arial" panose="020B0604020202020204" pitchFamily="34" charset="0"/>
              <a:buChar char="•"/>
            </a:pPr>
            <a:r>
              <a:rPr lang="en-US" sz="2400" dirty="0" err="1">
                <a:latin typeface="Aptos"/>
              </a:rPr>
              <a:t>Storywalk</a:t>
            </a:r>
            <a:r>
              <a:rPr lang="en-US" sz="2400" dirty="0">
                <a:latin typeface="Aptos"/>
              </a:rPr>
              <a:t> with Dunwoody Library</a:t>
            </a:r>
          </a:p>
          <a:p>
            <a:pPr marL="914400" lvl="1" indent="-457200">
              <a:buFont typeface="Arial" panose="020B0604020202020204" pitchFamily="34" charset="0"/>
              <a:buChar char="•"/>
            </a:pPr>
            <a:r>
              <a:rPr lang="en-US" sz="2400" dirty="0">
                <a:latin typeface="Aptos"/>
              </a:rPr>
              <a:t>Contracted programs 10-30/season- </a:t>
            </a:r>
            <a:r>
              <a:rPr lang="en-US" sz="2400" i="1" dirty="0">
                <a:latin typeface="Aptos"/>
              </a:rPr>
              <a:t>$5,000</a:t>
            </a:r>
          </a:p>
        </p:txBody>
      </p:sp>
    </p:spTree>
    <p:extLst>
      <p:ext uri="{BB962C8B-B14F-4D97-AF65-F5344CB8AC3E}">
        <p14:creationId xmlns:p14="http://schemas.microsoft.com/office/powerpoint/2010/main" val="679146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86A1F-60FB-AA14-CA4E-155598350C1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7F8987-0268-0A71-4D8A-934A5C3AABD9}"/>
              </a:ext>
            </a:extLst>
          </p:cNvPr>
          <p:cNvSpPr>
            <a:spLocks noGrp="1"/>
          </p:cNvSpPr>
          <p:nvPr>
            <p:ph type="title"/>
          </p:nvPr>
        </p:nvSpPr>
        <p:spPr>
          <a:xfrm>
            <a:off x="474710" y="286603"/>
            <a:ext cx="11143358" cy="702302"/>
          </a:xfrm>
        </p:spPr>
        <p:txBody>
          <a:bodyPr>
            <a:normAutofit fontScale="90000"/>
          </a:bodyPr>
          <a:lstStyle/>
          <a:p>
            <a:r>
              <a:rPr lang="en-US" b="1" dirty="0">
                <a:solidFill>
                  <a:schemeClr val="tx1">
                    <a:lumMod val="76000"/>
                    <a:lumOff val="24000"/>
                  </a:schemeClr>
                </a:solidFill>
                <a:latin typeface="Aptos"/>
              </a:rPr>
              <a:t>Rec Programming </a:t>
            </a:r>
            <a:r>
              <a:rPr lang="en-US" sz="4400" b="1" dirty="0">
                <a:solidFill>
                  <a:srgbClr val="404040"/>
                </a:solidFill>
                <a:latin typeface="Aptos"/>
              </a:rPr>
              <a:t>– </a:t>
            </a:r>
            <a:r>
              <a:rPr lang="en-US" b="1" dirty="0">
                <a:solidFill>
                  <a:schemeClr val="tx1">
                    <a:lumMod val="76000"/>
                    <a:lumOff val="24000"/>
                  </a:schemeClr>
                </a:solidFill>
                <a:latin typeface="Aptos"/>
              </a:rPr>
              <a:t>Proposed 2027 Budget</a:t>
            </a:r>
          </a:p>
        </p:txBody>
      </p:sp>
      <p:sp>
        <p:nvSpPr>
          <p:cNvPr id="4" name="Slide Number Placeholder 3">
            <a:extLst>
              <a:ext uri="{FF2B5EF4-FFF2-40B4-BE49-F238E27FC236}">
                <a16:creationId xmlns:a16="http://schemas.microsoft.com/office/drawing/2014/main" id="{1B403007-A542-446A-CE14-8A555F2B4FE4}"/>
              </a:ext>
            </a:extLst>
          </p:cNvPr>
          <p:cNvSpPr>
            <a:spLocks noGrp="1"/>
          </p:cNvSpPr>
          <p:nvPr>
            <p:ph type="sldNum" sz="quarter" idx="12"/>
          </p:nvPr>
        </p:nvSpPr>
        <p:spPr/>
        <p:txBody>
          <a:bodyPr/>
          <a:lstStyle/>
          <a:p>
            <a:fld id="{D19078D7-48D9-421F-BB58-077BD35B5BA3}" type="slidenum">
              <a:rPr lang="en-US" smtClean="0"/>
              <a:t>12</a:t>
            </a:fld>
            <a:endParaRPr lang="en-US"/>
          </a:p>
        </p:txBody>
      </p:sp>
      <p:sp>
        <p:nvSpPr>
          <p:cNvPr id="6" name="TextBox 5">
            <a:extLst>
              <a:ext uri="{FF2B5EF4-FFF2-40B4-BE49-F238E27FC236}">
                <a16:creationId xmlns:a16="http://schemas.microsoft.com/office/drawing/2014/main" id="{1674014B-F0B3-16F1-ADBD-74E3F82FF515}"/>
              </a:ext>
            </a:extLst>
          </p:cNvPr>
          <p:cNvSpPr txBox="1"/>
          <p:nvPr/>
        </p:nvSpPr>
        <p:spPr>
          <a:xfrm>
            <a:off x="474710" y="1163693"/>
            <a:ext cx="11069428" cy="1938992"/>
          </a:xfrm>
          <a:prstGeom prst="rect">
            <a:avLst/>
          </a:prstGeom>
          <a:noFill/>
        </p:spPr>
        <p:txBody>
          <a:bodyPr wrap="square" lIns="91440" tIns="45720" rIns="91440" bIns="45720" rtlCol="0" anchor="t">
            <a:spAutoFit/>
          </a:bodyPr>
          <a:lstStyle/>
          <a:p>
            <a:r>
              <a:rPr lang="en-US" sz="2400" dirty="0">
                <a:latin typeface="Aptos"/>
              </a:rPr>
              <a:t>Art &amp; Placemaking: $44,500-74,500</a:t>
            </a:r>
            <a:endParaRPr lang="en-US" dirty="0"/>
          </a:p>
          <a:p>
            <a:pPr marL="914400" lvl="1" indent="-457200">
              <a:buFont typeface="Arial" panose="020B0604020202020204" pitchFamily="34" charset="0"/>
              <a:buChar char="•"/>
            </a:pPr>
            <a:r>
              <a:rPr lang="en-US" sz="2400" dirty="0">
                <a:latin typeface="Aptos"/>
              </a:rPr>
              <a:t>Permanent art installations 1-2x/year: </a:t>
            </a:r>
            <a:r>
              <a:rPr lang="en-US" sz="2400" i="1" dirty="0">
                <a:latin typeface="Aptos"/>
              </a:rPr>
              <a:t>$20,000-50,000</a:t>
            </a:r>
          </a:p>
          <a:p>
            <a:pPr marL="914400" lvl="1" indent="-457200">
              <a:buFont typeface="Arial" panose="020B0604020202020204" pitchFamily="34" charset="0"/>
              <a:buChar char="•"/>
            </a:pPr>
            <a:r>
              <a:rPr lang="en-US" sz="2400" dirty="0">
                <a:latin typeface="Aptos"/>
              </a:rPr>
              <a:t>Black History Month murals- </a:t>
            </a:r>
            <a:r>
              <a:rPr lang="en-US" sz="2400" i="1" dirty="0">
                <a:latin typeface="Aptos"/>
              </a:rPr>
              <a:t>$12,250</a:t>
            </a:r>
          </a:p>
          <a:p>
            <a:pPr marL="914400" lvl="1" indent="-457200">
              <a:buFont typeface="Arial" panose="020B0604020202020204" pitchFamily="34" charset="0"/>
              <a:buChar char="•"/>
            </a:pPr>
            <a:r>
              <a:rPr lang="en-US" sz="2400" dirty="0">
                <a:latin typeface="Aptos"/>
              </a:rPr>
              <a:t>Women’s History Month murals- </a:t>
            </a:r>
            <a:r>
              <a:rPr lang="en-US" sz="2400" i="1" dirty="0">
                <a:latin typeface="Aptos"/>
              </a:rPr>
              <a:t>$12,250</a:t>
            </a:r>
          </a:p>
          <a:p>
            <a:pPr marL="914400" lvl="1" indent="-457200">
              <a:buFont typeface="Arial" panose="020B0604020202020204" pitchFamily="34" charset="0"/>
              <a:buChar char="•"/>
            </a:pPr>
            <a:r>
              <a:rPr lang="en-US" sz="2400" dirty="0">
                <a:latin typeface="Aptos"/>
              </a:rPr>
              <a:t>Art for All Reception </a:t>
            </a:r>
            <a:r>
              <a:rPr lang="en-US" sz="2400" i="1" dirty="0">
                <a:latin typeface="Aptos"/>
              </a:rPr>
              <a:t>new for 2027</a:t>
            </a:r>
          </a:p>
        </p:txBody>
      </p:sp>
    </p:spTree>
    <p:extLst>
      <p:ext uri="{BB962C8B-B14F-4D97-AF65-F5344CB8AC3E}">
        <p14:creationId xmlns:p14="http://schemas.microsoft.com/office/powerpoint/2010/main" val="32479337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8DE90-903B-A62C-4B1B-6164295B6DF5}"/>
              </a:ext>
            </a:extLst>
          </p:cNvPr>
          <p:cNvSpPr>
            <a:spLocks noGrp="1"/>
          </p:cNvSpPr>
          <p:nvPr>
            <p:ph type="title"/>
          </p:nvPr>
        </p:nvSpPr>
        <p:spPr>
          <a:xfrm>
            <a:off x="1097280" y="286603"/>
            <a:ext cx="10058400" cy="1450757"/>
          </a:xfrm>
        </p:spPr>
        <p:txBody>
          <a:bodyPr/>
          <a:lstStyle/>
          <a:p>
            <a:pPr>
              <a:lnSpc>
                <a:spcPct val="100000"/>
              </a:lnSpc>
            </a:pPr>
            <a:r>
              <a:rPr lang="en-US" b="1" dirty="0">
                <a:solidFill>
                  <a:schemeClr val="tx1">
                    <a:lumMod val="76000"/>
                    <a:lumOff val="24000"/>
                  </a:schemeClr>
                </a:solidFill>
                <a:latin typeface="Aptos"/>
              </a:rPr>
              <a:t>Parks &amp; Rec Comparisons</a:t>
            </a:r>
          </a:p>
        </p:txBody>
      </p:sp>
      <p:sp>
        <p:nvSpPr>
          <p:cNvPr id="5" name="Slide Number Placeholder 4">
            <a:extLst>
              <a:ext uri="{FF2B5EF4-FFF2-40B4-BE49-F238E27FC236}">
                <a16:creationId xmlns:a16="http://schemas.microsoft.com/office/drawing/2014/main" id="{292DB717-7887-D422-A30A-21D4EDD7FE1C}"/>
              </a:ext>
            </a:extLst>
          </p:cNvPr>
          <p:cNvSpPr>
            <a:spLocks noGrp="1"/>
          </p:cNvSpPr>
          <p:nvPr>
            <p:ph type="sldNum" sz="quarter" idx="12"/>
          </p:nvPr>
        </p:nvSpPr>
        <p:spPr/>
        <p:txBody>
          <a:bodyPr/>
          <a:lstStyle/>
          <a:p>
            <a:fld id="{A5E2F8EF-BB61-4BB6-AF82-B4F0A683C0A1}" type="slidenum">
              <a:rPr lang="en-US" smtClean="0"/>
              <a:t>13</a:t>
            </a:fld>
            <a:endParaRPr lang="en-US"/>
          </a:p>
        </p:txBody>
      </p:sp>
      <p:graphicFrame>
        <p:nvGraphicFramePr>
          <p:cNvPr id="11" name="Table 10">
            <a:extLst>
              <a:ext uri="{FF2B5EF4-FFF2-40B4-BE49-F238E27FC236}">
                <a16:creationId xmlns:a16="http://schemas.microsoft.com/office/drawing/2014/main" id="{C4FCC360-D210-3141-30DD-28153867C484}"/>
              </a:ext>
            </a:extLst>
          </p:cNvPr>
          <p:cNvGraphicFramePr>
            <a:graphicFrameLocks noGrp="1"/>
          </p:cNvGraphicFramePr>
          <p:nvPr/>
        </p:nvGraphicFramePr>
        <p:xfrm>
          <a:off x="1097280" y="2075688"/>
          <a:ext cx="10058399" cy="2971799"/>
        </p:xfrm>
        <a:graphic>
          <a:graphicData uri="http://schemas.openxmlformats.org/drawingml/2006/table">
            <a:tbl>
              <a:tblPr firstRow="1" firstCol="1" bandRow="1"/>
              <a:tblGrid>
                <a:gridCol w="1841741">
                  <a:extLst>
                    <a:ext uri="{9D8B030D-6E8A-4147-A177-3AD203B41FA5}">
                      <a16:colId xmlns:a16="http://schemas.microsoft.com/office/drawing/2014/main" val="780200600"/>
                    </a:ext>
                  </a:extLst>
                </a:gridCol>
                <a:gridCol w="2648948">
                  <a:extLst>
                    <a:ext uri="{9D8B030D-6E8A-4147-A177-3AD203B41FA5}">
                      <a16:colId xmlns:a16="http://schemas.microsoft.com/office/drawing/2014/main" val="3456235171"/>
                    </a:ext>
                  </a:extLst>
                </a:gridCol>
                <a:gridCol w="1609940">
                  <a:extLst>
                    <a:ext uri="{9D8B030D-6E8A-4147-A177-3AD203B41FA5}">
                      <a16:colId xmlns:a16="http://schemas.microsoft.com/office/drawing/2014/main" val="459423293"/>
                    </a:ext>
                  </a:extLst>
                </a:gridCol>
                <a:gridCol w="1275282">
                  <a:extLst>
                    <a:ext uri="{9D8B030D-6E8A-4147-A177-3AD203B41FA5}">
                      <a16:colId xmlns:a16="http://schemas.microsoft.com/office/drawing/2014/main" val="3493832758"/>
                    </a:ext>
                  </a:extLst>
                </a:gridCol>
                <a:gridCol w="1276027">
                  <a:extLst>
                    <a:ext uri="{9D8B030D-6E8A-4147-A177-3AD203B41FA5}">
                      <a16:colId xmlns:a16="http://schemas.microsoft.com/office/drawing/2014/main" val="3035020464"/>
                    </a:ext>
                  </a:extLst>
                </a:gridCol>
                <a:gridCol w="1406461">
                  <a:extLst>
                    <a:ext uri="{9D8B030D-6E8A-4147-A177-3AD203B41FA5}">
                      <a16:colId xmlns:a16="http://schemas.microsoft.com/office/drawing/2014/main" val="1988077945"/>
                    </a:ext>
                  </a:extLst>
                </a:gridCol>
              </a:tblGrid>
              <a:tr h="507659">
                <a:tc>
                  <a:txBody>
                    <a:bodyPr/>
                    <a:lstStyle/>
                    <a:p>
                      <a:pPr marL="0" marR="0" algn="l">
                        <a:lnSpc>
                          <a:spcPct val="115000"/>
                        </a:lnSpc>
                        <a:spcBef>
                          <a:spcPts val="600"/>
                        </a:spcBef>
                        <a:spcAft>
                          <a:spcPts val="800"/>
                        </a:spcAft>
                        <a:buNone/>
                      </a:pPr>
                      <a:r>
                        <a:rPr lang="en-US" sz="1600" kern="100" dirty="0">
                          <a:solidFill>
                            <a:srgbClr val="FFFFFF"/>
                          </a:solidFill>
                          <a:effectLst/>
                          <a:latin typeface="Aptos" panose="020B0004020202020204" pitchFamily="34" charset="0"/>
                          <a:ea typeface="Aptos" panose="020B0004020202020204" pitchFamily="34" charset="0"/>
                          <a:cs typeface="Times New Roman" panose="02020603050405020304" pitchFamily="18" charset="0"/>
                        </a:rPr>
                        <a:t>City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6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Staff Size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6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Dept. Budget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6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Acres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6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Parks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tc>
                  <a:txBody>
                    <a:bodyPr/>
                    <a:lstStyle/>
                    <a:p>
                      <a:pPr marL="0" marR="0" algn="ctr">
                        <a:lnSpc>
                          <a:spcPct val="115000"/>
                        </a:lnSpc>
                        <a:spcBef>
                          <a:spcPts val="600"/>
                        </a:spcBef>
                        <a:spcAft>
                          <a:spcPts val="800"/>
                        </a:spcAft>
                        <a:buNone/>
                      </a:pPr>
                      <a:r>
                        <a:rPr lang="en-US" sz="1600" kern="100">
                          <a:solidFill>
                            <a:srgbClr val="FFFFFF"/>
                          </a:solidFill>
                          <a:effectLst/>
                          <a:latin typeface="Aptos" panose="020B0004020202020204" pitchFamily="34" charset="0"/>
                          <a:ea typeface="Aptos" panose="020B0004020202020204" pitchFamily="34" charset="0"/>
                          <a:cs typeface="Times New Roman" panose="02020603050405020304" pitchFamily="18" charset="0"/>
                        </a:rPr>
                        <a:t>Events/Year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002060"/>
                    </a:solidFill>
                  </a:tcPr>
                </a:tc>
                <a:extLst>
                  <a:ext uri="{0D108BD9-81ED-4DB2-BD59-A6C34878D82A}">
                    <a16:rowId xmlns:a16="http://schemas.microsoft.com/office/drawing/2014/main" val="153126002"/>
                  </a:ext>
                </a:extLst>
              </a:tr>
              <a:tr h="352020">
                <a:tc>
                  <a:txBody>
                    <a:bodyPr/>
                    <a:lstStyle/>
                    <a:p>
                      <a:pPr marL="0" marR="0" algn="l">
                        <a:lnSpc>
                          <a:spcPct val="115000"/>
                        </a:lnSpc>
                        <a:spcBef>
                          <a:spcPts val="600"/>
                        </a:spcBef>
                        <a:spcAft>
                          <a:spcPts val="800"/>
                        </a:spcAft>
                        <a:buNone/>
                      </a:pPr>
                      <a:r>
                        <a:rPr lang="en-US"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Dunwoody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9F2D0"/>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9 FT + 1 PT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9F2D0"/>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$5M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9F2D0"/>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202</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9F2D0"/>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11</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9F2D0"/>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18</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D9F2D0"/>
                    </a:solidFill>
                  </a:tcPr>
                </a:tc>
                <a:extLst>
                  <a:ext uri="{0D108BD9-81ED-4DB2-BD59-A6C34878D82A}">
                    <a16:rowId xmlns:a16="http://schemas.microsoft.com/office/drawing/2014/main" val="2237696762"/>
                  </a:ext>
                </a:extLst>
              </a:tr>
              <a:tr h="352020">
                <a:tc>
                  <a:txBody>
                    <a:bodyPr/>
                    <a:lstStyle/>
                    <a:p>
                      <a:pPr marL="0" marR="0" algn="l">
                        <a:lnSpc>
                          <a:spcPct val="115000"/>
                        </a:lnSpc>
                        <a:spcBef>
                          <a:spcPts val="600"/>
                        </a:spcBef>
                        <a:spcAft>
                          <a:spcPts val="800"/>
                        </a:spcAft>
                        <a:buNone/>
                      </a:pPr>
                      <a:r>
                        <a:rPr lang="en-US"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Alpharetta</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22 FT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$15.3M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775</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25</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Unknown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3661080142"/>
                  </a:ext>
                </a:extLst>
              </a:tr>
              <a:tr h="352020">
                <a:tc>
                  <a:txBody>
                    <a:bodyPr/>
                    <a:lstStyle/>
                    <a:p>
                      <a:pPr marL="0" marR="0" algn="l">
                        <a:lnSpc>
                          <a:spcPct val="115000"/>
                        </a:lnSpc>
                        <a:spcBef>
                          <a:spcPts val="600"/>
                        </a:spcBef>
                        <a:spcAft>
                          <a:spcPts val="800"/>
                        </a:spcAft>
                        <a:buNone/>
                      </a:pPr>
                      <a:r>
                        <a:rPr lang="en-US"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Brookhaven</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7 FT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$3.9M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352</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19</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Unknown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4017309611"/>
                  </a:ext>
                </a:extLst>
              </a:tr>
              <a:tr h="352020">
                <a:tc>
                  <a:txBody>
                    <a:bodyPr/>
                    <a:lstStyle/>
                    <a:p>
                      <a:pPr marL="0" marR="0" algn="l">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Chamblee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5 FT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$1.2M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106</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11</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3891722130"/>
                  </a:ext>
                </a:extLst>
              </a:tr>
              <a:tr h="352020">
                <a:tc>
                  <a:txBody>
                    <a:bodyPr/>
                    <a:lstStyle/>
                    <a:p>
                      <a:pPr marL="0" marR="0" algn="l">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Roswell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25 FT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$14.4M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1,000</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22</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Unknown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995842920"/>
                  </a:ext>
                </a:extLst>
              </a:tr>
              <a:tr h="352020">
                <a:tc>
                  <a:txBody>
                    <a:bodyPr/>
                    <a:lstStyle/>
                    <a:p>
                      <a:pPr marL="0" marR="0" algn="l">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Sandy Springs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13 FT + 50 PT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$5.1M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253</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27</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13</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2074608866"/>
                  </a:ext>
                </a:extLst>
              </a:tr>
              <a:tr h="352020">
                <a:tc>
                  <a:txBody>
                    <a:bodyPr/>
                    <a:lstStyle/>
                    <a:p>
                      <a:pPr marL="0" marR="0" algn="l">
                        <a:lnSpc>
                          <a:spcPct val="115000"/>
                        </a:lnSpc>
                        <a:spcBef>
                          <a:spcPts val="600"/>
                        </a:spcBef>
                        <a:spcAft>
                          <a:spcPts val="800"/>
                        </a:spcAft>
                        <a:buNone/>
                      </a:pPr>
                      <a:r>
                        <a:rPr lang="en-US"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Smyrna</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30 FT + 25 PT + seasonal</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$5.2M</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312</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a:solidFill>
                            <a:srgbClr val="000000"/>
                          </a:solidFill>
                          <a:effectLst/>
                          <a:latin typeface="Aptos" panose="020B0004020202020204" pitchFamily="34" charset="0"/>
                          <a:ea typeface="Aptos" panose="020B0004020202020204" pitchFamily="34" charset="0"/>
                          <a:cs typeface="Times New Roman" panose="02020603050405020304" pitchFamily="18" charset="0"/>
                        </a:rPr>
                        <a:t>31</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tc>
                  <a:txBody>
                    <a:bodyPr/>
                    <a:lstStyle/>
                    <a:p>
                      <a:pPr marL="0" marR="0" algn="ctr">
                        <a:lnSpc>
                          <a:spcPct val="115000"/>
                        </a:lnSpc>
                        <a:spcBef>
                          <a:spcPts val="600"/>
                        </a:spcBef>
                        <a:spcAft>
                          <a:spcPts val="800"/>
                        </a:spcAft>
                        <a:buNone/>
                      </a:pPr>
                      <a:r>
                        <a:rPr lang="en-US" sz="1600" kern="100" dirty="0">
                          <a:solidFill>
                            <a:srgbClr val="000000"/>
                          </a:solidFill>
                          <a:effectLst/>
                          <a:latin typeface="Aptos" panose="020B0004020202020204" pitchFamily="34" charset="0"/>
                          <a:ea typeface="Aptos" panose="020B0004020202020204" pitchFamily="34" charset="0"/>
                          <a:cs typeface="Times New Roman" panose="02020603050405020304" pitchFamily="18" charset="0"/>
                        </a:rPr>
                        <a:t>14</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lnL w="12700" cap="flat" cmpd="sng" algn="ctr">
                      <a:solidFill>
                        <a:srgbClr val="D1D1D1"/>
                      </a:solidFill>
                      <a:prstDash val="solid"/>
                      <a:round/>
                      <a:headEnd type="none" w="med" len="med"/>
                      <a:tailEnd type="none" w="med" len="med"/>
                    </a:lnL>
                    <a:lnR w="12700" cap="flat" cmpd="sng" algn="ctr">
                      <a:solidFill>
                        <a:srgbClr val="D1D1D1"/>
                      </a:solidFill>
                      <a:prstDash val="solid"/>
                      <a:round/>
                      <a:headEnd type="none" w="med" len="med"/>
                      <a:tailEnd type="none" w="med" len="med"/>
                    </a:lnR>
                    <a:lnT w="12700" cap="flat" cmpd="sng" algn="ctr">
                      <a:solidFill>
                        <a:srgbClr val="D1D1D1"/>
                      </a:solidFill>
                      <a:prstDash val="solid"/>
                      <a:round/>
                      <a:headEnd type="none" w="med" len="med"/>
                      <a:tailEnd type="none" w="med" len="med"/>
                    </a:lnT>
                    <a:lnB w="12700" cap="flat" cmpd="sng" algn="ctr">
                      <a:solidFill>
                        <a:srgbClr val="D1D1D1"/>
                      </a:solidFill>
                      <a:prstDash val="solid"/>
                      <a:round/>
                      <a:headEnd type="none" w="med" len="med"/>
                      <a:tailEnd type="none" w="med" len="med"/>
                    </a:lnB>
                    <a:solidFill>
                      <a:srgbClr val="F2F2F2"/>
                    </a:solidFill>
                  </a:tcPr>
                </a:tc>
                <a:extLst>
                  <a:ext uri="{0D108BD9-81ED-4DB2-BD59-A6C34878D82A}">
                    <a16:rowId xmlns:a16="http://schemas.microsoft.com/office/drawing/2014/main" val="27132300"/>
                  </a:ext>
                </a:extLst>
              </a:tr>
            </a:tbl>
          </a:graphicData>
        </a:graphic>
      </p:graphicFrame>
    </p:spTree>
    <p:extLst>
      <p:ext uri="{BB962C8B-B14F-4D97-AF65-F5344CB8AC3E}">
        <p14:creationId xmlns:p14="http://schemas.microsoft.com/office/powerpoint/2010/main" val="3757055772"/>
      </p:ext>
    </p:extLst>
  </p:cSld>
  <p:clrMapOvr>
    <a:masterClrMapping/>
  </p:clrMapOvr>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88A9B91FAFFE6459DA6D8E265DB95B6" ma:contentTypeVersion="16" ma:contentTypeDescription="Create a new document." ma:contentTypeScope="" ma:versionID="bcddb77d295f9a299738b87eb0ee25c6">
  <xsd:schema xmlns:xsd="http://www.w3.org/2001/XMLSchema" xmlns:xs="http://www.w3.org/2001/XMLSchema" xmlns:p="http://schemas.microsoft.com/office/2006/metadata/properties" xmlns:ns2="ac85b17b-fc65-41c3-8b8b-39f833800614" xmlns:ns3="76806d8f-49cb-408a-b468-5e137ff19c6e" targetNamespace="http://schemas.microsoft.com/office/2006/metadata/properties" ma:root="true" ma:fieldsID="277066b91c92aabd7a3e9964faa86871" ns2:_="" ns3:_="">
    <xsd:import namespace="ac85b17b-fc65-41c3-8b8b-39f833800614"/>
    <xsd:import namespace="76806d8f-49cb-408a-b468-5e137ff19c6e"/>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GenerationTime" minOccurs="0"/>
                <xsd:element ref="ns2:MediaServiceEventHashCode" minOccurs="0"/>
                <xsd:element ref="ns2:MediaServiceDateTaken" minOccurs="0"/>
                <xsd:element ref="ns2:MediaServiceOCR" minOccurs="0"/>
                <xsd:element ref="ns2:MediaServiceLocation"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c85b17b-fc65-41c3-8b8b-39f8338006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a3e51766-595f-42d8-9bb9-bf96ecf3fb2d" ma:termSetId="09814cd3-568e-fe90-9814-8d621ff8fb84" ma:anchorId="fba54fb3-c3e1-fe81-a776-ca4b69148c4d" ma:open="true" ma:isKeyword="false">
      <xsd:complexType>
        <xsd:sequence>
          <xsd:element ref="pc:Terms" minOccurs="0" maxOccurs="1"/>
        </xsd:sequence>
      </xsd:complex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dexed="true" ma:internalName="MediaServiceLocatio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806d8f-49cb-408a-b468-5e137ff19c6e"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60487fc6-49a2-47ff-b04e-d557a703104a}" ma:internalName="TaxCatchAll" ma:showField="CatchAllData" ma:web="76806d8f-49cb-408a-b468-5e137ff19c6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76806d8f-49cb-408a-b468-5e137ff19c6e" xsi:nil="true"/>
    <lcf76f155ced4ddcb4097134ff3c332f xmlns="ac85b17b-fc65-41c3-8b8b-39f83380061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657C9CB8-FC39-481A-B7EE-D438F9474E05}">
  <ds:schemaRefs>
    <ds:schemaRef ds:uri="http://schemas.microsoft.com/sharepoint/v3/contenttype/forms"/>
  </ds:schemaRefs>
</ds:datastoreItem>
</file>

<file path=customXml/itemProps2.xml><?xml version="1.0" encoding="utf-8"?>
<ds:datastoreItem xmlns:ds="http://schemas.openxmlformats.org/officeDocument/2006/customXml" ds:itemID="{5CAB887E-E98D-4906-8F26-BA9E01FDFA8E}">
  <ds:schemaRefs>
    <ds:schemaRef ds:uri="76806d8f-49cb-408a-b468-5e137ff19c6e"/>
    <ds:schemaRef ds:uri="ac85b17b-fc65-41c3-8b8b-39f83380061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5F5D3AD-BE81-49EE-8970-08E569597DE9}">
  <ds:schemaRefs>
    <ds:schemaRef ds:uri="65e3223e-2308-43f9-8ad6-269fdccd2349"/>
    <ds:schemaRef ds:uri="76806d8f-49cb-408a-b468-5e137ff19c6e"/>
    <ds:schemaRef ds:uri="ac85b17b-fc65-41c3-8b8b-39f833800614"/>
    <ds:schemaRef ds:uri="f21bf6fa-df0a-4bbc-918b-3c56d5423b5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13</Slides>
  <Notes>1</Notes>
  <HiddenSlides>0</HiddenSlide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Retrospect</vt:lpstr>
      <vt:lpstr>PowerPoint Presentation</vt:lpstr>
      <vt:lpstr>Parks and Recreation – Mission Statement</vt:lpstr>
      <vt:lpstr>Parks &amp; Rec – Proposed 2027 Budget</vt:lpstr>
      <vt:lpstr>Parks &amp; Rec – Proposed 2027 Budget</vt:lpstr>
      <vt:lpstr>Parks &amp; Rec – Proposed 2027 Budget</vt:lpstr>
      <vt:lpstr>Parks &amp; Rec – Proposed 2027 Budget</vt:lpstr>
      <vt:lpstr>Parks &amp; Rec – Park Visitation </vt:lpstr>
      <vt:lpstr>Parks &amp; Rec – General Capital Fund 350</vt:lpstr>
      <vt:lpstr>Parks &amp; Rec – General Capital Fund 350</vt:lpstr>
      <vt:lpstr>Rec Programming – Proposed 2027 Budget</vt:lpstr>
      <vt:lpstr>Rec Programming – Proposed 2027 Budget</vt:lpstr>
      <vt:lpstr>Rec Programming – Proposed 2027 Budget</vt:lpstr>
      <vt:lpstr>Parks &amp; Rec Comparisons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Jay Vinicki</dc:creator>
  <cp:revision>131</cp:revision>
  <cp:lastPrinted>2025-09-11T12:55:02Z</cp:lastPrinted>
  <dcterms:created xsi:type="dcterms:W3CDTF">2024-05-16T16:19:39Z</dcterms:created>
  <dcterms:modified xsi:type="dcterms:W3CDTF">2026-09-24T10:03:15Z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0x010100C88A9B91FAFFE6459DA6D8E265DB95B6</vt:lpwstr>
  </property>
</Properties>
</file>