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Ex2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4"/>
  </p:sldMasterIdLst>
  <p:notesMasterIdLst>
    <p:notesMasterId r:id="rId15"/>
  </p:notesMasterIdLst>
  <p:sldIdLst>
    <p:sldId id="257" r:id="rId5"/>
    <p:sldId id="272" r:id="rId6"/>
    <p:sldId id="264" r:id="rId7"/>
    <p:sldId id="267" r:id="rId8"/>
    <p:sldId id="270" r:id="rId9"/>
    <p:sldId id="266" r:id="rId10"/>
    <p:sldId id="271" r:id="rId11"/>
    <p:sldId id="268" r:id="rId12"/>
    <p:sldId id="261" r:id="rId13"/>
    <p:sldId id="269" r:id="rId1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DDDDD1-4B5C-043A-49D1-ADA581A10D1D}" name="Michael Smith" initials="MS" userId="S::michael.smith@dunwoodyga.gov::53d9d916-420c-4815-9d23-cb1e769863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49B"/>
    <a:srgbClr val="000066"/>
    <a:srgbClr val="637052"/>
    <a:srgbClr val="F98F01"/>
    <a:srgbClr val="94A088"/>
    <a:srgbClr val="AB620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73B4FC-F734-4FC9-B05D-6C61EB302379}" v="7" dt="2026-09-24T20:29:46.906"/>
    <p1510:client id="{76A8780E-AE69-A9E1-EE70-94A8DB5777A9}" v="7" dt="2026-09-24T00:49:09.075"/>
    <p1510:client id="{7CA04D8F-40C7-7E92-2697-66AD16360AAE}" v="2" dt="2026-09-24T17:14:53.724"/>
    <p1510:client id="{80497AD2-5226-1481-EBBB-53A491A9DBE2}" v="24" dt="2026-09-24T20:21:36.5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Alexis" userId="S::shayla.alexis@dunwoodyga.gov::aac321c9-7ace-44da-a38d-f81f55cd9864" providerId="AD" clId="Web-{7CA04D8F-40C7-7E92-2697-66AD16360AAE}"/>
    <pc:docChg chg="addSld sldOrd">
      <pc:chgData name="Shayla Alexis" userId="S::shayla.alexis@dunwoodyga.gov::aac321c9-7ace-44da-a38d-f81f55cd9864" providerId="AD" clId="Web-{7CA04D8F-40C7-7E92-2697-66AD16360AAE}" dt="2026-09-24T17:14:53.724" v="1"/>
      <pc:docMkLst>
        <pc:docMk/>
      </pc:docMkLst>
      <pc:sldChg chg="ord">
        <pc:chgData name="Shayla Alexis" userId="S::shayla.alexis@dunwoodyga.gov::aac321c9-7ace-44da-a38d-f81f55cd9864" providerId="AD" clId="Web-{7CA04D8F-40C7-7E92-2697-66AD16360AAE}" dt="2026-09-24T17:14:53.724" v="1"/>
        <pc:sldMkLst>
          <pc:docMk/>
          <pc:sldMk cId="3850662885" sldId="264"/>
        </pc:sldMkLst>
      </pc:sldChg>
      <pc:sldChg chg="new">
        <pc:chgData name="Shayla Alexis" userId="S::shayla.alexis@dunwoodyga.gov::aac321c9-7ace-44da-a38d-f81f55cd9864" providerId="AD" clId="Web-{7CA04D8F-40C7-7E92-2697-66AD16360AAE}" dt="2026-09-24T17:14:50.864" v="0"/>
        <pc:sldMkLst>
          <pc:docMk/>
          <pc:sldMk cId="1395063268" sldId="272"/>
        </pc:sldMkLst>
      </pc:sldChg>
    </pc:docChg>
  </pc:docChgLst>
  <pc:docChgLst>
    <pc:chgData name="Michael Smith" userId="53d9d916-420c-4815-9d23-cb1e769863b0" providerId="ADAL" clId="{78C2EC3B-672B-4201-B7C9-D65BEA385793}"/>
    <pc:docChg chg="undo redo custSel addSld delSld modSld sldOrd">
      <pc:chgData name="Michael Smith" userId="53d9d916-420c-4815-9d23-cb1e769863b0" providerId="ADAL" clId="{78C2EC3B-672B-4201-B7C9-D65BEA385793}" dt="2026-09-24T20:29:46.906" v="13402" actId="27918"/>
      <pc:docMkLst>
        <pc:docMk/>
      </pc:docMkLst>
      <pc:sldChg chg="ord">
        <pc:chgData name="Michael Smith" userId="53d9d916-420c-4815-9d23-cb1e769863b0" providerId="ADAL" clId="{78C2EC3B-672B-4201-B7C9-D65BEA385793}" dt="2026-09-23T13:13:30.696" v="13394"/>
        <pc:sldMkLst>
          <pc:docMk/>
          <pc:sldMk cId="2804837462" sldId="257"/>
        </pc:sldMkLst>
      </pc:sldChg>
      <pc:sldChg chg="del">
        <pc:chgData name="Michael Smith" userId="53d9d916-420c-4815-9d23-cb1e769863b0" providerId="ADAL" clId="{78C2EC3B-672B-4201-B7C9-D65BEA385793}" dt="2026-09-23T13:13:36.432" v="13395" actId="47"/>
        <pc:sldMkLst>
          <pc:docMk/>
          <pc:sldMk cId="4066543156" sldId="259"/>
        </pc:sldMkLst>
      </pc:sldChg>
      <pc:sldChg chg="addSp delSp modSp mod ord modNotesTx">
        <pc:chgData name="Michael Smith" userId="53d9d916-420c-4815-9d23-cb1e769863b0" providerId="ADAL" clId="{78C2EC3B-672B-4201-B7C9-D65BEA385793}" dt="2026-09-23T13:11:03.963" v="13391" actId="6549"/>
        <pc:sldMkLst>
          <pc:docMk/>
          <pc:sldMk cId="1530316282" sldId="261"/>
        </pc:sldMkLst>
        <pc:spChg chg="mod">
          <ac:chgData name="Michael Smith" userId="53d9d916-420c-4815-9d23-cb1e769863b0" providerId="ADAL" clId="{78C2EC3B-672B-4201-B7C9-D65BEA385793}" dt="2026-08-27T18:29:14.649" v="7707" actId="20577"/>
          <ac:spMkLst>
            <pc:docMk/>
            <pc:sldMk cId="1530316282" sldId="261"/>
            <ac:spMk id="2" creationId="{8320C781-50B8-22CB-0CB8-5DE03A7F3344}"/>
          </ac:spMkLst>
        </pc:spChg>
        <pc:graphicFrameChg chg="add mod topLvl modGraphic">
          <ac:chgData name="Michael Smith" userId="53d9d916-420c-4815-9d23-cb1e769863b0" providerId="ADAL" clId="{78C2EC3B-672B-4201-B7C9-D65BEA385793}" dt="2026-08-27T16:52:17.679" v="7349" actId="1076"/>
          <ac:graphicFrameMkLst>
            <pc:docMk/>
            <pc:sldMk cId="1530316282" sldId="261"/>
            <ac:graphicFrameMk id="8" creationId="{29B7CA2B-D2FC-D9F2-C50B-64D28AF99819}"/>
          </ac:graphicFrameMkLst>
        </pc:graphicFrameChg>
        <pc:graphicFrameChg chg="add mod modGraphic">
          <ac:chgData name="Michael Smith" userId="53d9d916-420c-4815-9d23-cb1e769863b0" providerId="ADAL" clId="{78C2EC3B-672B-4201-B7C9-D65BEA385793}" dt="2026-09-16T01:17:58.887" v="10523"/>
          <ac:graphicFrameMkLst>
            <pc:docMk/>
            <pc:sldMk cId="1530316282" sldId="261"/>
            <ac:graphicFrameMk id="21" creationId="{ADF997F9-3396-E5F2-EF71-9C8E00838E9D}"/>
          </ac:graphicFrameMkLst>
        </pc:graphicFrameChg>
      </pc:sldChg>
      <pc:sldChg chg="addSp delSp modSp mod addAnim delAnim modAnim">
        <pc:chgData name="Michael Smith" userId="53d9d916-420c-4815-9d23-cb1e769863b0" providerId="ADAL" clId="{78C2EC3B-672B-4201-B7C9-D65BEA385793}" dt="2026-09-23T12:53:58.584" v="12855" actId="114"/>
        <pc:sldMkLst>
          <pc:docMk/>
          <pc:sldMk cId="3850662885" sldId="264"/>
        </pc:sldMkLst>
        <pc:spChg chg="mod">
          <ac:chgData name="Michael Smith" userId="53d9d916-420c-4815-9d23-cb1e769863b0" providerId="ADAL" clId="{78C2EC3B-672B-4201-B7C9-D65BEA385793}" dt="2026-09-23T12:17:34.673" v="12371" actId="20577"/>
          <ac:spMkLst>
            <pc:docMk/>
            <pc:sldMk cId="3850662885" sldId="264"/>
            <ac:spMk id="2" creationId="{91AD8C0C-6DEF-5717-EA27-1DA0AB4EC44D}"/>
          </ac:spMkLst>
        </pc:spChg>
        <pc:spChg chg="mod">
          <ac:chgData name="Michael Smith" userId="53d9d916-420c-4815-9d23-cb1e769863b0" providerId="ADAL" clId="{78C2EC3B-672B-4201-B7C9-D65BEA385793}" dt="2026-08-27T15:00:30.933" v="4511" actId="1038"/>
          <ac:spMkLst>
            <pc:docMk/>
            <pc:sldMk cId="3850662885" sldId="264"/>
            <ac:spMk id="4" creationId="{775939E9-39A7-0AC0-77C8-28156E1F8598}"/>
          </ac:spMkLst>
        </pc:spChg>
        <pc:spChg chg="mod">
          <ac:chgData name="Michael Smith" userId="53d9d916-420c-4815-9d23-cb1e769863b0" providerId="ADAL" clId="{78C2EC3B-672B-4201-B7C9-D65BEA385793}" dt="2026-08-27T14:59:29.875" v="4455" actId="18245"/>
          <ac:spMkLst>
            <pc:docMk/>
            <pc:sldMk cId="3850662885" sldId="264"/>
            <ac:spMk id="12" creationId="{EFA6FFB8-5E39-E730-0BAF-249D13D96DDB}"/>
          </ac:spMkLst>
        </pc:spChg>
        <pc:spChg chg="add del mod">
          <ac:chgData name="Michael Smith" userId="53d9d916-420c-4815-9d23-cb1e769863b0" providerId="ADAL" clId="{78C2EC3B-672B-4201-B7C9-D65BEA385793}" dt="2026-08-27T15:16:35.965" v="5806" actId="1038"/>
          <ac:spMkLst>
            <pc:docMk/>
            <pc:sldMk cId="3850662885" sldId="264"/>
            <ac:spMk id="17" creationId="{FC385149-C747-E058-BE3D-D563267FD2FC}"/>
          </ac:spMkLst>
        </pc:spChg>
        <pc:spChg chg="del mod">
          <ac:chgData name="Michael Smith" userId="53d9d916-420c-4815-9d23-cb1e769863b0" providerId="ADAL" clId="{78C2EC3B-672B-4201-B7C9-D65BEA385793}" dt="2026-09-23T12:16:21.256" v="12325" actId="478"/>
          <ac:spMkLst>
            <pc:docMk/>
            <pc:sldMk cId="3850662885" sldId="264"/>
            <ac:spMk id="18" creationId="{B6C9E356-B4E1-DD28-C635-2042E611C8AB}"/>
          </ac:spMkLst>
        </pc:spChg>
        <pc:spChg chg="mod">
          <ac:chgData name="Michael Smith" userId="53d9d916-420c-4815-9d23-cb1e769863b0" providerId="ADAL" clId="{78C2EC3B-672B-4201-B7C9-D65BEA385793}" dt="2026-09-16T00:38:33.051" v="9535" actId="20577"/>
          <ac:spMkLst>
            <pc:docMk/>
            <pc:sldMk cId="3850662885" sldId="264"/>
            <ac:spMk id="27" creationId="{2438BC61-BE22-57C0-9900-C531DB5C1E38}"/>
          </ac:spMkLst>
        </pc:spChg>
        <pc:spChg chg="mod">
          <ac:chgData name="Michael Smith" userId="53d9d916-420c-4815-9d23-cb1e769863b0" providerId="ADAL" clId="{78C2EC3B-672B-4201-B7C9-D65BEA385793}" dt="2026-09-23T12:09:18.984" v="11399" actId="1037"/>
          <ac:spMkLst>
            <pc:docMk/>
            <pc:sldMk cId="3850662885" sldId="264"/>
            <ac:spMk id="28" creationId="{8A7A5BF6-D5D3-B705-7A56-A8DCE104D762}"/>
          </ac:spMkLst>
        </pc:spChg>
        <pc:spChg chg="mod">
          <ac:chgData name="Michael Smith" userId="53d9d916-420c-4815-9d23-cb1e769863b0" providerId="ADAL" clId="{78C2EC3B-672B-4201-B7C9-D65BEA385793}" dt="2026-09-23T12:09:18.984" v="11399" actId="1037"/>
          <ac:spMkLst>
            <pc:docMk/>
            <pc:sldMk cId="3850662885" sldId="264"/>
            <ac:spMk id="29" creationId="{67D9F9F4-3C4B-1A14-7FBD-F030DC756D5E}"/>
          </ac:spMkLst>
        </pc:spChg>
        <pc:spChg chg="mod">
          <ac:chgData name="Michael Smith" userId="53d9d916-420c-4815-9d23-cb1e769863b0" providerId="ADAL" clId="{78C2EC3B-672B-4201-B7C9-D65BEA385793}" dt="2026-09-23T12:09:18.984" v="11399" actId="1037"/>
          <ac:spMkLst>
            <pc:docMk/>
            <pc:sldMk cId="3850662885" sldId="264"/>
            <ac:spMk id="30" creationId="{AFF454FF-60FE-77EE-C9F6-E2CC1D07A763}"/>
          </ac:spMkLst>
        </pc:spChg>
        <pc:spChg chg="mod">
          <ac:chgData name="Michael Smith" userId="53d9d916-420c-4815-9d23-cb1e769863b0" providerId="ADAL" clId="{78C2EC3B-672B-4201-B7C9-D65BEA385793}" dt="2026-09-23T12:11:18.297" v="11548" actId="1038"/>
          <ac:spMkLst>
            <pc:docMk/>
            <pc:sldMk cId="3850662885" sldId="264"/>
            <ac:spMk id="31" creationId="{1827E5EC-3232-3A32-A9ED-0D7D272E8747}"/>
          </ac:spMkLst>
        </pc:spChg>
        <pc:spChg chg="mod">
          <ac:chgData name="Michael Smith" userId="53d9d916-420c-4815-9d23-cb1e769863b0" providerId="ADAL" clId="{78C2EC3B-672B-4201-B7C9-D65BEA385793}" dt="2026-09-23T12:11:18.297" v="11548" actId="1038"/>
          <ac:spMkLst>
            <pc:docMk/>
            <pc:sldMk cId="3850662885" sldId="264"/>
            <ac:spMk id="32" creationId="{79B8529D-3816-E3C4-4765-F1BEB63E1904}"/>
          </ac:spMkLst>
        </pc:spChg>
        <pc:spChg chg="mod">
          <ac:chgData name="Michael Smith" userId="53d9d916-420c-4815-9d23-cb1e769863b0" providerId="ADAL" clId="{78C2EC3B-672B-4201-B7C9-D65BEA385793}" dt="2026-09-23T12:53:51.687" v="12853" actId="114"/>
          <ac:spMkLst>
            <pc:docMk/>
            <pc:sldMk cId="3850662885" sldId="264"/>
            <ac:spMk id="33" creationId="{6449AAEB-91AF-6007-334C-D1B8A413FE45}"/>
          </ac:spMkLst>
        </pc:spChg>
        <pc:spChg chg="mod">
          <ac:chgData name="Michael Smith" userId="53d9d916-420c-4815-9d23-cb1e769863b0" providerId="ADAL" clId="{78C2EC3B-672B-4201-B7C9-D65BEA385793}" dt="2026-09-23T12:10:35.137" v="11467" actId="1038"/>
          <ac:spMkLst>
            <pc:docMk/>
            <pc:sldMk cId="3850662885" sldId="264"/>
            <ac:spMk id="34" creationId="{24343BB7-5373-9CE9-4B23-4C75F0E18339}"/>
          </ac:spMkLst>
        </pc:spChg>
        <pc:spChg chg="mod">
          <ac:chgData name="Michael Smith" userId="53d9d916-420c-4815-9d23-cb1e769863b0" providerId="ADAL" clId="{78C2EC3B-672B-4201-B7C9-D65BEA385793}" dt="2026-09-23T12:10:53.365" v="11517" actId="1038"/>
          <ac:spMkLst>
            <pc:docMk/>
            <pc:sldMk cId="3850662885" sldId="264"/>
            <ac:spMk id="35" creationId="{6172952B-179B-723F-AFFE-00BC1D5F8C29}"/>
          </ac:spMkLst>
        </pc:spChg>
        <pc:spChg chg="mod">
          <ac:chgData name="Michael Smith" userId="53d9d916-420c-4815-9d23-cb1e769863b0" providerId="ADAL" clId="{78C2EC3B-672B-4201-B7C9-D65BEA385793}" dt="2026-09-23T12:11:18.297" v="11548" actId="1038"/>
          <ac:spMkLst>
            <pc:docMk/>
            <pc:sldMk cId="3850662885" sldId="264"/>
            <ac:spMk id="36" creationId="{4D770FDF-68A3-A00D-A205-10A316FC52DF}"/>
          </ac:spMkLst>
        </pc:spChg>
        <pc:spChg chg="mod">
          <ac:chgData name="Michael Smith" userId="53d9d916-420c-4815-9d23-cb1e769863b0" providerId="ADAL" clId="{78C2EC3B-672B-4201-B7C9-D65BEA385793}" dt="2026-09-23T12:13:19.359" v="11914" actId="1037"/>
          <ac:spMkLst>
            <pc:docMk/>
            <pc:sldMk cId="3850662885" sldId="264"/>
            <ac:spMk id="37" creationId="{278808DE-5EAA-0DBF-7E64-6F8DAED8F2AB}"/>
          </ac:spMkLst>
        </pc:spChg>
        <pc:spChg chg="mod">
          <ac:chgData name="Michael Smith" userId="53d9d916-420c-4815-9d23-cb1e769863b0" providerId="ADAL" clId="{78C2EC3B-672B-4201-B7C9-D65BEA385793}" dt="2026-09-23T12:53:55.172" v="12854" actId="114"/>
          <ac:spMkLst>
            <pc:docMk/>
            <pc:sldMk cId="3850662885" sldId="264"/>
            <ac:spMk id="38" creationId="{39B1E437-DC6F-F12C-2319-294FC21E22CC}"/>
          </ac:spMkLst>
        </pc:spChg>
        <pc:spChg chg="mod">
          <ac:chgData name="Michael Smith" userId="53d9d916-420c-4815-9d23-cb1e769863b0" providerId="ADAL" clId="{78C2EC3B-672B-4201-B7C9-D65BEA385793}" dt="2026-09-23T12:53:58.584" v="12855" actId="114"/>
          <ac:spMkLst>
            <pc:docMk/>
            <pc:sldMk cId="3850662885" sldId="264"/>
            <ac:spMk id="39" creationId="{2968D513-24AA-03B2-ED7D-184DCC812124}"/>
          </ac:spMkLst>
        </pc:spChg>
        <pc:spChg chg="mod">
          <ac:chgData name="Michael Smith" userId="53d9d916-420c-4815-9d23-cb1e769863b0" providerId="ADAL" clId="{78C2EC3B-672B-4201-B7C9-D65BEA385793}" dt="2026-09-23T12:53:46.770" v="12852" actId="114"/>
          <ac:spMkLst>
            <pc:docMk/>
            <pc:sldMk cId="3850662885" sldId="264"/>
            <ac:spMk id="40" creationId="{A177EA46-B788-A05B-0568-7960B5616ECC}"/>
          </ac:spMkLst>
        </pc:spChg>
        <pc:spChg chg="mod">
          <ac:chgData name="Michael Smith" userId="53d9d916-420c-4815-9d23-cb1e769863b0" providerId="ADAL" clId="{78C2EC3B-672B-4201-B7C9-D65BEA385793}" dt="2026-09-23T12:09:47.973" v="11461" actId="1037"/>
          <ac:spMkLst>
            <pc:docMk/>
            <pc:sldMk cId="3850662885" sldId="264"/>
            <ac:spMk id="41" creationId="{442E3E42-BF6C-333B-117B-6D33DBD62263}"/>
          </ac:spMkLst>
        </pc:spChg>
        <pc:spChg chg="mod">
          <ac:chgData name="Michael Smith" userId="53d9d916-420c-4815-9d23-cb1e769863b0" providerId="ADAL" clId="{78C2EC3B-672B-4201-B7C9-D65BEA385793}" dt="2026-09-16T00:38:17.964" v="9533" actId="1038"/>
          <ac:spMkLst>
            <pc:docMk/>
            <pc:sldMk cId="3850662885" sldId="264"/>
            <ac:spMk id="42" creationId="{DBD74F36-36FC-CBD8-065E-68A8AD70BDD0}"/>
          </ac:spMkLst>
        </pc:spChg>
        <pc:spChg chg="mod">
          <ac:chgData name="Michael Smith" userId="53d9d916-420c-4815-9d23-cb1e769863b0" providerId="ADAL" clId="{78C2EC3B-672B-4201-B7C9-D65BEA385793}" dt="2026-09-15T19:15:15.486" v="8455" actId="114"/>
          <ac:spMkLst>
            <pc:docMk/>
            <pc:sldMk cId="3850662885" sldId="264"/>
            <ac:spMk id="43" creationId="{74331BAD-B766-8E54-9A94-EE24B2D0AE45}"/>
          </ac:spMkLst>
        </pc:spChg>
        <pc:spChg chg="mod">
          <ac:chgData name="Michael Smith" userId="53d9d916-420c-4815-9d23-cb1e769863b0" providerId="ADAL" clId="{78C2EC3B-672B-4201-B7C9-D65BEA385793}" dt="2026-09-15T19:23:29.646" v="8514" actId="692"/>
          <ac:spMkLst>
            <pc:docMk/>
            <pc:sldMk cId="3850662885" sldId="264"/>
            <ac:spMk id="44" creationId="{15F7B63E-8721-3C2F-466C-AC0F8164CAE5}"/>
          </ac:spMkLst>
        </pc:spChg>
        <pc:spChg chg="add del mod">
          <ac:chgData name="Michael Smith" userId="53d9d916-420c-4815-9d23-cb1e769863b0" providerId="ADAL" clId="{78C2EC3B-672B-4201-B7C9-D65BEA385793}" dt="2026-09-23T12:50:52.056" v="12809" actId="478"/>
          <ac:spMkLst>
            <pc:docMk/>
            <pc:sldMk cId="3850662885" sldId="264"/>
            <ac:spMk id="47" creationId="{4C9EA8CB-0BCD-E573-7AC5-FCD86D2FC9A1}"/>
          </ac:spMkLst>
        </pc:spChg>
        <pc:spChg chg="add del mod">
          <ac:chgData name="Michael Smith" userId="53d9d916-420c-4815-9d23-cb1e769863b0" providerId="ADAL" clId="{78C2EC3B-672B-4201-B7C9-D65BEA385793}" dt="2026-09-23T12:51:25.408" v="12816" actId="478"/>
          <ac:spMkLst>
            <pc:docMk/>
            <pc:sldMk cId="3850662885" sldId="264"/>
            <ac:spMk id="50" creationId="{1B58DA6E-3ABE-A950-49C7-8C11762B5A8B}"/>
          </ac:spMkLst>
        </pc:spChg>
        <pc:spChg chg="add mod">
          <ac:chgData name="Michael Smith" userId="53d9d916-420c-4815-9d23-cb1e769863b0" providerId="ADAL" clId="{78C2EC3B-672B-4201-B7C9-D65BEA385793}" dt="2026-09-23T12:53:00.198" v="12826" actId="1582"/>
          <ac:spMkLst>
            <pc:docMk/>
            <pc:sldMk cId="3850662885" sldId="264"/>
            <ac:spMk id="51" creationId="{75CBF5AA-E331-F364-9B25-D0CE8D125EFD}"/>
          </ac:spMkLst>
        </pc:spChg>
        <pc:spChg chg="add mod">
          <ac:chgData name="Michael Smith" userId="53d9d916-420c-4815-9d23-cb1e769863b0" providerId="ADAL" clId="{78C2EC3B-672B-4201-B7C9-D65BEA385793}" dt="2026-09-23T12:53:30.679" v="12851" actId="1076"/>
          <ac:spMkLst>
            <pc:docMk/>
            <pc:sldMk cId="3850662885" sldId="264"/>
            <ac:spMk id="52" creationId="{C60FF4E4-630B-2279-4863-5E3B94A00C8C}"/>
          </ac:spMkLst>
        </pc:spChg>
        <pc:spChg chg="add mod">
          <ac:chgData name="Michael Smith" userId="53d9d916-420c-4815-9d23-cb1e769863b0" providerId="ADAL" clId="{78C2EC3B-672B-4201-B7C9-D65BEA385793}" dt="2026-08-27T15:30:37.827" v="6147" actId="1076"/>
          <ac:spMkLst>
            <pc:docMk/>
            <pc:sldMk cId="3850662885" sldId="264"/>
            <ac:spMk id="81" creationId="{7D753E03-B7C6-FB89-CB49-EA969FA9B3EC}"/>
          </ac:spMkLst>
        </pc:spChg>
        <pc:spChg chg="add mod">
          <ac:chgData name="Michael Smith" userId="53d9d916-420c-4815-9d23-cb1e769863b0" providerId="ADAL" clId="{78C2EC3B-672B-4201-B7C9-D65BEA385793}" dt="2026-09-23T12:52:02.757" v="12820" actId="207"/>
          <ac:spMkLst>
            <pc:docMk/>
            <pc:sldMk cId="3850662885" sldId="264"/>
            <ac:spMk id="95" creationId="{A15B7411-1D83-FFC1-9057-6D86BE236FAE}"/>
          </ac:spMkLst>
        </pc:spChg>
        <pc:grpChg chg="mod">
          <ac:chgData name="Michael Smith" userId="53d9d916-420c-4815-9d23-cb1e769863b0" providerId="ADAL" clId="{78C2EC3B-672B-4201-B7C9-D65BEA385793}" dt="2026-09-23T12:06:36.731" v="11130" actId="1038"/>
          <ac:grpSpMkLst>
            <pc:docMk/>
            <pc:sldMk cId="3850662885" sldId="264"/>
            <ac:grpSpMk id="9" creationId="{4D3D85B0-DBD7-9D89-04F8-628BAFF984EC}"/>
          </ac:grpSpMkLst>
        </pc:grpChg>
        <pc:picChg chg="add mod">
          <ac:chgData name="Michael Smith" userId="53d9d916-420c-4815-9d23-cb1e769863b0" providerId="ADAL" clId="{78C2EC3B-672B-4201-B7C9-D65BEA385793}" dt="2026-09-16T00:37:04.906" v="9473" actId="1035"/>
          <ac:picMkLst>
            <pc:docMk/>
            <pc:sldMk cId="3850662885" sldId="264"/>
            <ac:picMk id="80" creationId="{93B4DC15-7168-3E49-387B-32E7A1BFD094}"/>
          </ac:picMkLst>
        </pc:picChg>
        <pc:picChg chg="add mod">
          <ac:chgData name="Michael Smith" userId="53d9d916-420c-4815-9d23-cb1e769863b0" providerId="ADAL" clId="{78C2EC3B-672B-4201-B7C9-D65BEA385793}" dt="2026-09-23T12:15:39.557" v="12226" actId="1037"/>
          <ac:picMkLst>
            <pc:docMk/>
            <pc:sldMk cId="3850662885" sldId="264"/>
            <ac:picMk id="92" creationId="{F34057E3-5B80-24B8-E718-FE8FE8BADA2F}"/>
          </ac:picMkLst>
        </pc:picChg>
        <pc:picChg chg="add mod">
          <ac:chgData name="Michael Smith" userId="53d9d916-420c-4815-9d23-cb1e769863b0" providerId="ADAL" clId="{78C2EC3B-672B-4201-B7C9-D65BEA385793}" dt="2026-09-23T12:15:47.023" v="12277" actId="1037"/>
          <ac:picMkLst>
            <pc:docMk/>
            <pc:sldMk cId="3850662885" sldId="264"/>
            <ac:picMk id="93" creationId="{3FD38DF4-012A-90F5-64C9-66CF07524A11}"/>
          </ac:picMkLst>
        </pc:picChg>
        <pc:picChg chg="add mod">
          <ac:chgData name="Michael Smith" userId="53d9d916-420c-4815-9d23-cb1e769863b0" providerId="ADAL" clId="{78C2EC3B-672B-4201-B7C9-D65BEA385793}" dt="2026-09-23T12:15:24.226" v="12169" actId="1037"/>
          <ac:picMkLst>
            <pc:docMk/>
            <pc:sldMk cId="3850662885" sldId="264"/>
            <ac:picMk id="94" creationId="{C204D5D4-B8CC-8BD7-EB69-76630A1778F1}"/>
          </ac:picMkLst>
        </pc:picChg>
        <pc:cxnChg chg="add mod">
          <ac:chgData name="Michael Smith" userId="53d9d916-420c-4815-9d23-cb1e769863b0" providerId="ADAL" clId="{78C2EC3B-672B-4201-B7C9-D65BEA385793}" dt="2026-09-23T12:10:13.744" v="11462" actId="1076"/>
          <ac:cxnSpMkLst>
            <pc:docMk/>
            <pc:sldMk cId="3850662885" sldId="264"/>
            <ac:cxnSpMk id="7" creationId="{5B4536BD-9C18-0AF9-7E33-AB70501FF97B}"/>
          </ac:cxnSpMkLst>
        </pc:cxnChg>
        <pc:cxnChg chg="mod">
          <ac:chgData name="Michael Smith" userId="53d9d916-420c-4815-9d23-cb1e769863b0" providerId="ADAL" clId="{78C2EC3B-672B-4201-B7C9-D65BEA385793}" dt="2026-08-27T15:00:30.933" v="4511" actId="1038"/>
          <ac:cxnSpMkLst>
            <pc:docMk/>
            <pc:sldMk cId="3850662885" sldId="264"/>
            <ac:cxnSpMk id="8" creationId="{D1CD0AC0-5D23-2198-3613-2D504386782F}"/>
          </ac:cxnSpMkLst>
        </pc:cxnChg>
        <pc:cxnChg chg="add mod">
          <ac:chgData name="Michael Smith" userId="53d9d916-420c-4815-9d23-cb1e769863b0" providerId="ADAL" clId="{78C2EC3B-672B-4201-B7C9-D65BEA385793}" dt="2026-09-23T12:14:16.344" v="12026" actId="1076"/>
          <ac:cxnSpMkLst>
            <pc:docMk/>
            <pc:sldMk cId="3850662885" sldId="264"/>
            <ac:cxnSpMk id="10" creationId="{E032CE17-C6F6-AFD6-BDE8-0FAF90C1BC3D}"/>
          </ac:cxnSpMkLst>
        </pc:cxnChg>
        <pc:cxnChg chg="add mod">
          <ac:chgData name="Michael Smith" userId="53d9d916-420c-4815-9d23-cb1e769863b0" providerId="ADAL" clId="{78C2EC3B-672B-4201-B7C9-D65BEA385793}" dt="2026-09-16T00:45:34.285" v="9930" actId="14100"/>
          <ac:cxnSpMkLst>
            <pc:docMk/>
            <pc:sldMk cId="3850662885" sldId="264"/>
            <ac:cxnSpMk id="11" creationId="{0D8BCFE6-79A3-4728-6505-874625436AB8}"/>
          </ac:cxnSpMkLst>
        </pc:cxnChg>
        <pc:cxnChg chg="add mod">
          <ac:chgData name="Michael Smith" userId="53d9d916-420c-4815-9d23-cb1e769863b0" providerId="ADAL" clId="{78C2EC3B-672B-4201-B7C9-D65BEA385793}" dt="2026-09-23T12:16:31.618" v="12326" actId="14100"/>
          <ac:cxnSpMkLst>
            <pc:docMk/>
            <pc:sldMk cId="3850662885" sldId="264"/>
            <ac:cxnSpMk id="25" creationId="{2D0BAEF0-5948-35A0-4E35-1C4226B2DE38}"/>
          </ac:cxnSpMkLst>
        </pc:cxnChg>
        <pc:cxnChg chg="add mod">
          <ac:chgData name="Michael Smith" userId="53d9d916-420c-4815-9d23-cb1e769863b0" providerId="ADAL" clId="{78C2EC3B-672B-4201-B7C9-D65BEA385793}" dt="2026-09-23T12:16:52.329" v="12329" actId="14100"/>
          <ac:cxnSpMkLst>
            <pc:docMk/>
            <pc:sldMk cId="3850662885" sldId="264"/>
            <ac:cxnSpMk id="26" creationId="{B95C876F-8EBC-0D58-E577-30F37417994B}"/>
          </ac:cxnSpMkLst>
        </pc:cxnChg>
        <pc:cxnChg chg="add mod">
          <ac:chgData name="Michael Smith" userId="53d9d916-420c-4815-9d23-cb1e769863b0" providerId="ADAL" clId="{78C2EC3B-672B-4201-B7C9-D65BEA385793}" dt="2026-09-16T00:43:12.001" v="9677" actId="1038"/>
          <ac:cxnSpMkLst>
            <pc:docMk/>
            <pc:sldMk cId="3850662885" sldId="264"/>
            <ac:cxnSpMk id="45" creationId="{5CC2004A-C025-8AF0-D76E-EFF4856AB979}"/>
          </ac:cxnSpMkLst>
        </pc:cxnChg>
        <pc:cxnChg chg="add mod">
          <ac:chgData name="Michael Smith" userId="53d9d916-420c-4815-9d23-cb1e769863b0" providerId="ADAL" clId="{78C2EC3B-672B-4201-B7C9-D65BEA385793}" dt="2026-09-23T12:12:12.392" v="11720" actId="1037"/>
          <ac:cxnSpMkLst>
            <pc:docMk/>
            <pc:sldMk cId="3850662885" sldId="264"/>
            <ac:cxnSpMk id="48" creationId="{612AE9E5-64B8-7082-49BB-C64AE9D9DA21}"/>
          </ac:cxnSpMkLst>
        </pc:cxnChg>
        <pc:cxnChg chg="add mod">
          <ac:chgData name="Michael Smith" userId="53d9d916-420c-4815-9d23-cb1e769863b0" providerId="ADAL" clId="{78C2EC3B-672B-4201-B7C9-D65BEA385793}" dt="2026-09-16T00:48:55.121" v="10358" actId="1036"/>
          <ac:cxnSpMkLst>
            <pc:docMk/>
            <pc:sldMk cId="3850662885" sldId="264"/>
            <ac:cxnSpMk id="49" creationId="{71B62428-5089-096E-42AF-FF7F2D6027B8}"/>
          </ac:cxnSpMkLst>
        </pc:cxnChg>
        <pc:cxnChg chg="add del mod">
          <ac:chgData name="Michael Smith" userId="53d9d916-420c-4815-9d23-cb1e769863b0" providerId="ADAL" clId="{78C2EC3B-672B-4201-B7C9-D65BEA385793}" dt="2026-09-16T00:42:54.388" v="9673" actId="14100"/>
          <ac:cxnSpMkLst>
            <pc:docMk/>
            <pc:sldMk cId="3850662885" sldId="264"/>
            <ac:cxnSpMk id="53" creationId="{3F0EDAA1-30DE-7E74-7CF9-C719EB104F6F}"/>
          </ac:cxnSpMkLst>
        </pc:cxnChg>
        <pc:cxnChg chg="add mod">
          <ac:chgData name="Michael Smith" userId="53d9d916-420c-4815-9d23-cb1e769863b0" providerId="ADAL" clId="{78C2EC3B-672B-4201-B7C9-D65BEA385793}" dt="2026-09-23T12:13:31.280" v="11917" actId="1037"/>
          <ac:cxnSpMkLst>
            <pc:docMk/>
            <pc:sldMk cId="3850662885" sldId="264"/>
            <ac:cxnSpMk id="57" creationId="{02ACF191-184F-3772-F6DD-C283C87B6AEF}"/>
          </ac:cxnSpMkLst>
        </pc:cxnChg>
        <pc:cxnChg chg="add mod">
          <ac:chgData name="Michael Smith" userId="53d9d916-420c-4815-9d23-cb1e769863b0" providerId="ADAL" clId="{78C2EC3B-672B-4201-B7C9-D65BEA385793}" dt="2026-09-23T12:12:43.540" v="11824" actId="1037"/>
          <ac:cxnSpMkLst>
            <pc:docMk/>
            <pc:sldMk cId="3850662885" sldId="264"/>
            <ac:cxnSpMk id="61" creationId="{E2D33357-3D5B-A5F8-C664-90EFAD4AAEC3}"/>
          </ac:cxnSpMkLst>
        </pc:cxnChg>
        <pc:cxnChg chg="add mod">
          <ac:chgData name="Michael Smith" userId="53d9d916-420c-4815-9d23-cb1e769863b0" providerId="ADAL" clId="{78C2EC3B-672B-4201-B7C9-D65BEA385793}" dt="2026-09-23T12:13:02.546" v="11854" actId="14100"/>
          <ac:cxnSpMkLst>
            <pc:docMk/>
            <pc:sldMk cId="3850662885" sldId="264"/>
            <ac:cxnSpMk id="72" creationId="{47CDCFC0-9807-96EE-E2B9-493815D8BA38}"/>
          </ac:cxnSpMkLst>
        </pc:cxnChg>
        <pc:cxnChg chg="add mod">
          <ac:chgData name="Michael Smith" userId="53d9d916-420c-4815-9d23-cb1e769863b0" providerId="ADAL" clId="{78C2EC3B-672B-4201-B7C9-D65BEA385793}" dt="2026-09-23T12:12:50.110" v="11852" actId="1037"/>
          <ac:cxnSpMkLst>
            <pc:docMk/>
            <pc:sldMk cId="3850662885" sldId="264"/>
            <ac:cxnSpMk id="76" creationId="{DEACA28F-9C85-276D-E468-391C8A1FDA2F}"/>
          </ac:cxnSpMkLst>
        </pc:cxnChg>
        <pc:cxnChg chg="add mod">
          <ac:chgData name="Michael Smith" userId="53d9d916-420c-4815-9d23-cb1e769863b0" providerId="ADAL" clId="{78C2EC3B-672B-4201-B7C9-D65BEA385793}" dt="2026-09-23T12:11:48.366" v="11613" actId="1038"/>
          <ac:cxnSpMkLst>
            <pc:docMk/>
            <pc:sldMk cId="3850662885" sldId="264"/>
            <ac:cxnSpMk id="77" creationId="{7321AE05-20CF-8F1D-4FA3-7DD8110D4D0A}"/>
          </ac:cxnSpMkLst>
        </pc:cxnChg>
        <pc:cxnChg chg="add mod">
          <ac:chgData name="Michael Smith" userId="53d9d916-420c-4815-9d23-cb1e769863b0" providerId="ADAL" clId="{78C2EC3B-672B-4201-B7C9-D65BEA385793}" dt="2026-09-16T00:45:45.272" v="9943" actId="1036"/>
          <ac:cxnSpMkLst>
            <pc:docMk/>
            <pc:sldMk cId="3850662885" sldId="264"/>
            <ac:cxnSpMk id="82" creationId="{9222FC0E-F1B9-3237-FF7D-BACA3F5759CA}"/>
          </ac:cxnSpMkLst>
        </pc:cxnChg>
        <pc:cxnChg chg="add mod">
          <ac:chgData name="Michael Smith" userId="53d9d916-420c-4815-9d23-cb1e769863b0" providerId="ADAL" clId="{78C2EC3B-672B-4201-B7C9-D65BEA385793}" dt="2026-09-16T00:37:31.920" v="9503" actId="1037"/>
          <ac:cxnSpMkLst>
            <pc:docMk/>
            <pc:sldMk cId="3850662885" sldId="264"/>
            <ac:cxnSpMk id="84" creationId="{BC575E74-2F3A-77F0-BDC0-2F2BEFCC95C7}"/>
          </ac:cxnSpMkLst>
        </pc:cxnChg>
        <pc:cxnChg chg="add mod">
          <ac:chgData name="Michael Smith" userId="53d9d916-420c-4815-9d23-cb1e769863b0" providerId="ADAL" clId="{78C2EC3B-672B-4201-B7C9-D65BEA385793}" dt="2026-09-23T12:16:09.054" v="12324" actId="14100"/>
          <ac:cxnSpMkLst>
            <pc:docMk/>
            <pc:sldMk cId="3850662885" sldId="264"/>
            <ac:cxnSpMk id="85" creationId="{85A1F109-2763-ED50-8CEA-ACF4898EF748}"/>
          </ac:cxnSpMkLst>
        </pc:cxnChg>
        <pc:cxnChg chg="add mod">
          <ac:chgData name="Michael Smith" userId="53d9d916-420c-4815-9d23-cb1e769863b0" providerId="ADAL" clId="{78C2EC3B-672B-4201-B7C9-D65BEA385793}" dt="2026-09-16T00:46:14.960" v="9950" actId="1076"/>
          <ac:cxnSpMkLst>
            <pc:docMk/>
            <pc:sldMk cId="3850662885" sldId="264"/>
            <ac:cxnSpMk id="86" creationId="{DEBA88BD-4F2E-1E8A-728B-C556D3383906}"/>
          </ac:cxnSpMkLst>
        </pc:cxnChg>
        <pc:cxnChg chg="add mod">
          <ac:chgData name="Michael Smith" userId="53d9d916-420c-4815-9d23-cb1e769863b0" providerId="ADAL" clId="{78C2EC3B-672B-4201-B7C9-D65BEA385793}" dt="2026-09-16T00:47:31.773" v="10120" actId="1038"/>
          <ac:cxnSpMkLst>
            <pc:docMk/>
            <pc:sldMk cId="3850662885" sldId="264"/>
            <ac:cxnSpMk id="87" creationId="{0C9CEA45-75F5-9B52-6E0C-478C7657ED5E}"/>
          </ac:cxnSpMkLst>
        </pc:cxnChg>
        <pc:cxnChg chg="add mod">
          <ac:chgData name="Michael Smith" userId="53d9d916-420c-4815-9d23-cb1e769863b0" providerId="ADAL" clId="{78C2EC3B-672B-4201-B7C9-D65BEA385793}" dt="2026-09-23T12:15:10.835" v="12085" actId="14100"/>
          <ac:cxnSpMkLst>
            <pc:docMk/>
            <pc:sldMk cId="3850662885" sldId="264"/>
            <ac:cxnSpMk id="89" creationId="{974CDF05-F5A3-16FE-2D9D-5DB83DB81375}"/>
          </ac:cxnSpMkLst>
        </pc:cxnChg>
        <pc:cxnChg chg="add mod">
          <ac:chgData name="Michael Smith" userId="53d9d916-420c-4815-9d23-cb1e769863b0" providerId="ADAL" clId="{78C2EC3B-672B-4201-B7C9-D65BEA385793}" dt="2026-09-23T12:14:30.951" v="12058" actId="14100"/>
          <ac:cxnSpMkLst>
            <pc:docMk/>
            <pc:sldMk cId="3850662885" sldId="264"/>
            <ac:cxnSpMk id="91" creationId="{93EAA9F2-1AC5-1F6C-8D13-0E0490B93E81}"/>
          </ac:cxnSpMkLst>
        </pc:cxnChg>
      </pc:sldChg>
      <pc:sldChg chg="delSp modSp add mod ord modNotesTx">
        <pc:chgData name="Michael Smith" userId="53d9d916-420c-4815-9d23-cb1e769863b0" providerId="ADAL" clId="{78C2EC3B-672B-4201-B7C9-D65BEA385793}" dt="2026-09-23T13:09:31.120" v="13390" actId="27918"/>
        <pc:sldMkLst>
          <pc:docMk/>
          <pc:sldMk cId="1771329141" sldId="266"/>
        </pc:sldMkLst>
        <pc:spChg chg="mod">
          <ac:chgData name="Michael Smith" userId="53d9d916-420c-4815-9d23-cb1e769863b0" providerId="ADAL" clId="{78C2EC3B-672B-4201-B7C9-D65BEA385793}" dt="2026-09-15T14:55:09.007" v="8355" actId="20577"/>
          <ac:spMkLst>
            <pc:docMk/>
            <pc:sldMk cId="1771329141" sldId="266"/>
            <ac:spMk id="2" creationId="{94BFA5EC-B77B-0FD3-0E44-FA0E29A93CBD}"/>
          </ac:spMkLst>
        </pc:spChg>
        <pc:graphicFrameChg chg="mod">
          <ac:chgData name="Michael Smith" userId="53d9d916-420c-4815-9d23-cb1e769863b0" providerId="ADAL" clId="{78C2EC3B-672B-4201-B7C9-D65BEA385793}" dt="2026-09-23T13:08:32.763" v="13381" actId="20577"/>
          <ac:graphicFrameMkLst>
            <pc:docMk/>
            <pc:sldMk cId="1771329141" sldId="266"/>
            <ac:graphicFrameMk id="8" creationId="{03D338C6-9D53-9DF3-CE71-C8651A5F44C8}"/>
          </ac:graphicFrameMkLst>
        </pc:graphicFrameChg>
      </pc:sldChg>
      <pc:sldChg chg="addSp delSp modSp add mod ord modNotesTx">
        <pc:chgData name="Michael Smith" userId="53d9d916-420c-4815-9d23-cb1e769863b0" providerId="ADAL" clId="{78C2EC3B-672B-4201-B7C9-D65BEA385793}" dt="2026-09-23T12:58:34.938" v="12904" actId="20577"/>
        <pc:sldMkLst>
          <pc:docMk/>
          <pc:sldMk cId="3653683243" sldId="267"/>
        </pc:sldMkLst>
        <pc:spChg chg="mod">
          <ac:chgData name="Michael Smith" userId="53d9d916-420c-4815-9d23-cb1e769863b0" providerId="ADAL" clId="{78C2EC3B-672B-4201-B7C9-D65BEA385793}" dt="2026-09-10T01:26:36.952" v="8163" actId="27636"/>
          <ac:spMkLst>
            <pc:docMk/>
            <pc:sldMk cId="3653683243" sldId="267"/>
            <ac:spMk id="2" creationId="{98AF0413-54B7-CAD1-1CA1-9EC062B648A9}"/>
          </ac:spMkLst>
        </pc:spChg>
        <pc:spChg chg="add mod">
          <ac:chgData name="Michael Smith" userId="53d9d916-420c-4815-9d23-cb1e769863b0" providerId="ADAL" clId="{78C2EC3B-672B-4201-B7C9-D65BEA385793}" dt="2026-09-22T20:31:17.573" v="10877" actId="1076"/>
          <ac:spMkLst>
            <pc:docMk/>
            <pc:sldMk cId="3653683243" sldId="267"/>
            <ac:spMk id="7" creationId="{36889342-2450-8225-F1CA-7302C243E28F}"/>
          </ac:spMkLst>
        </pc:spChg>
        <pc:graphicFrameChg chg="add mod">
          <ac:chgData name="Michael Smith" userId="53d9d916-420c-4815-9d23-cb1e769863b0" providerId="ADAL" clId="{78C2EC3B-672B-4201-B7C9-D65BEA385793}" dt="2026-09-22T20:31:11.720" v="10876" actId="1038"/>
          <ac:graphicFrameMkLst>
            <pc:docMk/>
            <pc:sldMk cId="3653683243" sldId="267"/>
            <ac:graphicFrameMk id="6" creationId="{24E740E4-EB1E-0F67-F55F-488783B458BD}"/>
          </ac:graphicFrameMkLst>
        </pc:graphicFrameChg>
      </pc:sldChg>
      <pc:sldChg chg="delSp modSp add mod modNotesTx">
        <pc:chgData name="Michael Smith" userId="53d9d916-420c-4815-9d23-cb1e769863b0" providerId="ADAL" clId="{78C2EC3B-672B-4201-B7C9-D65BEA385793}" dt="2026-09-24T20:29:46.906" v="13402" actId="27918"/>
        <pc:sldMkLst>
          <pc:docMk/>
          <pc:sldMk cId="2996355480" sldId="268"/>
        </pc:sldMkLst>
        <pc:graphicFrameChg chg="mod modGraphic">
          <ac:chgData name="Michael Smith" userId="53d9d916-420c-4815-9d23-cb1e769863b0" providerId="ADAL" clId="{78C2EC3B-672B-4201-B7C9-D65BEA385793}" dt="2026-09-16T01:15:52.456" v="10516" actId="14100"/>
          <ac:graphicFrameMkLst>
            <pc:docMk/>
            <pc:sldMk cId="2996355480" sldId="268"/>
            <ac:graphicFrameMk id="21" creationId="{A3FDBD98-6364-3B18-A3A6-86E73BD5CB80}"/>
          </ac:graphicFrameMkLst>
        </pc:graphicFrameChg>
      </pc:sldChg>
      <pc:sldChg chg="addSp delSp modSp add mod modAnim modNotesTx">
        <pc:chgData name="Michael Smith" userId="53d9d916-420c-4815-9d23-cb1e769863b0" providerId="ADAL" clId="{78C2EC3B-672B-4201-B7C9-D65BEA385793}" dt="2026-09-16T01:37:08.391" v="10589"/>
        <pc:sldMkLst>
          <pc:docMk/>
          <pc:sldMk cId="2308670339" sldId="269"/>
        </pc:sldMkLst>
        <pc:spChg chg="mod">
          <ac:chgData name="Michael Smith" userId="53d9d916-420c-4815-9d23-cb1e769863b0" providerId="ADAL" clId="{78C2EC3B-672B-4201-B7C9-D65BEA385793}" dt="2026-09-10T00:58:31.322" v="8065" actId="20577"/>
          <ac:spMkLst>
            <pc:docMk/>
            <pc:sldMk cId="2308670339" sldId="269"/>
            <ac:spMk id="2" creationId="{03481D82-FDF8-E7EB-D933-649123C7BB87}"/>
          </ac:spMkLst>
        </pc:spChg>
        <pc:graphicFrameChg chg="add mod">
          <ac:chgData name="Michael Smith" userId="53d9d916-420c-4815-9d23-cb1e769863b0" providerId="ADAL" clId="{78C2EC3B-672B-4201-B7C9-D65BEA385793}" dt="2026-09-16T01:25:23.463" v="10577"/>
          <ac:graphicFrameMkLst>
            <pc:docMk/>
            <pc:sldMk cId="2308670339" sldId="269"/>
            <ac:graphicFrameMk id="9" creationId="{F60D2131-7FCC-9821-B079-224B01D78906}"/>
          </ac:graphicFrameMkLst>
        </pc:graphicFrameChg>
      </pc:sldChg>
      <pc:sldChg chg="addSp delSp modSp add mod modNotesTx">
        <pc:chgData name="Michael Smith" userId="53d9d916-420c-4815-9d23-cb1e769863b0" providerId="ADAL" clId="{78C2EC3B-672B-4201-B7C9-D65BEA385793}" dt="2026-09-23T13:13:27.996" v="13392" actId="27918"/>
        <pc:sldMkLst>
          <pc:docMk/>
          <pc:sldMk cId="1562062456" sldId="270"/>
        </pc:sldMkLst>
        <pc:spChg chg="add mod">
          <ac:chgData name="Michael Smith" userId="53d9d916-420c-4815-9d23-cb1e769863b0" providerId="ADAL" clId="{78C2EC3B-672B-4201-B7C9-D65BEA385793}" dt="2026-09-22T23:52:39.126" v="10882" actId="1076"/>
          <ac:spMkLst>
            <pc:docMk/>
            <pc:sldMk cId="1562062456" sldId="270"/>
            <ac:spMk id="6" creationId="{42839903-5D14-E71E-C92A-30EC73A9CCA8}"/>
          </ac:spMkLst>
        </pc:spChg>
        <pc:graphicFrameChg chg="add mod">
          <ac:chgData name="Michael Smith" userId="53d9d916-420c-4815-9d23-cb1e769863b0" providerId="ADAL" clId="{78C2EC3B-672B-4201-B7C9-D65BEA385793}" dt="2026-09-22T19:15:14.542" v="10601" actId="207"/>
          <ac:graphicFrameMkLst>
            <pc:docMk/>
            <pc:sldMk cId="1562062456" sldId="270"/>
            <ac:graphicFrameMk id="12" creationId="{5A5A94BC-24C8-45A1-5232-4EFA1E1E2FA0}"/>
          </ac:graphicFrameMkLst>
        </pc:graphicFrameChg>
      </pc:sldChg>
      <pc:sldChg chg="addSp modSp add mod modNotesTx">
        <pc:chgData name="Michael Smith" userId="53d9d916-420c-4815-9d23-cb1e769863b0" providerId="ADAL" clId="{78C2EC3B-672B-4201-B7C9-D65BEA385793}" dt="2026-09-24T20:29:18.219" v="13401" actId="27918"/>
        <pc:sldMkLst>
          <pc:docMk/>
          <pc:sldMk cId="1240593816" sldId="271"/>
        </pc:sldMkLst>
        <pc:spChg chg="mod">
          <ac:chgData name="Michael Smith" userId="53d9d916-420c-4815-9d23-cb1e769863b0" providerId="ADAL" clId="{78C2EC3B-672B-4201-B7C9-D65BEA385793}" dt="2026-09-16T01:11:37.314" v="10503" actId="20577"/>
          <ac:spMkLst>
            <pc:docMk/>
            <pc:sldMk cId="1240593816" sldId="271"/>
            <ac:spMk id="2" creationId="{51CC7865-2B1F-E2B5-BAC0-40AEB79E57CE}"/>
          </ac:spMkLst>
        </pc:spChg>
        <pc:spChg chg="add mod">
          <ac:chgData name="Michael Smith" userId="53d9d916-420c-4815-9d23-cb1e769863b0" providerId="ADAL" clId="{78C2EC3B-672B-4201-B7C9-D65BEA385793}" dt="2026-09-23T01:45:21.731" v="10983" actId="1076"/>
          <ac:spMkLst>
            <pc:docMk/>
            <pc:sldMk cId="1240593816" sldId="271"/>
            <ac:spMk id="3" creationId="{B67290F4-6732-464B-65AF-D617E9F841E7}"/>
          </ac:spMkLst>
        </pc:spChg>
        <pc:graphicFrameChg chg="mod">
          <ac:chgData name="Michael Smith" userId="53d9d916-420c-4815-9d23-cb1e769863b0" providerId="ADAL" clId="{78C2EC3B-672B-4201-B7C9-D65BEA385793}" dt="2026-09-23T01:45:15.551" v="10981" actId="14100"/>
          <ac:graphicFrameMkLst>
            <pc:docMk/>
            <pc:sldMk cId="1240593816" sldId="271"/>
            <ac:graphicFrameMk id="8" creationId="{BA6C7BEF-514F-C44A-3DEE-7EF9F71D78A4}"/>
          </ac:graphicFrameMkLst>
        </pc:graphicFrameChg>
      </pc:sldChg>
    </pc:docChg>
  </pc:docChgLst>
  <pc:docChgLst>
    <pc:chgData name="Michael Smith" userId="S::michael.smith@dunwoodyga.gov::53d9d916-420c-4815-9d23-cb1e769863b0" providerId="AD" clId="Web-{80497AD2-5226-1481-EBBB-53A491A9DBE2}"/>
    <pc:docChg chg="modSld">
      <pc:chgData name="Michael Smith" userId="S::michael.smith@dunwoodyga.gov::53d9d916-420c-4815-9d23-cb1e769863b0" providerId="AD" clId="Web-{80497AD2-5226-1481-EBBB-53A491A9DBE2}" dt="2026-09-24T20:21:36.559" v="21" actId="20577"/>
      <pc:docMkLst>
        <pc:docMk/>
      </pc:docMkLst>
      <pc:sldChg chg="modSp">
        <pc:chgData name="Michael Smith" userId="S::michael.smith@dunwoodyga.gov::53d9d916-420c-4815-9d23-cb1e769863b0" providerId="AD" clId="Web-{80497AD2-5226-1481-EBBB-53A491A9DBE2}" dt="2026-09-24T20:21:36.559" v="21" actId="20577"/>
        <pc:sldMkLst>
          <pc:docMk/>
          <pc:sldMk cId="1395063268" sldId="272"/>
        </pc:sldMkLst>
        <pc:spChg chg="mod">
          <ac:chgData name="Michael Smith" userId="S::michael.smith@dunwoodyga.gov::53d9d916-420c-4815-9d23-cb1e769863b0" providerId="AD" clId="Web-{80497AD2-5226-1481-EBBB-53A491A9DBE2}" dt="2026-09-24T20:20:53.667" v="11" actId="20577"/>
          <ac:spMkLst>
            <pc:docMk/>
            <pc:sldMk cId="1395063268" sldId="272"/>
            <ac:spMk id="2" creationId="{0A69A098-BCA2-FD52-9692-F456C59CC66A}"/>
          </ac:spMkLst>
        </pc:spChg>
        <pc:spChg chg="mod">
          <ac:chgData name="Michael Smith" userId="S::michael.smith@dunwoodyga.gov::53d9d916-420c-4815-9d23-cb1e769863b0" providerId="AD" clId="Web-{80497AD2-5226-1481-EBBB-53A491A9DBE2}" dt="2026-09-24T20:21:36.559" v="21" actId="20577"/>
          <ac:spMkLst>
            <pc:docMk/>
            <pc:sldMk cId="1395063268" sldId="272"/>
            <ac:spMk id="3" creationId="{3CF5806A-8494-C834-9AAD-A1B71F02D4E9}"/>
          </ac:spMkLst>
        </pc:spChg>
      </pc:sldChg>
    </pc:docChg>
  </pc:docChgLst>
  <pc:docChgLst>
    <pc:chgData name="Shayla Alexis" userId="S::shayla.alexis@dunwoodyga.gov::aac321c9-7ace-44da-a38d-f81f55cd9864" providerId="AD" clId="Web-{76A8780E-AE69-A9E1-EE70-94A8DB5777A9}"/>
    <pc:docChg chg="modSld">
      <pc:chgData name="Shayla Alexis" userId="S::shayla.alexis@dunwoodyga.gov::aac321c9-7ace-44da-a38d-f81f55cd9864" providerId="AD" clId="Web-{76A8780E-AE69-A9E1-EE70-94A8DB5777A9}" dt="2026-09-24T00:49:09.075" v="7" actId="20577"/>
      <pc:docMkLst>
        <pc:docMk/>
      </pc:docMkLst>
      <pc:sldChg chg="modSp">
        <pc:chgData name="Shayla Alexis" userId="S::shayla.alexis@dunwoodyga.gov::aac321c9-7ace-44da-a38d-f81f55cd9864" providerId="AD" clId="Web-{76A8780E-AE69-A9E1-EE70-94A8DB5777A9}" dt="2026-09-24T00:49:09.075" v="7" actId="20577"/>
        <pc:sldMkLst>
          <pc:docMk/>
          <pc:sldMk cId="2996355480" sldId="268"/>
        </pc:sldMkLst>
        <pc:spChg chg="mod">
          <ac:chgData name="Shayla Alexis" userId="S::shayla.alexis@dunwoodyga.gov::aac321c9-7ace-44da-a38d-f81f55cd9864" providerId="AD" clId="Web-{76A8780E-AE69-A9E1-EE70-94A8DB5777A9}" dt="2026-09-24T00:49:09.075" v="7" actId="20577"/>
          <ac:spMkLst>
            <pc:docMk/>
            <pc:sldMk cId="2996355480" sldId="268"/>
            <ac:spMk id="2" creationId="{B564AEA2-8C0F-7DD8-116F-F142EBD8D7EA}"/>
          </ac:spMkLst>
        </pc:spChg>
        <pc:graphicFrameChg chg="mod">
          <ac:chgData name="Shayla Alexis" userId="S::shayla.alexis@dunwoodyga.gov::aac321c9-7ace-44da-a38d-f81f55cd9864" providerId="AD" clId="Web-{76A8780E-AE69-A9E1-EE70-94A8DB5777A9}" dt="2026-09-24T00:43:58.776" v="1" actId="1076"/>
          <ac:graphicFrameMkLst>
            <pc:docMk/>
            <pc:sldMk cId="2996355480" sldId="268"/>
            <ac:graphicFrameMk id="21" creationId="{A3FDBD98-6364-3B18-A3A6-86E73BD5CB8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_10B_D9C6C82B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unwoodygagov-my.sharepoint.com/personal/michael_smith_dunwoodyga_gov/Documents/Dunwoody/Personnel/Staff%20Comparison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A_6994567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F_49F1F59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5_5B36C5FA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D_899B838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D_899B8383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_10C_B298C198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_105_5B36C5FA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FTEs/100 Roadway Miles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523338474149908E-2"/>
          <c:y val="0.12106322631395787"/>
          <c:w val="0.92729959137220297"/>
          <c:h val="0.64603750200190091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Sheet1!$D$2</c:f>
              <c:strCache>
                <c:ptCount val="1"/>
                <c:pt idx="0">
                  <c:v>Stormwater Utility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Sheet1!$A$3:$A$9</c:f>
              <c:strCache>
                <c:ptCount val="7"/>
                <c:pt idx="0">
                  <c:v>Alpharetta</c:v>
                </c:pt>
                <c:pt idx="1">
                  <c:v>Brookhaven</c:v>
                </c:pt>
                <c:pt idx="2">
                  <c:v>Chamblee</c:v>
                </c:pt>
                <c:pt idx="3">
                  <c:v>Dunwoody</c:v>
                </c:pt>
                <c:pt idx="4">
                  <c:v>Roswell</c:v>
                </c:pt>
                <c:pt idx="5">
                  <c:v>Sandy Springs</c:v>
                </c:pt>
                <c:pt idx="6">
                  <c:v>Smyrna</c:v>
                </c:pt>
              </c:strCache>
            </c:strRef>
          </c:cat>
          <c:val>
            <c:numRef>
              <c:f>Sheet1!$D$3:$D$12</c:f>
            </c:numRef>
          </c:val>
          <c:extLst>
            <c:ext xmlns:c16="http://schemas.microsoft.com/office/drawing/2014/chart" uri="{C3380CC4-5D6E-409C-BE32-E72D297353CC}">
              <c16:uniqueId val="{00000000-D8A1-4649-9694-58A12BB6C66B}"/>
            </c:ext>
          </c:extLst>
        </c:ser>
        <c:ser>
          <c:idx val="12"/>
          <c:order val="1"/>
          <c:tx>
            <c:strRef>
              <c:f>Sheet1!$J$2</c:f>
              <c:strCache>
                <c:ptCount val="1"/>
                <c:pt idx="0">
                  <c:v>FTEs/100 Miles</c:v>
                </c:pt>
              </c:strCache>
            </c:strRef>
          </c:tx>
          <c:spPr>
            <a:solidFill>
              <a:srgbClr val="63705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4074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BD-49FB-B81F-8A61CF245A84}"/>
              </c:ext>
            </c:extLst>
          </c:dPt>
          <c:cat>
            <c:strRef>
              <c:f>Sheet1!$A$3:$A$9</c:f>
              <c:strCache>
                <c:ptCount val="7"/>
                <c:pt idx="0">
                  <c:v>Alpharetta</c:v>
                </c:pt>
                <c:pt idx="1">
                  <c:v>Brookhaven</c:v>
                </c:pt>
                <c:pt idx="2">
                  <c:v>Chamblee</c:v>
                </c:pt>
                <c:pt idx="3">
                  <c:v>Dunwoody</c:v>
                </c:pt>
                <c:pt idx="4">
                  <c:v>Roswell</c:v>
                </c:pt>
                <c:pt idx="5">
                  <c:v>Sandy Springs</c:v>
                </c:pt>
                <c:pt idx="6">
                  <c:v>Smyrna</c:v>
                </c:pt>
              </c:strCache>
            </c:strRef>
          </c:cat>
          <c:val>
            <c:numRef>
              <c:f>Sheet1!$J$3:$J$9</c:f>
              <c:numCache>
                <c:formatCode>0</c:formatCode>
                <c:ptCount val="7"/>
                <c:pt idx="0">
                  <c:v>18.584070796460178</c:v>
                </c:pt>
                <c:pt idx="1">
                  <c:v>21.031746031746032</c:v>
                </c:pt>
                <c:pt idx="2">
                  <c:v>24.657534246575342</c:v>
                </c:pt>
                <c:pt idx="3">
                  <c:v>15.625</c:v>
                </c:pt>
                <c:pt idx="4">
                  <c:v>17.84702549575071</c:v>
                </c:pt>
                <c:pt idx="5">
                  <c:v>19.933554817275748</c:v>
                </c:pt>
                <c:pt idx="6">
                  <c:v>15.819209039548022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A1-4649-9694-58A12BB6C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1069104"/>
        <c:axId val="1432644912"/>
      </c:barChart>
      <c:catAx>
        <c:axId val="144106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644912"/>
        <c:crosses val="autoZero"/>
        <c:auto val="1"/>
        <c:lblAlgn val="ctr"/>
        <c:lblOffset val="100"/>
        <c:noMultiLvlLbl val="0"/>
      </c:catAx>
      <c:valAx>
        <c:axId val="143264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106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FTEs/100,000</a:t>
            </a:r>
            <a:r>
              <a:rPr lang="en-US" sz="2400" baseline="0"/>
              <a:t> Population</a:t>
            </a:r>
            <a:endParaRPr lang="en-US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Sheet1!$D$2</c:f>
              <c:strCache>
                <c:ptCount val="1"/>
                <c:pt idx="0">
                  <c:v>Stormwater Utility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Sheet1!$A$3:$A$9</c:f>
              <c:strCache>
                <c:ptCount val="7"/>
                <c:pt idx="0">
                  <c:v>Alpharetta</c:v>
                </c:pt>
                <c:pt idx="1">
                  <c:v>Brookhaven</c:v>
                </c:pt>
                <c:pt idx="2">
                  <c:v>Chamblee</c:v>
                </c:pt>
                <c:pt idx="3">
                  <c:v>Dunwoody</c:v>
                </c:pt>
                <c:pt idx="4">
                  <c:v>Roswell</c:v>
                </c:pt>
                <c:pt idx="5">
                  <c:v>Sandy Springs</c:v>
                </c:pt>
                <c:pt idx="6">
                  <c:v>Smyrna</c:v>
                </c:pt>
              </c:strCache>
            </c:strRef>
          </c:cat>
          <c:val>
            <c:numRef>
              <c:f>Sheet1!$D$3:$D$12</c:f>
            </c:numRef>
          </c:val>
          <c:extLst>
            <c:ext xmlns:c16="http://schemas.microsoft.com/office/drawing/2014/chart" uri="{C3380CC4-5D6E-409C-BE32-E72D297353CC}">
              <c16:uniqueId val="{00000000-23DC-45E7-88FA-ED4AB46A1639}"/>
            </c:ext>
          </c:extLst>
        </c:ser>
        <c:ser>
          <c:idx val="12"/>
          <c:order val="1"/>
          <c:tx>
            <c:strRef>
              <c:f>Sheet1!$J$2</c:f>
              <c:strCache>
                <c:ptCount val="1"/>
                <c:pt idx="0">
                  <c:v>FTEs/100 Miles</c:v>
                </c:pt>
              </c:strCache>
            </c:strRef>
          </c:tx>
          <c:spPr>
            <a:solidFill>
              <a:srgbClr val="94A088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4074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977-4D4A-9DE4-A6F47C04A4E4}"/>
              </c:ext>
            </c:extLst>
          </c:dPt>
          <c:cat>
            <c:strRef>
              <c:f>Sheet1!$A$3:$A$9</c:f>
              <c:strCache>
                <c:ptCount val="7"/>
                <c:pt idx="0">
                  <c:v>Alpharetta</c:v>
                </c:pt>
                <c:pt idx="1">
                  <c:v>Brookhaven</c:v>
                </c:pt>
                <c:pt idx="2">
                  <c:v>Chamblee</c:v>
                </c:pt>
                <c:pt idx="3">
                  <c:v>Dunwoody</c:v>
                </c:pt>
                <c:pt idx="4">
                  <c:v>Roswell</c:v>
                </c:pt>
                <c:pt idx="5">
                  <c:v>Sandy Springs</c:v>
                </c:pt>
                <c:pt idx="6">
                  <c:v>Smyrna</c:v>
                </c:pt>
              </c:strCache>
            </c:strRef>
          </c:cat>
          <c:val>
            <c:numRef>
              <c:f>Sheet1!$K$3:$K$9</c:f>
              <c:numCache>
                <c:formatCode>0</c:formatCode>
                <c:ptCount val="7"/>
                <c:pt idx="0">
                  <c:v>63.812330973289981</c:v>
                </c:pt>
                <c:pt idx="1">
                  <c:v>48.041188520875252</c:v>
                </c:pt>
                <c:pt idx="2">
                  <c:v>59.673783317862352</c:v>
                </c:pt>
                <c:pt idx="3">
                  <c:v>45.185752735702643</c:v>
                </c:pt>
                <c:pt idx="4">
                  <c:v>68.84869679252499</c:v>
                </c:pt>
                <c:pt idx="5">
                  <c:v>55.980593394289976</c:v>
                </c:pt>
                <c:pt idx="6">
                  <c:v>48.684645210648021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DC-45E7-88FA-ED4AB46A1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1069104"/>
        <c:axId val="1432644912"/>
      </c:barChart>
      <c:catAx>
        <c:axId val="144106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644912"/>
        <c:crosses val="autoZero"/>
        <c:auto val="1"/>
        <c:lblAlgn val="ctr"/>
        <c:lblOffset val="100"/>
        <c:noMultiLvlLbl val="0"/>
      </c:catAx>
      <c:valAx>
        <c:axId val="143264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106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FTEs/$10M Capital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112288568037481E-2"/>
          <c:y val="3.8574773741517611E-2"/>
          <c:w val="0.88988665421829483"/>
          <c:h val="0.80061297484873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FTEs/$1 Mill Capital</c:v>
                </c:pt>
              </c:strCache>
            </c:strRef>
          </c:tx>
          <c:spPr>
            <a:solidFill>
              <a:srgbClr val="94A088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4A0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F1-45E3-9B0B-8AE8BA44AE1D}"/>
              </c:ext>
            </c:extLst>
          </c:dPt>
          <c:dPt>
            <c:idx val="1"/>
            <c:invertIfNegative val="0"/>
            <c:bubble3D val="0"/>
            <c:spPr>
              <a:solidFill>
                <a:srgbClr val="94A0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F1-45E3-9B0B-8AE8BA44AE1D}"/>
              </c:ext>
            </c:extLst>
          </c:dPt>
          <c:dPt>
            <c:idx val="2"/>
            <c:invertIfNegative val="0"/>
            <c:bubble3D val="0"/>
            <c:spPr>
              <a:solidFill>
                <a:srgbClr val="94A0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EF1-45E3-9B0B-8AE8BA44AE1D}"/>
              </c:ext>
            </c:extLst>
          </c:dPt>
          <c:dPt>
            <c:idx val="3"/>
            <c:invertIfNegative val="0"/>
            <c:bubble3D val="0"/>
            <c:spPr>
              <a:solidFill>
                <a:srgbClr val="40749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32-46A1-8BB7-8F3DF7E13A90}"/>
              </c:ext>
            </c:extLst>
          </c:dPt>
          <c:cat>
            <c:strRef>
              <c:f>Sheet1!$A$2:$A$8</c:f>
              <c:strCache>
                <c:ptCount val="7"/>
                <c:pt idx="0">
                  <c:v>Alpharetta</c:v>
                </c:pt>
                <c:pt idx="1">
                  <c:v>Brookhaven</c:v>
                </c:pt>
                <c:pt idx="2">
                  <c:v>Chamblee</c:v>
                </c:pt>
                <c:pt idx="3">
                  <c:v>Dunwoody</c:v>
                </c:pt>
                <c:pt idx="4">
                  <c:v>Roswell</c:v>
                </c:pt>
                <c:pt idx="5">
                  <c:v>Sandy Springs</c:v>
                </c:pt>
                <c:pt idx="6">
                  <c:v>Smyrna</c:v>
                </c:pt>
              </c:strCache>
            </c:strRef>
          </c:cat>
          <c:val>
            <c:numRef>
              <c:f>Sheet1!$B$2:$B$8</c:f>
              <c:numCache>
                <c:formatCode>0.0</c:formatCode>
                <c:ptCount val="7"/>
                <c:pt idx="0">
                  <c:v>3.54</c:v>
                </c:pt>
                <c:pt idx="1">
                  <c:v>3</c:v>
                </c:pt>
                <c:pt idx="2">
                  <c:v>1.85</c:v>
                </c:pt>
                <c:pt idx="3">
                  <c:v>3.52</c:v>
                </c:pt>
                <c:pt idx="4">
                  <c:v>4.3899999999999997</c:v>
                </c:pt>
                <c:pt idx="5">
                  <c:v>4.55</c:v>
                </c:pt>
                <c:pt idx="6">
                  <c:v>2.93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F1-45E3-9B0B-8AE8BA44A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6094320"/>
        <c:axId val="680026384"/>
      </c:barChart>
      <c:catAx>
        <c:axId val="556094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026384"/>
        <c:crosses val="autoZero"/>
        <c:auto val="1"/>
        <c:lblAlgn val="ctr"/>
        <c:lblOffset val="100"/>
        <c:noMultiLvlLbl val="0"/>
      </c:catAx>
      <c:valAx>
        <c:axId val="68002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09432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15955148463588"/>
          <c:y val="3.8574773741517611E-2"/>
          <c:w val="0.51849221228298847"/>
          <c:h val="0.800612974848732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EF1-45E3-9B0B-8AE8BA44AE1D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EF1-45E3-9B0B-8AE8BA44AE1D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EF1-45E3-9B0B-8AE8BA44AE1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32-46A1-8BB7-8F3DF7E13A90}"/>
              </c:ext>
            </c:extLst>
          </c:dPt>
          <c:dLbls>
            <c:dLbl>
              <c:idx val="0"/>
              <c:numFmt formatCode="0%" sourceLinked="0"/>
              <c:spPr>
                <a:solidFill>
                  <a:schemeClr val="lt1"/>
                </a:solidFill>
                <a:ln w="15875" cap="flat" cmpd="sng" algn="ctr">
                  <a:solidFill>
                    <a:schemeClr val="accent6"/>
                  </a:solidFill>
                  <a:prstDash val="solid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F1-45E3-9B0B-8AE8BA44AE1D}"/>
                </c:ext>
              </c:extLst>
            </c:dLbl>
            <c:dLbl>
              <c:idx val="1"/>
              <c:numFmt formatCode="0%" sourceLinked="0"/>
              <c:spPr>
                <a:solidFill>
                  <a:schemeClr val="lt1"/>
                </a:solidFill>
                <a:ln w="15875" cap="flat" cmpd="sng" algn="ctr">
                  <a:solidFill>
                    <a:schemeClr val="accent6"/>
                  </a:solidFill>
                  <a:prstDash val="solid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F1-45E3-9B0B-8AE8BA44AE1D}"/>
                </c:ext>
              </c:extLst>
            </c:dLbl>
            <c:dLbl>
              <c:idx val="2"/>
              <c:numFmt formatCode="0%" sourceLinked="0"/>
              <c:spPr>
                <a:solidFill>
                  <a:schemeClr val="lt1"/>
                </a:solidFill>
                <a:ln w="15875" cap="flat" cmpd="sng" algn="ctr">
                  <a:solidFill>
                    <a:schemeClr val="accent6"/>
                  </a:solidFill>
                  <a:prstDash val="solid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F1-45E3-9B0B-8AE8BA44AE1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Personnel</c:v>
                </c:pt>
                <c:pt idx="1">
                  <c:v>Contracted Services</c:v>
                </c:pt>
                <c:pt idx="2">
                  <c:v>Expenses</c:v>
                </c:pt>
              </c:strCache>
            </c:strRef>
          </c:cat>
          <c:val>
            <c:numRef>
              <c:f>Sheet1!$B$2:$B$5</c:f>
              <c:numCache>
                <c:formatCode>_("$"* #,##0_);_("$"* \(#,##0\);_("$"* "-"??_);_(@_)</c:formatCode>
                <c:ptCount val="4"/>
                <c:pt idx="0">
                  <c:v>862195</c:v>
                </c:pt>
                <c:pt idx="1">
                  <c:v>1893895</c:v>
                </c:pt>
                <c:pt idx="2">
                  <c:v>933450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F1-45E3-9B0B-8AE8BA44AE1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 Cost Inflation Adjusted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Streets</c:v>
                </c:pt>
                <c:pt idx="1">
                  <c:v>Traffic Signals</c:v>
                </c:pt>
                <c:pt idx="2">
                  <c:v>ROW/Tree Fund</c:v>
                </c:pt>
                <c:pt idx="3">
                  <c:v>Traffic Signs/Striping</c:v>
                </c:pt>
                <c:pt idx="4">
                  <c:v>Storm Response 5-yr avg</c:v>
                </c:pt>
                <c:pt idx="5">
                  <c:v>Sidewalks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540223</c:v>
                </c:pt>
                <c:pt idx="1">
                  <c:v>176386</c:v>
                </c:pt>
                <c:pt idx="2">
                  <c:v>160037</c:v>
                </c:pt>
                <c:pt idx="3">
                  <c:v>69352</c:v>
                </c:pt>
                <c:pt idx="4">
                  <c:v>51170</c:v>
                </c:pt>
                <c:pt idx="5">
                  <c:v>21609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E5-4608-968F-7871E46E4E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Level of Service Increase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Streets</c:v>
                </c:pt>
                <c:pt idx="1">
                  <c:v>Traffic Signals</c:v>
                </c:pt>
                <c:pt idx="2">
                  <c:v>ROW/Tree Fund</c:v>
                </c:pt>
                <c:pt idx="3">
                  <c:v>Traffic Signs/Striping</c:v>
                </c:pt>
                <c:pt idx="4">
                  <c:v>Storm Response 5-yr avg</c:v>
                </c:pt>
                <c:pt idx="5">
                  <c:v>Sidewalks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5000</c:v>
                </c:pt>
                <c:pt idx="1">
                  <c:v>151000</c:v>
                </c:pt>
                <c:pt idx="2">
                  <c:v>408803</c:v>
                </c:pt>
                <c:pt idx="3">
                  <c:v>75636</c:v>
                </c:pt>
                <c:pt idx="4">
                  <c:v>0</c:v>
                </c:pt>
                <c:pt idx="5">
                  <c:v>198372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E5-4608-968F-7871E46E4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016708880"/>
        <c:axId val="201335547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Full Funding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00B050"/>
              </a:solidFill>
              <a:ln w="9525">
                <a:solidFill>
                  <a:srgbClr val="F98F01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Streets</c:v>
                </c:pt>
                <c:pt idx="1">
                  <c:v>Traffic Signals</c:v>
                </c:pt>
                <c:pt idx="2">
                  <c:v>ROW/Tree Fund</c:v>
                </c:pt>
                <c:pt idx="3">
                  <c:v>Traffic Signs/Striping</c:v>
                </c:pt>
                <c:pt idx="4">
                  <c:v>Storm Response 5-yr avg</c:v>
                </c:pt>
                <c:pt idx="5">
                  <c:v>Sidewalks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250000</c:v>
                </c:pt>
                <c:pt idx="1">
                  <c:v>325000</c:v>
                </c:pt>
                <c:pt idx="2">
                  <c:v>650000</c:v>
                </c:pt>
                <c:pt idx="3">
                  <c:v>150000</c:v>
                </c:pt>
                <c:pt idx="4">
                  <c:v>150000</c:v>
                </c:pt>
                <c:pt idx="5">
                  <c:v>225000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E5-4608-968F-7871E46E4E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2027 Proposed Budget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x"/>
            <c:size val="14"/>
            <c:spPr>
              <a:solidFill>
                <a:srgbClr val="F98F01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Streets</c:v>
                </c:pt>
                <c:pt idx="1">
                  <c:v>Traffic Signals</c:v>
                </c:pt>
                <c:pt idx="2">
                  <c:v>ROW/Tree Fund</c:v>
                </c:pt>
                <c:pt idx="3">
                  <c:v>Traffic Signs/Striping</c:v>
                </c:pt>
                <c:pt idx="4">
                  <c:v>Storm Response 5-yr avg</c:v>
                </c:pt>
                <c:pt idx="5">
                  <c:v>Sidewalks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280000</c:v>
                </c:pt>
                <c:pt idx="1">
                  <c:v>250000</c:v>
                </c:pt>
                <c:pt idx="2">
                  <c:v>553000</c:v>
                </c:pt>
                <c:pt idx="3">
                  <c:v>90000</c:v>
                </c:pt>
                <c:pt idx="4">
                  <c:v>90000</c:v>
                </c:pt>
                <c:pt idx="5">
                  <c:v>240000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E5-4608-968F-7871E46E4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6695888"/>
        <c:axId val="2013352592"/>
      </c:lineChart>
      <c:catAx>
        <c:axId val="201670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3355472"/>
        <c:crosses val="autoZero"/>
        <c:auto val="1"/>
        <c:lblAlgn val="ctr"/>
        <c:lblOffset val="100"/>
        <c:noMultiLvlLbl val="0"/>
      </c:catAx>
      <c:valAx>
        <c:axId val="2013355472"/>
        <c:scaling>
          <c:orientation val="minMax"/>
          <c:max val="65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6708880"/>
        <c:crosses val="autoZero"/>
        <c:crossBetween val="between"/>
      </c:valAx>
      <c:valAx>
        <c:axId val="2013352592"/>
        <c:scaling>
          <c:orientation val="minMax"/>
          <c:max val="6500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6695888"/>
        <c:crosses val="max"/>
        <c:crossBetween val="between"/>
      </c:valAx>
      <c:catAx>
        <c:axId val="2016695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13352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Sheet1!$A$2:$C$18</cx:f>
        <cx:lvl ptCount="17">
          <cx:pt idx="0">City Staff</cx:pt>
          <cx:pt idx="1">Admin. Services Contract</cx:pt>
          <cx:pt idx="2">ROW</cx:pt>
          <cx:pt idx="3">Streets</cx:pt>
          <cx:pt idx="4">Signals </cx:pt>
          <cx:pt idx="5">Sidewalks</cx:pt>
          <cx:pt idx="6">Trees</cx:pt>
          <cx:pt idx="7">Materials</cx:pt>
          <cx:pt idx="8">Storm Response</cx:pt>
          <cx:pt idx="9">Signs</cx:pt>
          <cx:pt idx="10">Striping</cx:pt>
          <cx:pt idx="11">Streetlights</cx:pt>
          <cx:pt idx="12">Signals </cx:pt>
          <cx:pt idx="13">Other Expenses</cx:pt>
        </cx:lvl>
        <cx:lvl ptCount="17">
          <cx:pt idx="0">Stem 1</cx:pt>
          <cx:pt idx="1">Stem 1</cx:pt>
          <cx:pt idx="2">Stem 1</cx:pt>
          <cx:pt idx="3">Stem 1</cx:pt>
          <cx:pt idx="4">Stem 1</cx:pt>
          <cx:pt idx="5">Stem 1</cx:pt>
          <cx:pt idx="6">Stem 1</cx:pt>
          <cx:pt idx="7">Stem 1</cx:pt>
          <cx:pt idx="8">Stem 1</cx:pt>
          <cx:pt idx="9">Stem 1</cx:pt>
          <cx:pt idx="10">Stem 1</cx:pt>
          <cx:pt idx="11">Stem 1</cx:pt>
          <cx:pt idx="12">Stem 1</cx:pt>
          <cx:pt idx="13">Stem 1</cx:pt>
        </cx:lvl>
        <cx:lvl ptCount="17">
          <cx:pt idx="0">Personnel</cx:pt>
          <cx:pt idx="1">Personnel</cx:pt>
          <cx:pt idx="2">Maintenance</cx:pt>
          <cx:pt idx="3">Maintenance</cx:pt>
          <cx:pt idx="4">Maintenance</cx:pt>
          <cx:pt idx="5">Maintenance</cx:pt>
          <cx:pt idx="6">Maintenance</cx:pt>
          <cx:pt idx="7">Maintenance</cx:pt>
          <cx:pt idx="8">Maintenance</cx:pt>
          <cx:pt idx="9">Maintenance</cx:pt>
          <cx:pt idx="10">Maintenance</cx:pt>
          <cx:pt idx="11">Utiliites</cx:pt>
          <cx:pt idx="12">Utiliites</cx:pt>
          <cx:pt idx="13">Other Expenses</cx:pt>
        </cx:lvl>
      </cx:strDim>
      <cx:numDim type="size">
        <cx:f>Sheet1!$D$2:$D$18</cx:f>
        <cx:lvl ptCount="17" formatCode="_(&quot;$&quot;* #,##0_);_(&quot;$&quot;* \(#,##0\);_(&quot;$&quot;* &quot;-&quot;??_);_(@_)">
          <cx:pt idx="0">862195</cx:pt>
          <cx:pt idx="1">395995</cx:pt>
          <cx:pt idx="2">449000</cx:pt>
          <cx:pt idx="3">280000</cx:pt>
          <cx:pt idx="4">250000</cx:pt>
          <cx:pt idx="5">240000</cx:pt>
          <cx:pt idx="6">104000</cx:pt>
          <cx:pt idx="7">100000</cx:pt>
          <cx:pt idx="8">70000</cx:pt>
          <cx:pt idx="9">60000</cx:pt>
          <cx:pt idx="10">30000</cx:pt>
          <cx:pt idx="11">789719</cx:pt>
          <cx:pt idx="12">40281</cx:pt>
          <cx:pt idx="13">18350</cx:pt>
        </cx:lvl>
      </cx:numDim>
    </cx:data>
  </cx:chartData>
  <cx:chart>
    <cx:plotArea>
      <cx:plotAreaRegion>
        <cx:series layoutId="treemap" uniqueId="{86B8CE5D-4F59-4A8D-93CB-C9107F57165A}">
          <cx:tx>
            <cx:txData>
              <cx:f>Sheet1!$D$1</cx:f>
              <cx:v>Series1</cx:v>
            </cx:txData>
          </cx:tx>
          <cx:dataPt idx="0">
            <cx:spPr>
              <a:solidFill>
                <a:srgbClr val="00B050"/>
              </a:solidFill>
            </cx:spPr>
          </cx:dataPt>
          <cx:dataPt idx="4">
            <cx:spPr>
              <a:solidFill>
                <a:srgbClr val="C00000"/>
              </a:solidFill>
            </cx:spPr>
          </cx:dataPt>
          <cx:dataPt idx="15">
            <cx:spPr>
              <a:solidFill>
                <a:srgbClr val="002060"/>
              </a:solidFill>
            </cx:spPr>
          </cx:dataPt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800"/>
                </a:pPr>
                <a:endParaRPr lang="en-US" sz="1800" b="0" i="0" u="none" strike="noStrike" baseline="0">
                  <a:solidFill>
                    <a:prstClr val="white"/>
                  </a:solidFill>
                  <a:latin typeface="Calibri" panose="020F0502020204030204"/>
                </a:endParaRPr>
              </a:p>
            </cx:txPr>
            <cx:visibility seriesName="0" categoryName="1" value="1"/>
            <cx:separator>, </cx:separator>
          </cx:dataLabels>
          <cx:dataId val="0"/>
          <cx:layoutPr>
            <cx:parentLabelLayout val="overlapping"/>
          </cx:layoutPr>
        </cx:series>
      </cx:plotAreaRegion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800"/>
          </a:pPr>
          <a:endParaRPr lang="en-US" sz="1800" b="0" i="0" u="none" strike="noStrike" baseline="0">
            <a:solidFill>
              <a:srgbClr val="000000">
                <a:lumMod val="65000"/>
                <a:lumOff val="35000"/>
              </a:srgbClr>
            </a:solidFill>
            <a:latin typeface="Calibri" panose="020F0502020204030204"/>
          </a:endParaRPr>
        </a:p>
      </cx:txPr>
    </cx:legend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Sheet1!$A$2:$C$10</cx:f>
        <cx:lvl ptCount="9">
          <cx:pt idx="0">Admin. Staff Contract</cx:pt>
          <cx:pt idx="1">Professional Services</cx:pt>
          <cx:pt idx="2">Contracted Maint. Crew</cx:pt>
          <cx:pt idx="3">Contracted Repairs</cx:pt>
          <cx:pt idx="4">Materials</cx:pt>
          <cx:pt idx="5">Other Expenses</cx:pt>
        </cx:lvl>
        <cx:lvl ptCount="9">
          <cx:pt idx="0">Stem 1</cx:pt>
          <cx:pt idx="1">Stem 1</cx:pt>
          <cx:pt idx="2">Stem 1</cx:pt>
          <cx:pt idx="3">Stem 1</cx:pt>
          <cx:pt idx="4">Stem 1</cx:pt>
          <cx:pt idx="5">Stem 1</cx:pt>
        </cx:lvl>
        <cx:lvl ptCount="9">
          <cx:pt idx="0">Admin. Services</cx:pt>
          <cx:pt idx="1">Admin. Services</cx:pt>
          <cx:pt idx="2">Maintenance</cx:pt>
          <cx:pt idx="3">Maintenance</cx:pt>
          <cx:pt idx="4">Maintenance</cx:pt>
          <cx:pt idx="5">Other Expenses</cx:pt>
        </cx:lvl>
      </cx:strDim>
      <cx:numDim type="size">
        <cx:f>Sheet1!$D$2:$D$10</cx:f>
        <cx:lvl ptCount="9" formatCode="_(&quot;$&quot;* #,##0_);_(&quot;$&quot;* \(#,##0\);_(&quot;$&quot;* &quot;-&quot;??_);_(@_)">
          <cx:pt idx="0">566525</cx:pt>
          <cx:pt idx="1">250000</cx:pt>
          <cx:pt idx="2">450000</cx:pt>
          <cx:pt idx="3">1717000</cx:pt>
          <cx:pt idx="4">40000</cx:pt>
          <cx:pt idx="5">22995</cx:pt>
          <cx:pt idx="6">3046520</cx:pt>
        </cx:lvl>
      </cx:numDim>
    </cx:data>
  </cx:chartData>
  <cx:chart>
    <cx:plotArea>
      <cx:plotAreaRegion>
        <cx:series layoutId="treemap" uniqueId="{86B8CE5D-4F59-4A8D-93CB-C9107F57165A}">
          <cx:tx>
            <cx:txData>
              <cx:f>Sheet1!$D$1</cx:f>
              <cx:v>Series1</cx:v>
            </cx:txData>
          </cx:tx>
          <cx:dataPt idx="0">
            <cx:spPr>
              <a:solidFill>
                <a:srgbClr val="002060"/>
              </a:solidFill>
            </cx:spPr>
          </cx:dataPt>
          <cx:dataPt idx="4">
            <cx:spPr>
              <a:solidFill>
                <a:srgbClr val="C00000"/>
              </a:solidFill>
            </cx:spPr>
          </cx:dataPt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800"/>
                </a:pPr>
                <a:endParaRPr lang="en-US" sz="1800" b="0" i="0" u="none" strike="noStrike" baseline="0">
                  <a:solidFill>
                    <a:prstClr val="white"/>
                  </a:solidFill>
                  <a:latin typeface="Calibri" panose="020F0502020204030204"/>
                </a:endParaRPr>
              </a:p>
            </cx:txPr>
            <cx:visibility seriesName="0" categoryName="1" value="1"/>
            <cx:separator>, </cx:separator>
          </cx:dataLabels>
          <cx:dataId val="0"/>
          <cx:layoutPr>
            <cx:parentLabelLayout val="overlapping"/>
          </cx:layoutPr>
        </cx:series>
      </cx:plotAreaRegion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800"/>
          </a:pPr>
          <a:endParaRPr lang="en-US" sz="1800" b="0" i="0" u="none" strike="noStrike" baseline="0">
            <a:solidFill>
              <a:srgbClr val="000000">
                <a:lumMod val="65000"/>
                <a:lumOff val="35000"/>
              </a:srgbClr>
            </a:solidFill>
            <a:latin typeface="Calibri" panose="020F0502020204030204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0.08843</cdr:x>
      <cdr:y>0.36781</cdr:y>
    </cdr:from>
    <cdr:to>
      <cdr:x>0.95332</cdr:x>
      <cdr:y>0.36781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38A82512-6CC4-F76D-7AB9-005D14EC4452}"/>
            </a:ext>
          </a:extLst>
        </cdr:cNvPr>
        <cdr:cNvCxnSpPr/>
      </cdr:nvCxnSpPr>
      <cdr:spPr>
        <a:xfrm xmlns:a="http://schemas.openxmlformats.org/drawingml/2006/main">
          <a:off x="841068" y="1859666"/>
          <a:ext cx="82256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B05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0.07153</cdr:x>
      <cdr:y>0.3647</cdr:y>
    </cdr:from>
    <cdr:to>
      <cdr:x>0.95748</cdr:x>
      <cdr:y>0.3661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BB6EA4-E268-0F8C-58F2-4B81150BB257}"/>
            </a:ext>
          </a:extLst>
        </cdr:cNvPr>
        <cdr:cNvCxnSpPr/>
      </cdr:nvCxnSpPr>
      <cdr:spPr>
        <a:xfrm xmlns:a="http://schemas.openxmlformats.org/drawingml/2006/main">
          <a:off x="763091" y="1864196"/>
          <a:ext cx="9451253" cy="7156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48" tIns="48325" rIns="96648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48" tIns="48325" rIns="96648" bIns="48325" rtlCol="0"/>
          <a:lstStyle>
            <a:lvl1pPr algn="r">
              <a:defRPr sz="1200"/>
            </a:lvl1pPr>
          </a:lstStyle>
          <a:p>
            <a:fld id="{B71916CD-B228-4F0A-BBF4-2A7F7CC98D3A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8" tIns="48325" rIns="96648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48" tIns="48325" rIns="96648" bIns="483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48" tIns="48325" rIns="96648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48" tIns="48325" rIns="96648" bIns="48325" rtlCol="0" anchor="b"/>
          <a:lstStyle>
            <a:lvl1pPr algn="r">
              <a:defRPr sz="1200"/>
            </a:lvl1pPr>
          </a:lstStyle>
          <a:p>
            <a:fld id="{E3619A63-035B-4343-9498-76B733195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619A63-035B-4343-9498-76B733195C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519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B1CCB-032C-A127-FD41-809E726D2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350B2B-F48F-B21A-51F0-ADC46E5EEC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6834E-FC9C-AE9B-D188-E8302B25B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E93B0-8F4A-B9C4-8CBA-FCA9B4B44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90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DC634-FE19-BC8D-FE36-C24D75D47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0B57A-23ED-91AD-8D89-0F6276CD4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9D139-CEFC-5159-C055-DA6705B33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not include staff dedicated to Capital Projects.  Took that out and will present that separately because the size of capital programs by city varies widely.</a:t>
            </a:r>
          </a:p>
          <a:p>
            <a:r>
              <a:rPr lang="en-US"/>
              <a:t>Chamblee has more field maintenance positions- maintain cemeteries, also has least mileage</a:t>
            </a:r>
          </a:p>
          <a:p>
            <a:r>
              <a:rPr lang="en-US"/>
              <a:t>Generally 15 to 20 FTEs per 100 miles of roadway with Dunwoody being on the lower end of that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D06B7-BFF0-0483-44A7-996EEB8097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10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9E56-03AB-D211-5626-23F2FA1AE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692F06-E0CE-1CEC-E92B-545205E34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D9997-1BEC-9A2C-11BD-137CEBA41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Similar story if we compare based on population.  Dunwoody is at low end of range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C9B25-BB8D-5FDB-3DAA-0891FE0A2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72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5F04-3B1E-99FD-9061-8C70EDC82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1661D-73EE-58E9-4C61-4AA1802A0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9976CE-02D0-9F9E-150B-872066732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Smyrna and Chamblee have a small enough program that it appears to be managed by 1 person.  Brookhaven and Dunwoody essentially have the same </a:t>
            </a:r>
            <a:r>
              <a:rPr lang="en-US" err="1"/>
              <a:t>headcout</a:t>
            </a:r>
            <a:r>
              <a:rPr lang="en-US"/>
              <a:t>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5775A-469C-38A7-0AE4-045E959E1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94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45DDB-75A0-74CC-4431-60999CEDF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D19982-AE1A-2603-DC57-64279F22F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76E337-E63B-C694-06D4-6C5A6C88B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B9DF7-0D60-8C3D-106A-CE63D1909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51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D1639-B7C9-B9D5-1BED-F074D2750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8E4C2-152D-5CE2-1715-5A8C5EEDC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A7269-F4FF-577E-B8B3-1F6673F146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29E30-37B1-F85C-597D-61F73FF6F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52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30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4BBAB-89A6-AD79-7721-DFF1D0AE3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8BA710-96E9-E040-71C8-584759016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F82E84-004C-5AA1-4126-3EE390681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08EE7-5965-D0E4-6AAF-40AFA2304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17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DDC99D-C641-6C2E-F735-88E95939F1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100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171" y="2600325"/>
            <a:ext cx="4735799" cy="1354439"/>
          </a:xfrm>
          <a:prstGeom prst="rect">
            <a:avLst/>
          </a:prstGeom>
          <a:noFill/>
        </p:spPr>
      </p:pic>
      <p:sp>
        <p:nvSpPr>
          <p:cNvPr id="12" name="Subtitle 7">
            <a:extLst>
              <a:ext uri="{FF2B5EF4-FFF2-40B4-BE49-F238E27FC236}">
                <a16:creationId xmlns:a16="http://schemas.microsoft.com/office/drawing/2014/main" id="{2E4D2332-1666-2CF7-C5EE-B3F6FCBBB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2583"/>
            <a:ext cx="12192000" cy="1060315"/>
          </a:xfrm>
          <a:solidFill>
            <a:srgbClr val="002060">
              <a:alpha val="70000"/>
            </a:srgbClr>
          </a:solidFill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Topic</a:t>
            </a:r>
          </a:p>
          <a:p>
            <a:r>
              <a:rPr lang="en-US" sz="1800" b="1">
                <a:solidFill>
                  <a:schemeClr val="bg1"/>
                </a:solidFill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372666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703" y="83155"/>
            <a:ext cx="10955045" cy="773755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703" y="1020931"/>
            <a:ext cx="10955045" cy="524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E24F974-5A83-3C6C-74C1-C5A50C53A7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67" y="645226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96104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91BC3C-9BDE-453B-12A9-41F980E9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4683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EA68E3-4BD0-E19C-5A75-9C1FF9AF2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6401368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3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93F960-212C-0B7A-94A5-B10E0BF313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" y="6446837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7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58B05-3034-1E44-DB5E-43018DDBED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434" y="6444932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1235" y="83155"/>
            <a:ext cx="10777491" cy="773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235" y="1020931"/>
            <a:ext cx="10777491" cy="52416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1693" y="644683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C102A-E040-79B4-47C5-A5C0FF36838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" y="6425773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66979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85267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hyperlink" Target="https://openclipart.org/detail/285777/bulldozer-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hyperlink" Target="https://www.publicdomainpictures.net/en/view-image.php?image=252595&amp;picture=traffic-light" TargetMode="External"/><Relationship Id="rId5" Type="http://schemas.openxmlformats.org/officeDocument/2006/relationships/hyperlink" Target="https://creativecommons.org/licenses/by-nc-sa/3.0/" TargetMode="External"/><Relationship Id="rId10" Type="http://schemas.openxmlformats.org/officeDocument/2006/relationships/image" Target="../media/image10.jpeg"/><Relationship Id="rId4" Type="http://schemas.openxmlformats.org/officeDocument/2006/relationships/hyperlink" Target="http://mondspeer.deviantart.com/art/Traffic-Cone-test-491268852" TargetMode="External"/><Relationship Id="rId9" Type="http://schemas.openxmlformats.org/officeDocument/2006/relationships/hyperlink" Target="https://pixabay.com/en/drop-water-rain-liquid-tear-48872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_27E2B7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14/relationships/chartEx" Target="../charts/chartEx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B175FD-D4A1-7EC3-3686-A4124B061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00357"/>
            <a:ext cx="12192000" cy="1404594"/>
          </a:xfrm>
        </p:spPr>
        <p:txBody>
          <a:bodyPr vert="horz" lIns="0" tIns="45720" rIns="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sz="2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9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 of Dunwoody / Budget Retreat</a:t>
            </a:r>
          </a:p>
          <a:p>
            <a:pPr marL="0" indent="0">
              <a:buNone/>
            </a:pPr>
            <a:r>
              <a:rPr lang="en-US" sz="9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Public Works</a:t>
            </a:r>
            <a:endParaRPr lang="en-US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5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80483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9A098-BCA2-FD52-9692-F456C59CC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Public Works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5806A-8494-C834-9AAD-A1B71F02D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Aptos"/>
              </a:rPr>
              <a:t>Mission Statement</a:t>
            </a:r>
            <a:endParaRPr lang="en-US"/>
          </a:p>
          <a:p>
            <a:pPr marL="0" indent="0">
              <a:buNone/>
            </a:pPr>
            <a:r>
              <a:rPr lang="en-US">
                <a:latin typeface="Aptos"/>
              </a:rPr>
              <a:t>To provide high quality and responsive service to the residents and business owners of Dunwoody, with regard to management, development, safety and maintenance of the City’s roadways and storm water systems.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B1AFD-BF17-E2A7-48E0-DCECD38D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6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4727-9DEF-BDE8-22F8-1A1CB59B1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8C0C-6DEF-5717-EA27-1DA0AB4E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88" y="64543"/>
            <a:ext cx="9516140" cy="773668"/>
          </a:xfrm>
        </p:spPr>
        <p:txBody>
          <a:bodyPr>
            <a:normAutofit/>
          </a:bodyPr>
          <a:lstStyle/>
          <a:p>
            <a:r>
              <a:rPr lang="en-US" sz="4000"/>
              <a:t>Public Works- Org. Chart</a:t>
            </a:r>
            <a:endParaRPr lang="en-US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939E9-39A7-0AC0-77C8-28156E1F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94951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19078D7-48D9-421F-BB58-077BD35B5BA3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CD0AC0-5D23-2198-3613-2D504386782F}"/>
              </a:ext>
            </a:extLst>
          </p:cNvPr>
          <p:cNvCxnSpPr>
            <a:cxnSpLocks/>
          </p:cNvCxnSpPr>
          <p:nvPr/>
        </p:nvCxnSpPr>
        <p:spPr>
          <a:xfrm>
            <a:off x="415488" y="779508"/>
            <a:ext cx="96012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4D3D85B0-DBD7-9D89-04F8-628BAFF984EC}"/>
              </a:ext>
            </a:extLst>
          </p:cNvPr>
          <p:cNvGrpSpPr/>
          <p:nvPr/>
        </p:nvGrpSpPr>
        <p:grpSpPr>
          <a:xfrm>
            <a:off x="217063" y="1029915"/>
            <a:ext cx="11786426" cy="4997989"/>
            <a:chOff x="518358" y="1254681"/>
            <a:chExt cx="11432426" cy="449012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FA6FFB8-5E39-E730-0BAF-249D13D96DDB}"/>
                </a:ext>
              </a:extLst>
            </p:cNvPr>
            <p:cNvSpPr/>
            <p:nvPr/>
          </p:nvSpPr>
          <p:spPr>
            <a:xfrm>
              <a:off x="5958175" y="1810920"/>
              <a:ext cx="530018" cy="47332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530018" y="473320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81621C-42DA-6C59-C53E-5B11E16FF9CF}"/>
                </a:ext>
              </a:extLst>
            </p:cNvPr>
            <p:cNvSpPr/>
            <p:nvPr/>
          </p:nvSpPr>
          <p:spPr>
            <a:xfrm>
              <a:off x="9670884" y="3460596"/>
              <a:ext cx="138821" cy="186441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64418"/>
                  </a:lnTo>
                  <a:lnTo>
                    <a:pt x="138821" y="1864418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2F7858-FBA9-9B1F-71B0-A46037FA35D4}"/>
                </a:ext>
              </a:extLst>
            </p:cNvPr>
            <p:cNvSpPr/>
            <p:nvPr/>
          </p:nvSpPr>
          <p:spPr>
            <a:xfrm>
              <a:off x="7479297" y="3465885"/>
              <a:ext cx="705684" cy="54215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42150"/>
                  </a:lnTo>
                  <a:lnTo>
                    <a:pt x="705684" y="542150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0DAD73B-91A0-1CF1-AF80-05B08B2890EF}"/>
                </a:ext>
              </a:extLst>
            </p:cNvPr>
            <p:cNvSpPr/>
            <p:nvPr/>
          </p:nvSpPr>
          <p:spPr>
            <a:xfrm>
              <a:off x="7479297" y="3465885"/>
              <a:ext cx="819532" cy="53058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819532" y="530583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385149-C747-E058-BE3D-D563267FD2FC}"/>
                </a:ext>
              </a:extLst>
            </p:cNvPr>
            <p:cNvSpPr/>
            <p:nvPr/>
          </p:nvSpPr>
          <p:spPr>
            <a:xfrm>
              <a:off x="7479297" y="3465885"/>
              <a:ext cx="394812" cy="117617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176176"/>
                  </a:lnTo>
                  <a:lnTo>
                    <a:pt x="394812" y="1176176"/>
                  </a:lnTo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EC9860-7563-2945-DC89-8FEDBEFAF178}"/>
                </a:ext>
              </a:extLst>
            </p:cNvPr>
            <p:cNvSpPr/>
            <p:nvPr/>
          </p:nvSpPr>
          <p:spPr>
            <a:xfrm>
              <a:off x="5727624" y="3460596"/>
              <a:ext cx="326975" cy="2207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26975" y="0"/>
                  </a:moveTo>
                  <a:lnTo>
                    <a:pt x="326975" y="166925"/>
                  </a:lnTo>
                  <a:lnTo>
                    <a:pt x="0" y="166925"/>
                  </a:lnTo>
                  <a:lnTo>
                    <a:pt x="0" y="220785"/>
                  </a:lnTo>
                </a:path>
              </a:pathLst>
            </a:custGeom>
            <a:noFill/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438BC61-BE22-57C0-9900-C531DB5C1E38}"/>
                </a:ext>
              </a:extLst>
            </p:cNvPr>
            <p:cNvSpPr/>
            <p:nvPr/>
          </p:nvSpPr>
          <p:spPr>
            <a:xfrm>
              <a:off x="4994218" y="1254681"/>
              <a:ext cx="1965960" cy="632543"/>
            </a:xfrm>
            <a:custGeom>
              <a:avLst/>
              <a:gdLst>
                <a:gd name="csX0" fmla="*/ 0 w 1412102"/>
                <a:gd name="csY0" fmla="*/ 0 h 556237"/>
                <a:gd name="csX1" fmla="*/ 1412102 w 1412102"/>
                <a:gd name="csY1" fmla="*/ 0 h 556237"/>
                <a:gd name="csX2" fmla="*/ 1412102 w 1412102"/>
                <a:gd name="csY2" fmla="*/ 556237 h 556237"/>
                <a:gd name="csX3" fmla="*/ 0 w 1412102"/>
                <a:gd name="csY3" fmla="*/ 556237 h 556237"/>
                <a:gd name="csX4" fmla="*/ 0 w 1412102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12102" h="556237">
                  <a:moveTo>
                    <a:pt x="0" y="0"/>
                  </a:moveTo>
                  <a:lnTo>
                    <a:pt x="1412102" y="0"/>
                  </a:lnTo>
                  <a:lnTo>
                    <a:pt x="1412102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Director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Michael Smith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A7A5BF6-D5D3-B705-7A56-A8DCE104D762}"/>
                </a:ext>
              </a:extLst>
            </p:cNvPr>
            <p:cNvSpPr/>
            <p:nvPr/>
          </p:nvSpPr>
          <p:spPr>
            <a:xfrm>
              <a:off x="525180" y="3009678"/>
              <a:ext cx="1947368" cy="666403"/>
            </a:xfrm>
            <a:custGeom>
              <a:avLst/>
              <a:gdLst>
                <a:gd name="csX0" fmla="*/ 0 w 1947368"/>
                <a:gd name="csY0" fmla="*/ 0 h 556237"/>
                <a:gd name="csX1" fmla="*/ 1947368 w 1947368"/>
                <a:gd name="csY1" fmla="*/ 0 h 556237"/>
                <a:gd name="csX2" fmla="*/ 1947368 w 1947368"/>
                <a:gd name="csY2" fmla="*/ 556237 h 556237"/>
                <a:gd name="csX3" fmla="*/ 0 w 1947368"/>
                <a:gd name="csY3" fmla="*/ 556237 h 556237"/>
                <a:gd name="csX4" fmla="*/ 0 w 1947368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47368" h="556237">
                  <a:moveTo>
                    <a:pt x="0" y="0"/>
                  </a:moveTo>
                  <a:lnTo>
                    <a:pt x="1947368" y="0"/>
                  </a:lnTo>
                  <a:lnTo>
                    <a:pt x="1947368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Maintenance Mgr.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Michael Munson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7D9F9F4-3C4B-1A14-7FBD-F030DC756D5E}"/>
                </a:ext>
              </a:extLst>
            </p:cNvPr>
            <p:cNvSpPr/>
            <p:nvPr/>
          </p:nvSpPr>
          <p:spPr>
            <a:xfrm>
              <a:off x="518358" y="4295954"/>
              <a:ext cx="1965960" cy="657187"/>
            </a:xfrm>
            <a:custGeom>
              <a:avLst/>
              <a:gdLst>
                <a:gd name="csX0" fmla="*/ 0 w 1648094"/>
                <a:gd name="csY0" fmla="*/ 0 h 556237"/>
                <a:gd name="csX1" fmla="*/ 1648094 w 1648094"/>
                <a:gd name="csY1" fmla="*/ 0 h 556237"/>
                <a:gd name="csX2" fmla="*/ 1648094 w 1648094"/>
                <a:gd name="csY2" fmla="*/ 556237 h 556237"/>
                <a:gd name="csX3" fmla="*/ 0 w 1648094"/>
                <a:gd name="csY3" fmla="*/ 556237 h 556237"/>
                <a:gd name="csX4" fmla="*/ 0 w 1648094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48094" h="556237">
                  <a:moveTo>
                    <a:pt x="0" y="0"/>
                  </a:moveTo>
                  <a:lnTo>
                    <a:pt x="1648094" y="0"/>
                  </a:lnTo>
                  <a:lnTo>
                    <a:pt x="1648094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Road/</a:t>
              </a:r>
              <a:r>
                <a:rPr lang="en-US" sz="1800" kern="1200" err="1"/>
                <a:t>Strmwtr</a:t>
              </a:r>
              <a:r>
                <a:rPr lang="en-US" sz="1800" kern="1200"/>
                <a:t> </a:t>
              </a:r>
              <a:r>
                <a:rPr lang="en-US" sz="1800" kern="1200" err="1"/>
                <a:t>Maint</a:t>
              </a:r>
              <a:endParaRPr lang="en-US" sz="1800" kern="1200"/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 err="1"/>
                <a:t>Triscapes</a:t>
              </a:r>
              <a:endParaRPr lang="en-US" sz="1800" i="1" kern="12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FF454FF-60FE-77EE-C9F6-E2CC1D07A763}"/>
                </a:ext>
              </a:extLst>
            </p:cNvPr>
            <p:cNvSpPr/>
            <p:nvPr/>
          </p:nvSpPr>
          <p:spPr>
            <a:xfrm>
              <a:off x="524624" y="5087618"/>
              <a:ext cx="1965960" cy="657187"/>
            </a:xfrm>
            <a:custGeom>
              <a:avLst/>
              <a:gdLst>
                <a:gd name="csX0" fmla="*/ 0 w 1648094"/>
                <a:gd name="csY0" fmla="*/ 0 h 556237"/>
                <a:gd name="csX1" fmla="*/ 1648094 w 1648094"/>
                <a:gd name="csY1" fmla="*/ 0 h 556237"/>
                <a:gd name="csX2" fmla="*/ 1648094 w 1648094"/>
                <a:gd name="csY2" fmla="*/ 556237 h 556237"/>
                <a:gd name="csX3" fmla="*/ 0 w 1648094"/>
                <a:gd name="csY3" fmla="*/ 556237 h 556237"/>
                <a:gd name="csX4" fmla="*/ 0 w 1648094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48094" h="556237">
                  <a:moveTo>
                    <a:pt x="0" y="0"/>
                  </a:moveTo>
                  <a:lnTo>
                    <a:pt x="1648094" y="0"/>
                  </a:lnTo>
                  <a:lnTo>
                    <a:pt x="1648094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Right-of-Way </a:t>
              </a:r>
              <a:r>
                <a:rPr lang="en-US" sz="1800" kern="1200" err="1"/>
                <a:t>Maint</a:t>
              </a:r>
              <a:r>
                <a:rPr lang="en-US" sz="1800" kern="1200"/>
                <a:t>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 err="1"/>
                <a:t>Triscapes</a:t>
              </a:r>
              <a:endParaRPr lang="en-US" sz="1800" i="1" kern="12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827E5EC-3232-3A32-A9ED-0D7D272E8747}"/>
                </a:ext>
              </a:extLst>
            </p:cNvPr>
            <p:cNvSpPr/>
            <p:nvPr/>
          </p:nvSpPr>
          <p:spPr>
            <a:xfrm>
              <a:off x="7183712" y="3011256"/>
              <a:ext cx="1947368" cy="666403"/>
            </a:xfrm>
            <a:custGeom>
              <a:avLst/>
              <a:gdLst>
                <a:gd name="csX0" fmla="*/ 0 w 1947368"/>
                <a:gd name="csY0" fmla="*/ 0 h 556237"/>
                <a:gd name="csX1" fmla="*/ 1947368 w 1947368"/>
                <a:gd name="csY1" fmla="*/ 0 h 556237"/>
                <a:gd name="csX2" fmla="*/ 1947368 w 1947368"/>
                <a:gd name="csY2" fmla="*/ 556237 h 556237"/>
                <a:gd name="csX3" fmla="*/ 0 w 1947368"/>
                <a:gd name="csY3" fmla="*/ 556237 h 556237"/>
                <a:gd name="csX4" fmla="*/ 0 w 1947368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47368" h="556237">
                  <a:moveTo>
                    <a:pt x="0" y="0"/>
                  </a:moveTo>
                  <a:lnTo>
                    <a:pt x="1947368" y="0"/>
                  </a:lnTo>
                  <a:lnTo>
                    <a:pt x="1947368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Capital Projects Mgr.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Tiffany Siegel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9B8529D-3816-E3C4-4765-F1BEB63E1904}"/>
                </a:ext>
              </a:extLst>
            </p:cNvPr>
            <p:cNvSpPr/>
            <p:nvPr/>
          </p:nvSpPr>
          <p:spPr>
            <a:xfrm>
              <a:off x="4964358" y="3009678"/>
              <a:ext cx="1947368" cy="666403"/>
            </a:xfrm>
            <a:custGeom>
              <a:avLst/>
              <a:gdLst>
                <a:gd name="csX0" fmla="*/ 0 w 1947368"/>
                <a:gd name="csY0" fmla="*/ 0 h 556237"/>
                <a:gd name="csX1" fmla="*/ 1947368 w 1947368"/>
                <a:gd name="csY1" fmla="*/ 0 h 556237"/>
                <a:gd name="csX2" fmla="*/ 1947368 w 1947368"/>
                <a:gd name="csY2" fmla="*/ 556237 h 556237"/>
                <a:gd name="csX3" fmla="*/ 0 w 1947368"/>
                <a:gd name="csY3" fmla="*/ 556237 h 556237"/>
                <a:gd name="csX4" fmla="*/ 0 w 1947368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47368" h="556237">
                  <a:moveTo>
                    <a:pt x="0" y="0"/>
                  </a:moveTo>
                  <a:lnTo>
                    <a:pt x="1947368" y="0"/>
                  </a:lnTo>
                  <a:lnTo>
                    <a:pt x="1947368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63500">
              <a:solidFill>
                <a:srgbClr val="002060"/>
              </a:solidFill>
              <a:prstDash val="sys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Construction Mgr.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Todd </a:t>
              </a:r>
              <a:r>
                <a:rPr lang="en-US" i="1"/>
                <a:t>Meadows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449AAEB-91AF-6007-334C-D1B8A413FE45}"/>
                </a:ext>
              </a:extLst>
            </p:cNvPr>
            <p:cNvSpPr/>
            <p:nvPr/>
          </p:nvSpPr>
          <p:spPr>
            <a:xfrm>
              <a:off x="5707609" y="3861380"/>
              <a:ext cx="1965960" cy="666403"/>
            </a:xfrm>
            <a:custGeom>
              <a:avLst/>
              <a:gdLst>
                <a:gd name="csX0" fmla="*/ 0 w 1653962"/>
                <a:gd name="csY0" fmla="*/ 0 h 618283"/>
                <a:gd name="csX1" fmla="*/ 1653962 w 1653962"/>
                <a:gd name="csY1" fmla="*/ 0 h 618283"/>
                <a:gd name="csX2" fmla="*/ 1653962 w 1653962"/>
                <a:gd name="csY2" fmla="*/ 618283 h 618283"/>
                <a:gd name="csX3" fmla="*/ 0 w 1653962"/>
                <a:gd name="csY3" fmla="*/ 618283 h 618283"/>
                <a:gd name="csX4" fmla="*/ 0 w 1653962"/>
                <a:gd name="csY4" fmla="*/ 0 h 618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3962" h="618283">
                  <a:moveTo>
                    <a:pt x="0" y="0"/>
                  </a:moveTo>
                  <a:lnTo>
                    <a:pt x="1653962" y="0"/>
                  </a:lnTo>
                  <a:lnTo>
                    <a:pt x="1653962" y="618283"/>
                  </a:lnTo>
                  <a:lnTo>
                    <a:pt x="0" y="618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Utility Coordinator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Alex Centis</a:t>
              </a: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4343BB7-5373-9CE9-4B23-4C75F0E18339}"/>
                </a:ext>
              </a:extLst>
            </p:cNvPr>
            <p:cNvSpPr/>
            <p:nvPr/>
          </p:nvSpPr>
          <p:spPr>
            <a:xfrm>
              <a:off x="3596804" y="3851432"/>
              <a:ext cx="1965960" cy="666403"/>
            </a:xfrm>
            <a:custGeom>
              <a:avLst/>
              <a:gdLst>
                <a:gd name="csX0" fmla="*/ 0 w 1648094"/>
                <a:gd name="csY0" fmla="*/ 0 h 618283"/>
                <a:gd name="csX1" fmla="*/ 1648094 w 1648094"/>
                <a:gd name="csY1" fmla="*/ 0 h 618283"/>
                <a:gd name="csX2" fmla="*/ 1648094 w 1648094"/>
                <a:gd name="csY2" fmla="*/ 618283 h 618283"/>
                <a:gd name="csX3" fmla="*/ 0 w 1648094"/>
                <a:gd name="csY3" fmla="*/ 618283 h 618283"/>
                <a:gd name="csX4" fmla="*/ 0 w 1648094"/>
                <a:gd name="csY4" fmla="*/ 0 h 618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48094" h="618283">
                  <a:moveTo>
                    <a:pt x="0" y="0"/>
                  </a:moveTo>
                  <a:lnTo>
                    <a:pt x="1648094" y="0"/>
                  </a:lnTo>
                  <a:lnTo>
                    <a:pt x="1648094" y="618283"/>
                  </a:lnTo>
                  <a:lnTo>
                    <a:pt x="0" y="618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Project Manager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David Ayers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72952B-179B-723F-AFFE-00BC1D5F8C29}"/>
                </a:ext>
              </a:extLst>
            </p:cNvPr>
            <p:cNvSpPr/>
            <p:nvPr/>
          </p:nvSpPr>
          <p:spPr>
            <a:xfrm>
              <a:off x="4799192" y="4660021"/>
              <a:ext cx="1965960" cy="666403"/>
            </a:xfrm>
            <a:custGeom>
              <a:avLst/>
              <a:gdLst>
                <a:gd name="csX0" fmla="*/ 0 w 1533111"/>
                <a:gd name="csY0" fmla="*/ 0 h 556237"/>
                <a:gd name="csX1" fmla="*/ 1533111 w 1533111"/>
                <a:gd name="csY1" fmla="*/ 0 h 556237"/>
                <a:gd name="csX2" fmla="*/ 1533111 w 1533111"/>
                <a:gd name="csY2" fmla="*/ 556237 h 556237"/>
                <a:gd name="csX3" fmla="*/ 0 w 1533111"/>
                <a:gd name="csY3" fmla="*/ 556237 h 556237"/>
                <a:gd name="csX4" fmla="*/ 0 w 1533111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3111" h="556237">
                  <a:moveTo>
                    <a:pt x="0" y="0"/>
                  </a:moveTo>
                  <a:lnTo>
                    <a:pt x="1533111" y="0"/>
                  </a:lnTo>
                  <a:lnTo>
                    <a:pt x="1533111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Field Services Rep.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Alan Christie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770FDF-68A3-A00D-A205-10A316FC52DF}"/>
                </a:ext>
              </a:extLst>
            </p:cNvPr>
            <p:cNvSpPr/>
            <p:nvPr/>
          </p:nvSpPr>
          <p:spPr>
            <a:xfrm>
              <a:off x="9361361" y="3014966"/>
              <a:ext cx="1947368" cy="666403"/>
            </a:xfrm>
            <a:custGeom>
              <a:avLst/>
              <a:gdLst>
                <a:gd name="csX0" fmla="*/ 0 w 1947368"/>
                <a:gd name="csY0" fmla="*/ 0 h 556237"/>
                <a:gd name="csX1" fmla="*/ 1947368 w 1947368"/>
                <a:gd name="csY1" fmla="*/ 0 h 556237"/>
                <a:gd name="csX2" fmla="*/ 1947368 w 1947368"/>
                <a:gd name="csY2" fmla="*/ 556237 h 556237"/>
                <a:gd name="csX3" fmla="*/ 0 w 1947368"/>
                <a:gd name="csY3" fmla="*/ 556237 h 556237"/>
                <a:gd name="csX4" fmla="*/ 0 w 1947368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47368" h="556237">
                  <a:moveTo>
                    <a:pt x="0" y="0"/>
                  </a:moveTo>
                  <a:lnTo>
                    <a:pt x="1947368" y="0"/>
                  </a:lnTo>
                  <a:lnTo>
                    <a:pt x="1947368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Stormwater Mgr.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Cody Dallas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78808DE-5EAA-0DBF-7E64-6F8DAED8F2AB}"/>
                </a:ext>
              </a:extLst>
            </p:cNvPr>
            <p:cNvSpPr/>
            <p:nvPr/>
          </p:nvSpPr>
          <p:spPr>
            <a:xfrm>
              <a:off x="8943347" y="4703755"/>
              <a:ext cx="1965960" cy="666403"/>
            </a:xfrm>
            <a:custGeom>
              <a:avLst/>
              <a:gdLst>
                <a:gd name="csX0" fmla="*/ 0 w 1533111"/>
                <a:gd name="csY0" fmla="*/ 0 h 556237"/>
                <a:gd name="csX1" fmla="*/ 1533111 w 1533111"/>
                <a:gd name="csY1" fmla="*/ 0 h 556237"/>
                <a:gd name="csX2" fmla="*/ 1533111 w 1533111"/>
                <a:gd name="csY2" fmla="*/ 556237 h 556237"/>
                <a:gd name="csX3" fmla="*/ 0 w 1533111"/>
                <a:gd name="csY3" fmla="*/ 556237 h 556237"/>
                <a:gd name="csX4" fmla="*/ 0 w 1533111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533111" h="556237">
                  <a:moveTo>
                    <a:pt x="0" y="0"/>
                  </a:moveTo>
                  <a:lnTo>
                    <a:pt x="1533111" y="0"/>
                  </a:lnTo>
                  <a:lnTo>
                    <a:pt x="1533111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Compliance Coord.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Hailey Rinehart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9B1E437-DC6F-F12C-2319-294FC21E22CC}"/>
                </a:ext>
              </a:extLst>
            </p:cNvPr>
            <p:cNvSpPr/>
            <p:nvPr/>
          </p:nvSpPr>
          <p:spPr>
            <a:xfrm>
              <a:off x="7864427" y="3855834"/>
              <a:ext cx="1965960" cy="666403"/>
            </a:xfrm>
            <a:custGeom>
              <a:avLst/>
              <a:gdLst>
                <a:gd name="csX0" fmla="*/ 0 w 1648094"/>
                <a:gd name="csY0" fmla="*/ 0 h 618283"/>
                <a:gd name="csX1" fmla="*/ 1648094 w 1648094"/>
                <a:gd name="csY1" fmla="*/ 0 h 618283"/>
                <a:gd name="csX2" fmla="*/ 1648094 w 1648094"/>
                <a:gd name="csY2" fmla="*/ 618283 h 618283"/>
                <a:gd name="csX3" fmla="*/ 0 w 1648094"/>
                <a:gd name="csY3" fmla="*/ 618283 h 618283"/>
                <a:gd name="csX4" fmla="*/ 0 w 1648094"/>
                <a:gd name="csY4" fmla="*/ 0 h 618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48094" h="618283">
                  <a:moveTo>
                    <a:pt x="0" y="0"/>
                  </a:moveTo>
                  <a:lnTo>
                    <a:pt x="1648094" y="0"/>
                  </a:lnTo>
                  <a:lnTo>
                    <a:pt x="1648094" y="618283"/>
                  </a:lnTo>
                  <a:lnTo>
                    <a:pt x="0" y="618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Project Coordinator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Javier Sayago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968D513-24AA-03B2-ED7D-184DCC812124}"/>
                </a:ext>
              </a:extLst>
            </p:cNvPr>
            <p:cNvSpPr/>
            <p:nvPr/>
          </p:nvSpPr>
          <p:spPr>
            <a:xfrm>
              <a:off x="9984824" y="3867399"/>
              <a:ext cx="1965960" cy="666403"/>
            </a:xfrm>
            <a:custGeom>
              <a:avLst/>
              <a:gdLst>
                <a:gd name="csX0" fmla="*/ 0 w 1648094"/>
                <a:gd name="csY0" fmla="*/ 0 h 618283"/>
                <a:gd name="csX1" fmla="*/ 1648094 w 1648094"/>
                <a:gd name="csY1" fmla="*/ 0 h 618283"/>
                <a:gd name="csX2" fmla="*/ 1648094 w 1648094"/>
                <a:gd name="csY2" fmla="*/ 618283 h 618283"/>
                <a:gd name="csX3" fmla="*/ 0 w 1648094"/>
                <a:gd name="csY3" fmla="*/ 618283 h 618283"/>
                <a:gd name="csX4" fmla="*/ 0 w 1648094"/>
                <a:gd name="csY4" fmla="*/ 0 h 618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48094" h="618283">
                  <a:moveTo>
                    <a:pt x="0" y="0"/>
                  </a:moveTo>
                  <a:lnTo>
                    <a:pt x="1648094" y="0"/>
                  </a:lnTo>
                  <a:lnTo>
                    <a:pt x="1648094" y="618283"/>
                  </a:lnTo>
                  <a:lnTo>
                    <a:pt x="0" y="618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Stormwater Eng.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David Elliott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177EA46-B788-A05B-0568-7960B5616ECC}"/>
                </a:ext>
              </a:extLst>
            </p:cNvPr>
            <p:cNvSpPr/>
            <p:nvPr/>
          </p:nvSpPr>
          <p:spPr>
            <a:xfrm>
              <a:off x="2671787" y="3019226"/>
              <a:ext cx="1947368" cy="666403"/>
            </a:xfrm>
            <a:custGeom>
              <a:avLst/>
              <a:gdLst>
                <a:gd name="csX0" fmla="*/ 0 w 1947368"/>
                <a:gd name="csY0" fmla="*/ 0 h 556237"/>
                <a:gd name="csX1" fmla="*/ 1947368 w 1947368"/>
                <a:gd name="csY1" fmla="*/ 0 h 556237"/>
                <a:gd name="csX2" fmla="*/ 1947368 w 1947368"/>
                <a:gd name="csY2" fmla="*/ 556237 h 556237"/>
                <a:gd name="csX3" fmla="*/ 0 w 1947368"/>
                <a:gd name="csY3" fmla="*/ 556237 h 556237"/>
                <a:gd name="csX4" fmla="*/ 0 w 1947368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47368" h="556237">
                  <a:moveTo>
                    <a:pt x="0" y="0"/>
                  </a:moveTo>
                  <a:lnTo>
                    <a:pt x="1947368" y="0"/>
                  </a:lnTo>
                  <a:lnTo>
                    <a:pt x="1947368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Traffic Engineer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Eli Veith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2E3E42-BF6C-333B-117B-6D33DBD62263}"/>
                </a:ext>
              </a:extLst>
            </p:cNvPr>
            <p:cNvSpPr/>
            <p:nvPr/>
          </p:nvSpPr>
          <p:spPr>
            <a:xfrm>
              <a:off x="2652306" y="5075547"/>
              <a:ext cx="1965960" cy="657187"/>
            </a:xfrm>
            <a:custGeom>
              <a:avLst/>
              <a:gdLst>
                <a:gd name="csX0" fmla="*/ 0 w 1648094"/>
                <a:gd name="csY0" fmla="*/ 0 h 556237"/>
                <a:gd name="csX1" fmla="*/ 1648094 w 1648094"/>
                <a:gd name="csY1" fmla="*/ 0 h 556237"/>
                <a:gd name="csX2" fmla="*/ 1648094 w 1648094"/>
                <a:gd name="csY2" fmla="*/ 556237 h 556237"/>
                <a:gd name="csX3" fmla="*/ 0 w 1648094"/>
                <a:gd name="csY3" fmla="*/ 556237 h 556237"/>
                <a:gd name="csX4" fmla="*/ 0 w 1648094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48094" h="556237">
                  <a:moveTo>
                    <a:pt x="0" y="0"/>
                  </a:moveTo>
                  <a:lnTo>
                    <a:pt x="1648094" y="0"/>
                  </a:lnTo>
                  <a:lnTo>
                    <a:pt x="1648094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620E"/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Sign &amp; Signal </a:t>
              </a:r>
              <a:r>
                <a:rPr lang="en-US" sz="1800" kern="1200" err="1"/>
                <a:t>Maint</a:t>
              </a:r>
              <a:r>
                <a:rPr lang="en-US" sz="1800" kern="1200"/>
                <a:t>.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Sunbelt</a:t>
              </a: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BD74F36-36FC-CBD8-065E-68A8AD70BDD0}"/>
                </a:ext>
              </a:extLst>
            </p:cNvPr>
            <p:cNvSpPr/>
            <p:nvPr/>
          </p:nvSpPr>
          <p:spPr>
            <a:xfrm>
              <a:off x="4994029" y="2016652"/>
              <a:ext cx="1965960" cy="632543"/>
            </a:xfrm>
            <a:custGeom>
              <a:avLst/>
              <a:gdLst>
                <a:gd name="csX0" fmla="*/ 0 w 1412102"/>
                <a:gd name="csY0" fmla="*/ 0 h 556237"/>
                <a:gd name="csX1" fmla="*/ 1412102 w 1412102"/>
                <a:gd name="csY1" fmla="*/ 0 h 556237"/>
                <a:gd name="csX2" fmla="*/ 1412102 w 1412102"/>
                <a:gd name="csY2" fmla="*/ 556237 h 556237"/>
                <a:gd name="csX3" fmla="*/ 0 w 1412102"/>
                <a:gd name="csY3" fmla="*/ 556237 h 556237"/>
                <a:gd name="csX4" fmla="*/ 0 w 1412102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12102" h="556237">
                  <a:moveTo>
                    <a:pt x="0" y="0"/>
                  </a:moveTo>
                  <a:lnTo>
                    <a:pt x="1412102" y="0"/>
                  </a:lnTo>
                  <a:lnTo>
                    <a:pt x="1412102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/>
                <a:t>Deputy Director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1" kern="1200"/>
                <a:t>Michelle Hirose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331BAD-B766-8E54-9A94-EE24B2D0AE45}"/>
                </a:ext>
              </a:extLst>
            </p:cNvPr>
            <p:cNvSpPr/>
            <p:nvPr/>
          </p:nvSpPr>
          <p:spPr>
            <a:xfrm>
              <a:off x="7260739" y="1683754"/>
              <a:ext cx="1965960" cy="632543"/>
            </a:xfrm>
            <a:custGeom>
              <a:avLst/>
              <a:gdLst>
                <a:gd name="csX0" fmla="*/ 0 w 1412102"/>
                <a:gd name="csY0" fmla="*/ 0 h 556237"/>
                <a:gd name="csX1" fmla="*/ 1412102 w 1412102"/>
                <a:gd name="csY1" fmla="*/ 0 h 556237"/>
                <a:gd name="csX2" fmla="*/ 1412102 w 1412102"/>
                <a:gd name="csY2" fmla="*/ 556237 h 556237"/>
                <a:gd name="csX3" fmla="*/ 0 w 1412102"/>
                <a:gd name="csY3" fmla="*/ 556237 h 556237"/>
                <a:gd name="csX4" fmla="*/ 0 w 1412102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12102" h="556237">
                  <a:moveTo>
                    <a:pt x="0" y="0"/>
                  </a:moveTo>
                  <a:lnTo>
                    <a:pt x="1412102" y="0"/>
                  </a:lnTo>
                  <a:lnTo>
                    <a:pt x="1412102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Admin. Assist.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Debbie</a:t>
              </a:r>
              <a:r>
                <a:rPr lang="en-US"/>
                <a:t> Wright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5F7B63E-8721-3C2F-466C-AC0F8164CAE5}"/>
                </a:ext>
              </a:extLst>
            </p:cNvPr>
            <p:cNvSpPr/>
            <p:nvPr/>
          </p:nvSpPr>
          <p:spPr>
            <a:xfrm>
              <a:off x="2753940" y="2009440"/>
              <a:ext cx="1965960" cy="632543"/>
            </a:xfrm>
            <a:custGeom>
              <a:avLst/>
              <a:gdLst>
                <a:gd name="csX0" fmla="*/ 0 w 1412102"/>
                <a:gd name="csY0" fmla="*/ 0 h 556237"/>
                <a:gd name="csX1" fmla="*/ 1412102 w 1412102"/>
                <a:gd name="csY1" fmla="*/ 0 h 556237"/>
                <a:gd name="csX2" fmla="*/ 1412102 w 1412102"/>
                <a:gd name="csY2" fmla="*/ 556237 h 556237"/>
                <a:gd name="csX3" fmla="*/ 0 w 1412102"/>
                <a:gd name="csY3" fmla="*/ 556237 h 556237"/>
                <a:gd name="csX4" fmla="*/ 0 w 1412102"/>
                <a:gd name="csY4" fmla="*/ 0 h 556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12102" h="556237">
                  <a:moveTo>
                    <a:pt x="0" y="0"/>
                  </a:moveTo>
                  <a:lnTo>
                    <a:pt x="1412102" y="0"/>
                  </a:lnTo>
                  <a:lnTo>
                    <a:pt x="1412102" y="556237"/>
                  </a:lnTo>
                  <a:lnTo>
                    <a:pt x="0" y="556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63500">
              <a:solidFill>
                <a:srgbClr val="002060"/>
              </a:solidFill>
              <a:prstDash val="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/>
                <a:t>Intern</a:t>
              </a:r>
            </a:p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i="1"/>
                <a:t>Angel Carillo-Valdes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4536BD-9C18-0AF9-7E33-AB70501FF97B}"/>
              </a:ext>
            </a:extLst>
          </p:cNvPr>
          <p:cNvCxnSpPr>
            <a:cxnSpLocks/>
          </p:cNvCxnSpPr>
          <p:nvPr/>
        </p:nvCxnSpPr>
        <p:spPr>
          <a:xfrm>
            <a:off x="2876241" y="3675577"/>
            <a:ext cx="0" cy="1667423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CC2004A-C025-8AF0-D76E-EFF4856AB979}"/>
              </a:ext>
            </a:extLst>
          </p:cNvPr>
          <p:cNvCxnSpPr>
            <a:cxnSpLocks/>
          </p:cNvCxnSpPr>
          <p:nvPr/>
        </p:nvCxnSpPr>
        <p:spPr>
          <a:xfrm>
            <a:off x="4419460" y="2178153"/>
            <a:ext cx="274129" cy="0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F0EDAA1-30DE-7E74-7CF9-C719EB104F6F}"/>
              </a:ext>
            </a:extLst>
          </p:cNvPr>
          <p:cNvCxnSpPr>
            <a:cxnSpLocks/>
          </p:cNvCxnSpPr>
          <p:nvPr/>
        </p:nvCxnSpPr>
        <p:spPr>
          <a:xfrm>
            <a:off x="5687094" y="1803018"/>
            <a:ext cx="1347678" cy="0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2ACF191-184F-3772-F6DD-C283C87B6AEF}"/>
              </a:ext>
            </a:extLst>
          </p:cNvPr>
          <p:cNvCxnSpPr>
            <a:cxnSpLocks/>
          </p:cNvCxnSpPr>
          <p:nvPr/>
        </p:nvCxnSpPr>
        <p:spPr>
          <a:xfrm>
            <a:off x="9878580" y="3663461"/>
            <a:ext cx="36114" cy="1205643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2D33357-3D5B-A5F8-C664-90EFAD4AAEC3}"/>
              </a:ext>
            </a:extLst>
          </p:cNvPr>
          <p:cNvCxnSpPr>
            <a:cxnSpLocks/>
          </p:cNvCxnSpPr>
          <p:nvPr/>
        </p:nvCxnSpPr>
        <p:spPr>
          <a:xfrm>
            <a:off x="11183818" y="3817113"/>
            <a:ext cx="0" cy="98156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7CDCFC0-9807-96EE-E2B9-493815D8BA38}"/>
              </a:ext>
            </a:extLst>
          </p:cNvPr>
          <p:cNvCxnSpPr>
            <a:cxnSpLocks/>
          </p:cNvCxnSpPr>
          <p:nvPr/>
        </p:nvCxnSpPr>
        <p:spPr>
          <a:xfrm>
            <a:off x="9028070" y="3817113"/>
            <a:ext cx="2150537" cy="11724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EACA28F-9C85-276D-E468-391C8A1FDA2F}"/>
              </a:ext>
            </a:extLst>
          </p:cNvPr>
          <p:cNvCxnSpPr>
            <a:cxnSpLocks/>
          </p:cNvCxnSpPr>
          <p:nvPr/>
        </p:nvCxnSpPr>
        <p:spPr>
          <a:xfrm>
            <a:off x="9028070" y="3828837"/>
            <a:ext cx="0" cy="98156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321AE05-20CF-8F1D-4FA3-7DD8110D4D0A}"/>
              </a:ext>
            </a:extLst>
          </p:cNvPr>
          <p:cNvCxnSpPr>
            <a:cxnSpLocks/>
          </p:cNvCxnSpPr>
          <p:nvPr/>
        </p:nvCxnSpPr>
        <p:spPr>
          <a:xfrm>
            <a:off x="10412113" y="3831102"/>
            <a:ext cx="766494" cy="0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pic>
        <p:nvPicPr>
          <p:cNvPr id="80" name="Picture 79" descr="A close-up of a traffic cone&#10;&#10;Description automatically generated with medium confidence">
            <a:extLst>
              <a:ext uri="{FF2B5EF4-FFF2-40B4-BE49-F238E27FC236}">
                <a16:creationId xmlns:a16="http://schemas.microsoft.com/office/drawing/2014/main" id="{93B4DC15-7168-3E49-387B-32E7A1BFD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50921" y="2634454"/>
            <a:ext cx="337600" cy="3376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7D753E03-B7C6-FB89-CB49-EA969FA9B3EC}"/>
              </a:ext>
            </a:extLst>
          </p:cNvPr>
          <p:cNvSpPr txBox="1"/>
          <p:nvPr/>
        </p:nvSpPr>
        <p:spPr>
          <a:xfrm>
            <a:off x="970838" y="10717590"/>
            <a:ext cx="45719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mondspeer.deviantart.com/art/Traffic-Cone-test-49126885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sa/3.0/"/>
              </a:rPr>
              <a:t>CC BY-SA-NC</a:t>
            </a:r>
            <a:endParaRPr lang="en-US" sz="900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222FC0E-F1B9-3237-FF7D-BACA3F5759CA}"/>
              </a:ext>
            </a:extLst>
          </p:cNvPr>
          <p:cNvCxnSpPr>
            <a:cxnSpLocks/>
          </p:cNvCxnSpPr>
          <p:nvPr/>
        </p:nvCxnSpPr>
        <p:spPr>
          <a:xfrm>
            <a:off x="1388221" y="2724703"/>
            <a:ext cx="0" cy="279975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BC575E74-2F3A-77F0-BDC0-2F2BEFCC95C7}"/>
              </a:ext>
            </a:extLst>
          </p:cNvPr>
          <p:cNvCxnSpPr>
            <a:cxnSpLocks/>
          </p:cNvCxnSpPr>
          <p:nvPr/>
        </p:nvCxnSpPr>
        <p:spPr>
          <a:xfrm>
            <a:off x="3535725" y="2738609"/>
            <a:ext cx="0" cy="279975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5A1F109-2763-ED50-8CEA-ACF4898EF748}"/>
              </a:ext>
            </a:extLst>
          </p:cNvPr>
          <p:cNvCxnSpPr>
            <a:cxnSpLocks/>
          </p:cNvCxnSpPr>
          <p:nvPr/>
        </p:nvCxnSpPr>
        <p:spPr>
          <a:xfrm>
            <a:off x="5764215" y="3725193"/>
            <a:ext cx="0" cy="108836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EBA88BD-4F2E-1E8A-728B-C556D3383906}"/>
              </a:ext>
            </a:extLst>
          </p:cNvPr>
          <p:cNvCxnSpPr>
            <a:cxnSpLocks/>
          </p:cNvCxnSpPr>
          <p:nvPr/>
        </p:nvCxnSpPr>
        <p:spPr>
          <a:xfrm>
            <a:off x="8000580" y="2738609"/>
            <a:ext cx="0" cy="270705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C9CEA45-75F5-9B52-6E0C-478C7657ED5E}"/>
              </a:ext>
            </a:extLst>
          </p:cNvPr>
          <p:cNvCxnSpPr>
            <a:cxnSpLocks/>
          </p:cNvCxnSpPr>
          <p:nvPr/>
        </p:nvCxnSpPr>
        <p:spPr>
          <a:xfrm>
            <a:off x="10412536" y="2715164"/>
            <a:ext cx="0" cy="279975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74CDF05-F5A3-16FE-2D9D-5DB83DB81375}"/>
              </a:ext>
            </a:extLst>
          </p:cNvPr>
          <p:cNvCxnSpPr>
            <a:cxnSpLocks/>
          </p:cNvCxnSpPr>
          <p:nvPr/>
        </p:nvCxnSpPr>
        <p:spPr>
          <a:xfrm flipH="1">
            <a:off x="6690513" y="3841001"/>
            <a:ext cx="8728" cy="97149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3EAA9F2-1AC5-1F6C-8D13-0E0490B93E81}"/>
              </a:ext>
            </a:extLst>
          </p:cNvPr>
          <p:cNvCxnSpPr>
            <a:cxnSpLocks/>
          </p:cNvCxnSpPr>
          <p:nvPr/>
        </p:nvCxnSpPr>
        <p:spPr>
          <a:xfrm flipH="1">
            <a:off x="4554963" y="3817113"/>
            <a:ext cx="1561" cy="132761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pic>
        <p:nvPicPr>
          <p:cNvPr id="92" name="Picture 91" descr="A picture containing transport, vehicle, tractor, power shovel&#10;&#10;Description automatically generated">
            <a:extLst>
              <a:ext uri="{FF2B5EF4-FFF2-40B4-BE49-F238E27FC236}">
                <a16:creationId xmlns:a16="http://schemas.microsoft.com/office/drawing/2014/main" id="{F34057E3-5B80-24B8-E718-FE8FE8BADA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785061" y="2686189"/>
            <a:ext cx="546132" cy="324949"/>
          </a:xfrm>
          <a:prstGeom prst="rect">
            <a:avLst/>
          </a:prstGeom>
        </p:spPr>
      </p:pic>
      <p:pic>
        <p:nvPicPr>
          <p:cNvPr id="93" name="Picture 92" descr="A blue water droplet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3FD38DF4-012A-90F5-64C9-66CF07524A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508068" y="2627128"/>
            <a:ext cx="215542" cy="357582"/>
          </a:xfrm>
          <a:prstGeom prst="rect">
            <a:avLst/>
          </a:prstGeom>
        </p:spPr>
      </p:pic>
      <p:pic>
        <p:nvPicPr>
          <p:cNvPr id="94" name="Picture 93" descr="A traffic light with red yellow and green lights&#10;&#10;Description automatically generated with low confidence">
            <a:extLst>
              <a:ext uri="{FF2B5EF4-FFF2-40B4-BE49-F238E27FC236}">
                <a16:creationId xmlns:a16="http://schemas.microsoft.com/office/drawing/2014/main" id="{C204D5D4-B8CC-8BD7-EB69-76630A1778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194012" y="2626211"/>
            <a:ext cx="312373" cy="312373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A15B7411-1D83-FFC1-9057-6D86BE236FAE}"/>
              </a:ext>
            </a:extLst>
          </p:cNvPr>
          <p:cNvSpPr txBox="1"/>
          <p:nvPr/>
        </p:nvSpPr>
        <p:spPr>
          <a:xfrm>
            <a:off x="9405203" y="886556"/>
            <a:ext cx="2593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/>
              <a:t>Headcount</a:t>
            </a:r>
          </a:p>
          <a:p>
            <a:r>
              <a:rPr lang="en-US">
                <a:solidFill>
                  <a:srgbClr val="40749B"/>
                </a:solidFill>
              </a:rPr>
              <a:t>City General Fund: 4.25</a:t>
            </a:r>
          </a:p>
          <a:p>
            <a:r>
              <a:rPr lang="en-US">
                <a:solidFill>
                  <a:srgbClr val="637052"/>
                </a:solidFill>
              </a:rPr>
              <a:t>Contracted Gen Fund: 2.0</a:t>
            </a:r>
          </a:p>
          <a:p>
            <a:r>
              <a:rPr lang="en-US">
                <a:solidFill>
                  <a:srgbClr val="637052"/>
                </a:solidFill>
              </a:rPr>
              <a:t>Contracted </a:t>
            </a:r>
            <a:r>
              <a:rPr lang="en-US" err="1">
                <a:solidFill>
                  <a:srgbClr val="637052"/>
                </a:solidFill>
              </a:rPr>
              <a:t>Strmwtr</a:t>
            </a:r>
            <a:r>
              <a:rPr lang="en-US">
                <a:solidFill>
                  <a:srgbClr val="637052"/>
                </a:solidFill>
              </a:rPr>
              <a:t>: 2.75</a:t>
            </a:r>
          </a:p>
          <a:p>
            <a:r>
              <a:rPr lang="en-US">
                <a:solidFill>
                  <a:srgbClr val="F98F01"/>
                </a:solidFill>
              </a:rPr>
              <a:t>Maintenance Crews: 14</a:t>
            </a:r>
          </a:p>
          <a:p>
            <a:r>
              <a:rPr lang="en-US">
                <a:solidFill>
                  <a:srgbClr val="637052"/>
                </a:solidFill>
              </a:rPr>
              <a:t>Capital: 2.5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8BCFE6-79A3-4728-6505-874625436AB8}"/>
              </a:ext>
            </a:extLst>
          </p:cNvPr>
          <p:cNvCxnSpPr>
            <a:cxnSpLocks/>
          </p:cNvCxnSpPr>
          <p:nvPr/>
        </p:nvCxnSpPr>
        <p:spPr>
          <a:xfrm>
            <a:off x="1396409" y="2743037"/>
            <a:ext cx="4281905" cy="0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0BAEF0-5948-35A0-4E35-1C4226B2DE38}"/>
              </a:ext>
            </a:extLst>
          </p:cNvPr>
          <p:cNvCxnSpPr>
            <a:cxnSpLocks/>
          </p:cNvCxnSpPr>
          <p:nvPr/>
        </p:nvCxnSpPr>
        <p:spPr>
          <a:xfrm flipV="1">
            <a:off x="5678314" y="2724703"/>
            <a:ext cx="4762858" cy="20570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12AE9E5-64B8-7082-49BB-C64AE9D9DA21}"/>
              </a:ext>
            </a:extLst>
          </p:cNvPr>
          <p:cNvCxnSpPr>
            <a:cxnSpLocks/>
          </p:cNvCxnSpPr>
          <p:nvPr/>
        </p:nvCxnSpPr>
        <p:spPr>
          <a:xfrm>
            <a:off x="5106773" y="4617667"/>
            <a:ext cx="0" cy="239519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1B62428-5089-096E-42AF-FF7F2D6027B8}"/>
              </a:ext>
            </a:extLst>
          </p:cNvPr>
          <p:cNvCxnSpPr>
            <a:cxnSpLocks/>
          </p:cNvCxnSpPr>
          <p:nvPr/>
        </p:nvCxnSpPr>
        <p:spPr>
          <a:xfrm>
            <a:off x="1423094" y="3675577"/>
            <a:ext cx="0" cy="1667423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32CE17-C6F6-AFD6-BDE8-0FAF90C1BC3D}"/>
              </a:ext>
            </a:extLst>
          </p:cNvPr>
          <p:cNvCxnSpPr>
            <a:cxnSpLocks/>
          </p:cNvCxnSpPr>
          <p:nvPr/>
        </p:nvCxnSpPr>
        <p:spPr>
          <a:xfrm>
            <a:off x="4548704" y="3835139"/>
            <a:ext cx="2150537" cy="11724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5C876F-8EBC-0D58-E577-30F37417994B}"/>
              </a:ext>
            </a:extLst>
          </p:cNvPr>
          <p:cNvCxnSpPr>
            <a:cxnSpLocks/>
          </p:cNvCxnSpPr>
          <p:nvPr/>
        </p:nvCxnSpPr>
        <p:spPr>
          <a:xfrm>
            <a:off x="5802372" y="2574131"/>
            <a:ext cx="0" cy="371190"/>
          </a:xfrm>
          <a:prstGeom prst="line">
            <a:avLst/>
          </a:prstGeom>
          <a:noFill/>
          <a:ln w="15875" cap="flat" cmpd="sng" algn="ctr">
            <a:solidFill>
              <a:srgbClr val="94A088">
                <a:shade val="80000"/>
                <a:hueOff val="0"/>
                <a:satOff val="0"/>
                <a:lumOff val="0"/>
                <a:alphaOff val="0"/>
              </a:srgbClr>
            </a:solidFill>
            <a:prstDash val="solid"/>
          </a:ln>
          <a:effectLst/>
        </p:spPr>
      </p:cxnSp>
      <p:sp>
        <p:nvSpPr>
          <p:cNvPr id="51" name="Flowchart: Process 50">
            <a:extLst>
              <a:ext uri="{FF2B5EF4-FFF2-40B4-BE49-F238E27FC236}">
                <a16:creationId xmlns:a16="http://schemas.microsoft.com/office/drawing/2014/main" id="{75CBF5AA-E331-F364-9B25-D0CE8D125EFD}"/>
              </a:ext>
            </a:extLst>
          </p:cNvPr>
          <p:cNvSpPr/>
          <p:nvPr/>
        </p:nvSpPr>
        <p:spPr>
          <a:xfrm>
            <a:off x="6237962" y="5724395"/>
            <a:ext cx="1355870" cy="450937"/>
          </a:xfrm>
          <a:prstGeom prst="flowChartProcess">
            <a:avLst/>
          </a:prstGeom>
          <a:solidFill>
            <a:schemeClr val="bg1"/>
          </a:solidFill>
          <a:ln w="57150">
            <a:solidFill>
              <a:srgbClr val="000066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0FF4E4-630B-2279-4863-5E3B94A00C8C}"/>
              </a:ext>
            </a:extLst>
          </p:cNvPr>
          <p:cNvSpPr txBox="1"/>
          <p:nvPr/>
        </p:nvSpPr>
        <p:spPr>
          <a:xfrm>
            <a:off x="7623097" y="5662144"/>
            <a:ext cx="110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Part-time Positions</a:t>
            </a:r>
          </a:p>
        </p:txBody>
      </p:sp>
    </p:spTree>
    <p:extLst>
      <p:ext uri="{BB962C8B-B14F-4D97-AF65-F5344CB8AC3E}">
        <p14:creationId xmlns:p14="http://schemas.microsoft.com/office/powerpoint/2010/main" val="385066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414BB-E8E9-2D26-8E90-0CD766376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F0413-54B7-CAD1-1CA1-9EC062B6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/>
          </a:bodyPr>
          <a:lstStyle/>
          <a:p>
            <a:r>
              <a:rPr lang="en-US" sz="4000"/>
              <a:t>Public Works – Staffing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3C622-CE32-C146-C848-CA23AFEE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4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ECC11F4-36D5-83D3-F344-6F55B635C5E5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4E740E4-EB1E-0F67-F55F-488783B45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513831"/>
              </p:ext>
            </p:extLst>
          </p:nvPr>
        </p:nvGraphicFramePr>
        <p:xfrm>
          <a:off x="1142103" y="857921"/>
          <a:ext cx="9510657" cy="5056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6889342-2450-8225-F1CA-7302C243E28F}"/>
              </a:ext>
            </a:extLst>
          </p:cNvPr>
          <p:cNvSpPr txBox="1"/>
          <p:nvPr/>
        </p:nvSpPr>
        <p:spPr>
          <a:xfrm>
            <a:off x="1244972" y="5628849"/>
            <a:ext cx="727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Includes all Public Works positions except staff dedicated to Capital Projects</a:t>
            </a:r>
          </a:p>
        </p:txBody>
      </p:sp>
    </p:spTree>
    <p:extLst>
      <p:ext uri="{BB962C8B-B14F-4D97-AF65-F5344CB8AC3E}">
        <p14:creationId xmlns:p14="http://schemas.microsoft.com/office/powerpoint/2010/main" val="365368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0DC58-EC5E-54F8-EB1C-F354C44AE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28C76-7873-D4C2-CDDC-9D74601AB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/>
          </a:bodyPr>
          <a:lstStyle/>
          <a:p>
            <a:r>
              <a:rPr lang="en-US" sz="4000"/>
              <a:t>Public Works – Staffing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B229D-1220-121C-0FB8-CB6C48F0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5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95C94F8-162F-31E8-2CA6-FC00B1780E2D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5A94BC-24C8-45A1-5232-4EFA1E1E2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55381"/>
              </p:ext>
            </p:extLst>
          </p:nvPr>
        </p:nvGraphicFramePr>
        <p:xfrm>
          <a:off x="988828" y="773756"/>
          <a:ext cx="10667930" cy="5111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2839903-5D14-E71E-C92A-30EC73A9CCA8}"/>
              </a:ext>
            </a:extLst>
          </p:cNvPr>
          <p:cNvSpPr txBox="1"/>
          <p:nvPr/>
        </p:nvSpPr>
        <p:spPr>
          <a:xfrm>
            <a:off x="988828" y="5885342"/>
            <a:ext cx="7270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Includes all Public Works positions except staff dedicated to Capital Projects</a:t>
            </a:r>
          </a:p>
        </p:txBody>
      </p:sp>
    </p:spTree>
    <p:extLst>
      <p:ext uri="{BB962C8B-B14F-4D97-AF65-F5344CB8AC3E}">
        <p14:creationId xmlns:p14="http://schemas.microsoft.com/office/powerpoint/2010/main" val="1562062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DE9C7-38BC-6299-DDDA-158B4B43A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FA5EC-B77B-0FD3-0E44-FA0E29A93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/>
          </a:bodyPr>
          <a:lstStyle/>
          <a:p>
            <a:r>
              <a:rPr lang="en-US" sz="4000"/>
              <a:t>Public Works – Capital Project Staffing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237E9-CDFC-90D6-6DEE-6DE33FFFC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6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F4B5A1-4EBC-BA00-3599-25EA905CA220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3D338C6-9D53-9DF3-CE71-C8651A5F44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1128901"/>
              </p:ext>
            </p:extLst>
          </p:nvPr>
        </p:nvGraphicFramePr>
        <p:xfrm>
          <a:off x="674704" y="773755"/>
          <a:ext cx="10996351" cy="544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132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810E3-A6EB-B29B-9003-1AAF702D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7865-2B1F-E2B5-BAC0-40AEB79E5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/>
          </a:bodyPr>
          <a:lstStyle/>
          <a:p>
            <a:r>
              <a:rPr lang="en-US" sz="4000"/>
              <a:t>Public Works – 2027 Proposed General Fund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3B98F-0AFE-3334-153B-8DEA70A7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7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752DDB-1865-2A6D-7AA8-928D79A10077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A6C7BEF-514F-C44A-3DEE-7EF9F71D78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53812"/>
              </p:ext>
            </p:extLst>
          </p:nvPr>
        </p:nvGraphicFramePr>
        <p:xfrm>
          <a:off x="674703" y="1099432"/>
          <a:ext cx="9108124" cy="544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67290F4-6732-464B-65AF-D617E9F841E7}"/>
              </a:ext>
            </a:extLst>
          </p:cNvPr>
          <p:cNvSpPr txBox="1"/>
          <p:nvPr/>
        </p:nvSpPr>
        <p:spPr>
          <a:xfrm>
            <a:off x="8091812" y="2234748"/>
            <a:ext cx="3776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Total General Fund Budget: $3.7 million</a:t>
            </a:r>
          </a:p>
        </p:txBody>
      </p:sp>
    </p:spTree>
    <p:extLst>
      <p:ext uri="{BB962C8B-B14F-4D97-AF65-F5344CB8AC3E}">
        <p14:creationId xmlns:p14="http://schemas.microsoft.com/office/powerpoint/2010/main" val="1240593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21CEF-8452-5CA8-F5CA-DE5A0BF7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4AEA2-8C0F-7DD8-116F-F142EBD8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/>
          </a:bodyPr>
          <a:lstStyle/>
          <a:p>
            <a:r>
              <a:rPr lang="en-US" sz="4000"/>
              <a:t>Public Works – Proposed General Fund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5172-321B-4982-0DE3-E0445C99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8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BF9673-6214-2891-090C-1EA8055600AA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A3FDBD98-6364-3B18-A3A6-86E73BD5CB8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67475986"/>
                  </p:ext>
                </p:extLst>
              </p:nvPr>
            </p:nvGraphicFramePr>
            <p:xfrm>
              <a:off x="95693" y="695878"/>
              <a:ext cx="11898025" cy="561348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1" name="Chart 20">
                <a:extLst>
                  <a:ext uri="{FF2B5EF4-FFF2-40B4-BE49-F238E27FC236}">
                    <a16:creationId xmlns:a16="http://schemas.microsoft.com/office/drawing/2014/main" id="{A3FDBD98-6364-3B18-A3A6-86E73BD5CB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693" y="695878"/>
                <a:ext cx="11898025" cy="56134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6355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0C781-50B8-22CB-0CB8-5DE03A7F3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 fontScale="90000"/>
          </a:bodyPr>
          <a:lstStyle/>
          <a:p>
            <a:r>
              <a:rPr lang="en-US" sz="4000"/>
              <a:t>Public Works – Proposed 2027 Stormwater Utility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36C88-8598-BCCC-CB63-773B1735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9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A065BF-D5F5-4389-3835-086D343544E2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9B7CA2B-D2FC-D9F2-C50B-64D28AF998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188355"/>
              </p:ext>
            </p:extLst>
          </p:nvPr>
        </p:nvGraphicFramePr>
        <p:xfrm>
          <a:off x="-418116" y="813451"/>
          <a:ext cx="765125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21" name="Chart 20">
                <a:extLst>
                  <a:ext uri="{FF2B5EF4-FFF2-40B4-BE49-F238E27FC236}">
                    <a16:creationId xmlns:a16="http://schemas.microsoft.com/office/drawing/2014/main" id="{ADF997F9-3396-E5F2-EF71-9C8E00838E9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35877011"/>
                  </p:ext>
                </p:extLst>
              </p:nvPr>
            </p:nvGraphicFramePr>
            <p:xfrm>
              <a:off x="647693" y="788457"/>
              <a:ext cx="10955045" cy="545836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21" name="Chart 20">
                <a:extLst>
                  <a:ext uri="{FF2B5EF4-FFF2-40B4-BE49-F238E27FC236}">
                    <a16:creationId xmlns:a16="http://schemas.microsoft.com/office/drawing/2014/main" id="{ADF997F9-3396-E5F2-EF71-9C8E00838E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7693" y="788457"/>
                <a:ext cx="10955045" cy="54583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0316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E9BC4-C738-6337-57B5-3C3C6DBEA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81D82-FDF8-E7EB-D933-649123C7B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703" y="0"/>
            <a:ext cx="10955045" cy="773755"/>
          </a:xfrm>
        </p:spPr>
        <p:txBody>
          <a:bodyPr>
            <a:normAutofit/>
          </a:bodyPr>
          <a:lstStyle/>
          <a:p>
            <a:r>
              <a:rPr lang="en-US" sz="4000"/>
              <a:t>Public Works – Maintenance Expense History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9A3AF-D93C-E0CA-0F35-3E671945C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10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21CAD2C-D8E6-8BD1-00DE-061FE25E10E9}"/>
              </a:ext>
            </a:extLst>
          </p:cNvPr>
          <p:cNvCxnSpPr>
            <a:cxnSpLocks/>
          </p:cNvCxnSpPr>
          <p:nvPr/>
        </p:nvCxnSpPr>
        <p:spPr>
          <a:xfrm>
            <a:off x="647693" y="695878"/>
            <a:ext cx="1099635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DEE0133-6E46-2088-0D7C-1E9B88B52A6D}"/>
              </a:ext>
            </a:extLst>
          </p:cNvPr>
          <p:cNvGraphicFramePr/>
          <p:nvPr/>
        </p:nvGraphicFramePr>
        <p:xfrm>
          <a:off x="-418116" y="813451"/>
          <a:ext cx="7651258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60D2131-7FCC-9821-B079-224B01D78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512546"/>
              </p:ext>
            </p:extLst>
          </p:nvPr>
        </p:nvGraphicFramePr>
        <p:xfrm>
          <a:off x="520945" y="765386"/>
          <a:ext cx="1147277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0867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"/>
        </p:bldSub>
      </p:bldGraphic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9B91FAFFE6459DA6D8E265DB95B6" ma:contentTypeVersion="16" ma:contentTypeDescription="Create a new document." ma:contentTypeScope="" ma:versionID="bcddb77d295f9a299738b87eb0ee25c6">
  <xsd:schema xmlns:xsd="http://www.w3.org/2001/XMLSchema" xmlns:xs="http://www.w3.org/2001/XMLSchema" xmlns:p="http://schemas.microsoft.com/office/2006/metadata/properties" xmlns:ns2="ac85b17b-fc65-41c3-8b8b-39f833800614" xmlns:ns3="76806d8f-49cb-408a-b468-5e137ff19c6e" targetNamespace="http://schemas.microsoft.com/office/2006/metadata/properties" ma:root="true" ma:fieldsID="277066b91c92aabd7a3e9964faa86871" ns2:_="" ns3:_="">
    <xsd:import namespace="ac85b17b-fc65-41c3-8b8b-39f833800614"/>
    <xsd:import namespace="76806d8f-49cb-408a-b468-5e137ff19c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5b17b-fc65-41c3-8b8b-39f833800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3e51766-595f-42d8-9bb9-bf96ecf3fb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06d8f-49cb-408a-b468-5e137ff19c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0487fc6-49a2-47ff-b04e-d557a703104a}" ma:internalName="TaxCatchAll" ma:showField="CatchAllData" ma:web="76806d8f-49cb-408a-b468-5e137ff19c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85b17b-fc65-41c3-8b8b-39f833800614">
      <Terms xmlns="http://schemas.microsoft.com/office/infopath/2007/PartnerControls"/>
    </lcf76f155ced4ddcb4097134ff3c332f>
    <TaxCatchAll xmlns="76806d8f-49cb-408a-b468-5e137ff19c6e" xsi:nil="true"/>
  </documentManagement>
</p:properties>
</file>

<file path=customXml/itemProps1.xml><?xml version="1.0" encoding="utf-8"?>
<ds:datastoreItem xmlns:ds="http://schemas.openxmlformats.org/officeDocument/2006/customXml" ds:itemID="{FCA5ED20-86D7-49C3-9157-4C0B2DCDCD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07B592-B357-45C7-B7C4-2D313382FA50}">
  <ds:schemaRefs>
    <ds:schemaRef ds:uri="76806d8f-49cb-408a-b468-5e137ff19c6e"/>
    <ds:schemaRef ds:uri="ac85b17b-fc65-41c3-8b8b-39f8338006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19B56DE-4E24-4AA2-8913-E3346172C5D6}">
  <ds:schemaRefs>
    <ds:schemaRef ds:uri="1238d258-c415-4a82-a3f4-67b4b4913831"/>
    <ds:schemaRef ds:uri="15f356fd-c235-4b4e-8b7a-ca2be73f79ac"/>
    <ds:schemaRef ds:uri="1c51988a-cf49-47cb-aeec-e78be20551b9"/>
    <ds:schemaRef ds:uri="76806d8f-49cb-408a-b468-5e137ff19c6e"/>
    <ds:schemaRef ds:uri="ac85b17b-fc65-41c3-8b8b-39f833800614"/>
    <ds:schemaRef ds:uri="dbe6a643-b1f4-4334-9349-c84f79746d8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Widescreen</PresentationFormat>
  <Slides>10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Retrospect</vt:lpstr>
      <vt:lpstr>PowerPoint Presentation</vt:lpstr>
      <vt:lpstr>Public Works</vt:lpstr>
      <vt:lpstr>Public Works- Org. Chart</vt:lpstr>
      <vt:lpstr>Public Works – Staffing Comparison</vt:lpstr>
      <vt:lpstr>Public Works – Staffing Comparison</vt:lpstr>
      <vt:lpstr>Public Works – Capital Project Staffing</vt:lpstr>
      <vt:lpstr>Public Works – 2027 Proposed General Fund</vt:lpstr>
      <vt:lpstr>Public Works – Proposed General Fund</vt:lpstr>
      <vt:lpstr>Public Works – Proposed 2027 Stormwater Utility Budget</vt:lpstr>
      <vt:lpstr>Public Works – Maintenance Expense History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Vinicki</dc:creator>
  <cp:revision>1</cp:revision>
  <cp:lastPrinted>2025-08-15T18:52:35Z</cp:lastPrinted>
  <dcterms:created xsi:type="dcterms:W3CDTF">2024-05-16T16:19:39Z</dcterms:created>
  <dcterms:modified xsi:type="dcterms:W3CDTF">2026-09-24T20:30:07Z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0x010100C88A9B91FAFFE6459DA6D8E265DB95B6</vt:lpwstr>
  </property>
</Properties>
</file>