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4"/>
  </p:sldMasterIdLst>
  <p:notesMasterIdLst>
    <p:notesMasterId r:id="rId15"/>
  </p:notesMasterIdLst>
  <p:sldIdLst>
    <p:sldId id="257" r:id="rId5"/>
    <p:sldId id="285" r:id="rId6"/>
    <p:sldId id="281" r:id="rId7"/>
    <p:sldId id="280" r:id="rId8"/>
    <p:sldId id="282" r:id="rId9"/>
    <p:sldId id="286" r:id="rId10"/>
    <p:sldId id="287" r:id="rId11"/>
    <p:sldId id="289" r:id="rId12"/>
    <p:sldId id="288" r:id="rId13"/>
    <p:sldId id="291" r:id="rId14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F77E6F-2981-C525-3EDA-AE55B4A96B51}" v="237" dt="2026-09-22T20:56:38.673"/>
    <p1510:client id="{81663170-8F76-9848-D363-2832039371CA}" v="4" dt="2026-09-24T19:23:00.337"/>
    <p1510:client id="{93936727-B528-7AEE-B41B-49E0C1056868}" v="2" dt="2026-09-24T17:27:33.596"/>
    <p1510:client id="{BE19C93A-2E92-5C28-4573-324402F4451C}" v="53" dt="2026-09-24T19:43:10.856"/>
    <p1510:client id="{C08BB0BD-3CAE-D7B4-9974-D8E7232725E9}" v="18" dt="2026-09-24T10:17:21.297"/>
    <p1510:client id="{E41C3839-C5FD-B8FE-72DA-8D8FA6A6FB14}" v="418" dt="2026-09-24T19:40:19.0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isha Robinson" userId="S::delisha.robinson@dunwoodyga.gov::88e176de-e2ab-475b-92ee-60d3b2e040fd" providerId="AD" clId="Web-{C08BB0BD-3CAE-D7B4-9974-D8E7232725E9}"/>
    <pc:docChg chg="modSld">
      <pc:chgData name="Delisha Robinson" userId="S::delisha.robinson@dunwoodyga.gov::88e176de-e2ab-475b-92ee-60d3b2e040fd" providerId="AD" clId="Web-{C08BB0BD-3CAE-D7B4-9974-D8E7232725E9}" dt="2026-09-24T10:17:21.297" v="8" actId="20577"/>
      <pc:docMkLst>
        <pc:docMk/>
      </pc:docMkLst>
      <pc:sldChg chg="modSp">
        <pc:chgData name="Delisha Robinson" userId="S::delisha.robinson@dunwoodyga.gov::88e176de-e2ab-475b-92ee-60d3b2e040fd" providerId="AD" clId="Web-{C08BB0BD-3CAE-D7B4-9974-D8E7232725E9}" dt="2026-09-24T10:17:21.297" v="8" actId="20577"/>
        <pc:sldMkLst>
          <pc:docMk/>
          <pc:sldMk cId="1348437326" sldId="280"/>
        </pc:sldMkLst>
        <pc:spChg chg="mod">
          <ac:chgData name="Delisha Robinson" userId="S::delisha.robinson@dunwoodyga.gov::88e176de-e2ab-475b-92ee-60d3b2e040fd" providerId="AD" clId="Web-{C08BB0BD-3CAE-D7B4-9974-D8E7232725E9}" dt="2026-09-24T10:17:21.297" v="8" actId="20577"/>
          <ac:spMkLst>
            <pc:docMk/>
            <pc:sldMk cId="1348437326" sldId="280"/>
            <ac:spMk id="3" creationId="{3928E8DF-5DD7-A89A-11C4-22367A8E7CB6}"/>
          </ac:spMkLst>
        </pc:spChg>
      </pc:sldChg>
    </pc:docChg>
  </pc:docChgLst>
  <pc:docChgLst>
    <pc:chgData name="Richard McLeod" userId="S::richard.mcleod@dunwoodyga.gov::ef7132ca-bf70-4498-aebc-36afe30d7975" providerId="AD" clId="Web-{ADF68831-D1FD-413A-7D43-F9C54A06E731}"/>
    <pc:docChg chg="modSld">
      <pc:chgData name="Richard McLeod" userId="S::richard.mcleod@dunwoodyga.gov::ef7132ca-bf70-4498-aebc-36afe30d7975" providerId="AD" clId="Web-{ADF68831-D1FD-413A-7D43-F9C54A06E731}" dt="2026-09-14T19:22:50.576" v="5" actId="20577"/>
      <pc:docMkLst>
        <pc:docMk/>
      </pc:docMkLst>
    </pc:docChg>
  </pc:docChgLst>
  <pc:docChgLst>
    <pc:chgData name="Richard McLeod" userId="S::richard.mcleod@dunwoodyga.gov::ef7132ca-bf70-4498-aebc-36afe30d7975" providerId="AD" clId="Web-{F301AFAB-677A-9781-0DB3-DEAAD212425A}"/>
    <pc:docChg chg="addSld delSld modSld">
      <pc:chgData name="Richard McLeod" userId="S::richard.mcleod@dunwoodyga.gov::ef7132ca-bf70-4498-aebc-36afe30d7975" providerId="AD" clId="Web-{F301AFAB-677A-9781-0DB3-DEAAD212425A}" dt="2026-09-16T14:29:07.778" v="376" actId="20577"/>
      <pc:docMkLst>
        <pc:docMk/>
      </pc:docMkLst>
      <pc:sldChg chg="modSp">
        <pc:chgData name="Richard McLeod" userId="S::richard.mcleod@dunwoodyga.gov::ef7132ca-bf70-4498-aebc-36afe30d7975" providerId="AD" clId="Web-{F301AFAB-677A-9781-0DB3-DEAAD212425A}" dt="2026-09-16T13:44:10.243" v="295" actId="20577"/>
        <pc:sldMkLst>
          <pc:docMk/>
          <pc:sldMk cId="1348437326" sldId="280"/>
        </pc:sldMkLst>
        <pc:spChg chg="mod">
          <ac:chgData name="Richard McLeod" userId="S::richard.mcleod@dunwoodyga.gov::ef7132ca-bf70-4498-aebc-36afe30d7975" providerId="AD" clId="Web-{F301AFAB-677A-9781-0DB3-DEAAD212425A}" dt="2026-09-16T13:44:10.243" v="295" actId="20577"/>
          <ac:spMkLst>
            <pc:docMk/>
            <pc:sldMk cId="1348437326" sldId="280"/>
            <ac:spMk id="3" creationId="{3928E8DF-5DD7-A89A-11C4-22367A8E7CB6}"/>
          </ac:spMkLst>
        </pc:spChg>
      </pc:sldChg>
      <pc:sldChg chg="modSp">
        <pc:chgData name="Richard McLeod" userId="S::richard.mcleod@dunwoodyga.gov::ef7132ca-bf70-4498-aebc-36afe30d7975" providerId="AD" clId="Web-{F301AFAB-677A-9781-0DB3-DEAAD212425A}" dt="2026-09-16T13:44:26.322" v="297" actId="20577"/>
        <pc:sldMkLst>
          <pc:docMk/>
          <pc:sldMk cId="2542795621" sldId="282"/>
        </pc:sldMkLst>
        <pc:spChg chg="mod">
          <ac:chgData name="Richard McLeod" userId="S::richard.mcleod@dunwoodyga.gov::ef7132ca-bf70-4498-aebc-36afe30d7975" providerId="AD" clId="Web-{F301AFAB-677A-9781-0DB3-DEAAD212425A}" dt="2026-09-16T13:44:26.322" v="297" actId="20577"/>
          <ac:spMkLst>
            <pc:docMk/>
            <pc:sldMk cId="2542795621" sldId="282"/>
            <ac:spMk id="3" creationId="{C4D623F4-8AB9-F8CC-0595-32C8FC5DC9C5}"/>
          </ac:spMkLst>
        </pc:spChg>
      </pc:sldChg>
      <pc:sldChg chg="modSp">
        <pc:chgData name="Richard McLeod" userId="S::richard.mcleod@dunwoodyga.gov::ef7132ca-bf70-4498-aebc-36afe30d7975" providerId="AD" clId="Web-{F301AFAB-677A-9781-0DB3-DEAAD212425A}" dt="2026-09-16T13:42:38.570" v="294" actId="20577"/>
        <pc:sldMkLst>
          <pc:docMk/>
          <pc:sldMk cId="3695475978" sldId="285"/>
        </pc:sldMkLst>
        <pc:spChg chg="mod">
          <ac:chgData name="Richard McLeod" userId="S::richard.mcleod@dunwoodyga.gov::ef7132ca-bf70-4498-aebc-36afe30d7975" providerId="AD" clId="Web-{F301AFAB-677A-9781-0DB3-DEAAD212425A}" dt="2026-09-16T13:42:38.570" v="294" actId="20577"/>
          <ac:spMkLst>
            <pc:docMk/>
            <pc:sldMk cId="3695475978" sldId="285"/>
            <ac:spMk id="2" creationId="{F0F622DE-E460-C148-B9B0-77ED031DD73C}"/>
          </ac:spMkLst>
        </pc:spChg>
      </pc:sldChg>
      <pc:sldChg chg="modSp">
        <pc:chgData name="Richard McLeod" userId="S::richard.mcleod@dunwoodyga.gov::ef7132ca-bf70-4498-aebc-36afe30d7975" providerId="AD" clId="Web-{F301AFAB-677A-9781-0DB3-DEAAD212425A}" dt="2026-09-14T20:08:57.878" v="283" actId="20577"/>
        <pc:sldMkLst>
          <pc:docMk/>
          <pc:sldMk cId="3827535537" sldId="286"/>
        </pc:sldMkLst>
        <pc:spChg chg="mod">
          <ac:chgData name="Richard McLeod" userId="S::richard.mcleod@dunwoodyga.gov::ef7132ca-bf70-4498-aebc-36afe30d7975" providerId="AD" clId="Web-{F301AFAB-677A-9781-0DB3-DEAAD212425A}" dt="2026-09-14T20:08:57.878" v="283" actId="20577"/>
          <ac:spMkLst>
            <pc:docMk/>
            <pc:sldMk cId="3827535537" sldId="286"/>
            <ac:spMk id="2" creationId="{21DC43AB-EB0F-F80A-8F04-7785F590D5CF}"/>
          </ac:spMkLst>
        </pc:spChg>
      </pc:sldChg>
      <pc:sldChg chg="modSp">
        <pc:chgData name="Richard McLeod" userId="S::richard.mcleod@dunwoodyga.gov::ef7132ca-bf70-4498-aebc-36afe30d7975" providerId="AD" clId="Web-{F301AFAB-677A-9781-0DB3-DEAAD212425A}" dt="2026-09-16T13:48:26.949" v="330" actId="20577"/>
        <pc:sldMkLst>
          <pc:docMk/>
          <pc:sldMk cId="2398126107" sldId="287"/>
        </pc:sldMkLst>
        <pc:spChg chg="mod">
          <ac:chgData name="Richard McLeod" userId="S::richard.mcleod@dunwoodyga.gov::ef7132ca-bf70-4498-aebc-36afe30d7975" providerId="AD" clId="Web-{F301AFAB-677A-9781-0DB3-DEAAD212425A}" dt="2026-09-14T20:09:13.534" v="284" actId="20577"/>
          <ac:spMkLst>
            <pc:docMk/>
            <pc:sldMk cId="2398126107" sldId="287"/>
            <ac:spMk id="2" creationId="{0BEA3604-47E7-A948-CE7B-53C0D2BBFB8A}"/>
          </ac:spMkLst>
        </pc:spChg>
        <pc:spChg chg="mod">
          <ac:chgData name="Richard McLeod" userId="S::richard.mcleod@dunwoodyga.gov::ef7132ca-bf70-4498-aebc-36afe30d7975" providerId="AD" clId="Web-{F301AFAB-677A-9781-0DB3-DEAAD212425A}" dt="2026-09-16T13:48:26.949" v="330" actId="20577"/>
          <ac:spMkLst>
            <pc:docMk/>
            <pc:sldMk cId="2398126107" sldId="287"/>
            <ac:spMk id="3" creationId="{CBE0F751-4FD6-3685-1767-E495DC11E4E4}"/>
          </ac:spMkLst>
        </pc:spChg>
      </pc:sldChg>
      <pc:sldChg chg="delSp modSp new">
        <pc:chgData name="Richard McLeod" userId="S::richard.mcleod@dunwoodyga.gov::ef7132ca-bf70-4498-aebc-36afe30d7975" providerId="AD" clId="Web-{F301AFAB-677A-9781-0DB3-DEAAD212425A}" dt="2026-09-14T20:51:19.323" v="288" actId="20577"/>
        <pc:sldMkLst>
          <pc:docMk/>
          <pc:sldMk cId="2065946324" sldId="288"/>
        </pc:sldMkLst>
        <pc:spChg chg="mod">
          <ac:chgData name="Richard McLeod" userId="S::richard.mcleod@dunwoodyga.gov::ef7132ca-bf70-4498-aebc-36afe30d7975" providerId="AD" clId="Web-{F301AFAB-677A-9781-0DB3-DEAAD212425A}" dt="2026-09-14T20:51:19.323" v="288" actId="20577"/>
          <ac:spMkLst>
            <pc:docMk/>
            <pc:sldMk cId="2065946324" sldId="288"/>
            <ac:spMk id="2" creationId="{8851272F-BA99-BC81-1415-3C95EC096A76}"/>
          </ac:spMkLst>
        </pc:spChg>
        <pc:spChg chg="mod">
          <ac:chgData name="Richard McLeod" userId="S::richard.mcleod@dunwoodyga.gov::ef7132ca-bf70-4498-aebc-36afe30d7975" providerId="AD" clId="Web-{F301AFAB-677A-9781-0DB3-DEAAD212425A}" dt="2026-09-14T20:08:31.300" v="281" actId="20577"/>
          <ac:spMkLst>
            <pc:docMk/>
            <pc:sldMk cId="2065946324" sldId="288"/>
            <ac:spMk id="3" creationId="{8C482B74-279F-3A19-D6BE-B934A90862FA}"/>
          </ac:spMkLst>
        </pc:spChg>
      </pc:sldChg>
      <pc:sldChg chg="delSp modSp new">
        <pc:chgData name="Richard McLeod" userId="S::richard.mcleod@dunwoodyga.gov::ef7132ca-bf70-4498-aebc-36afe30d7975" providerId="AD" clId="Web-{F301AFAB-677A-9781-0DB3-DEAAD212425A}" dt="2026-09-16T14:25:55.275" v="354" actId="20577"/>
        <pc:sldMkLst>
          <pc:docMk/>
          <pc:sldMk cId="557212145" sldId="289"/>
        </pc:sldMkLst>
        <pc:spChg chg="mod">
          <ac:chgData name="Richard McLeod" userId="S::richard.mcleod@dunwoodyga.gov::ef7132ca-bf70-4498-aebc-36afe30d7975" providerId="AD" clId="Web-{F301AFAB-677A-9781-0DB3-DEAAD212425A}" dt="2026-09-16T14:25:55.275" v="354" actId="20577"/>
          <ac:spMkLst>
            <pc:docMk/>
            <pc:sldMk cId="557212145" sldId="289"/>
            <ac:spMk id="2" creationId="{0942EB76-89C5-BDDE-1A7A-E9288CEF1F2A}"/>
          </ac:spMkLst>
        </pc:spChg>
        <pc:spChg chg="mod">
          <ac:chgData name="Richard McLeod" userId="S::richard.mcleod@dunwoodyga.gov::ef7132ca-bf70-4498-aebc-36afe30d7975" providerId="AD" clId="Web-{F301AFAB-677A-9781-0DB3-DEAAD212425A}" dt="2026-09-16T13:51:47.655" v="352" actId="20577"/>
          <ac:spMkLst>
            <pc:docMk/>
            <pc:sldMk cId="557212145" sldId="289"/>
            <ac:spMk id="3" creationId="{1D7179CC-C575-8FBA-9AEB-39FD1A1FB71F}"/>
          </ac:spMkLst>
        </pc:spChg>
      </pc:sldChg>
    </pc:docChg>
  </pc:docChgLst>
  <pc:docChgLst>
    <pc:chgData name="Richard McLeod" userId="S::richard.mcleod@dunwoodyga.gov::ef7132ca-bf70-4498-aebc-36afe30d7975" providerId="AD" clId="Web-{F45033BF-A69B-36B8-0368-5C54237F93BE}"/>
    <pc:docChg chg="modSld">
      <pc:chgData name="Richard McLeod" userId="S::richard.mcleod@dunwoodyga.gov::ef7132ca-bf70-4498-aebc-36afe30d7975" providerId="AD" clId="Web-{F45033BF-A69B-36B8-0368-5C54237F93BE}" dt="2026-09-16T18:25:38.840" v="125" actId="20577"/>
      <pc:docMkLst>
        <pc:docMk/>
      </pc:docMkLst>
      <pc:sldChg chg="modSp">
        <pc:chgData name="Richard McLeod" userId="S::richard.mcleod@dunwoodyga.gov::ef7132ca-bf70-4498-aebc-36afe30d7975" providerId="AD" clId="Web-{F45033BF-A69B-36B8-0368-5C54237F93BE}" dt="2026-09-16T18:25:38.840" v="125" actId="20577"/>
        <pc:sldMkLst>
          <pc:docMk/>
          <pc:sldMk cId="3827535537" sldId="286"/>
        </pc:sldMkLst>
        <pc:spChg chg="mod">
          <ac:chgData name="Richard McLeod" userId="S::richard.mcleod@dunwoodyga.gov::ef7132ca-bf70-4498-aebc-36afe30d7975" providerId="AD" clId="Web-{F45033BF-A69B-36B8-0368-5C54237F93BE}" dt="2026-09-16T18:25:38.840" v="125" actId="20577"/>
          <ac:spMkLst>
            <pc:docMk/>
            <pc:sldMk cId="3827535537" sldId="286"/>
            <ac:spMk id="3" creationId="{2703907A-6D37-522C-54DA-01B45E0D6D4D}"/>
          </ac:spMkLst>
        </pc:spChg>
      </pc:sldChg>
    </pc:docChg>
  </pc:docChgLst>
  <pc:docChgLst>
    <pc:chgData name="Paul Leonhardt" userId="S::paul.leonhardt@dunwoodyga.gov::548723fe-1523-4cdb-bd3d-679d0676b627" providerId="AD" clId="Web-{E41C3839-C5FD-B8FE-72DA-8D8FA6A6FB14}"/>
    <pc:docChg chg="addSld delSld modSld">
      <pc:chgData name="Paul Leonhardt" userId="S::paul.leonhardt@dunwoodyga.gov::548723fe-1523-4cdb-bd3d-679d0676b627" providerId="AD" clId="Web-{E41C3839-C5FD-B8FE-72DA-8D8FA6A6FB14}" dt="2026-09-24T19:40:19.080" v="348" actId="20577"/>
      <pc:docMkLst>
        <pc:docMk/>
      </pc:docMkLst>
      <pc:sldChg chg="del">
        <pc:chgData name="Paul Leonhardt" userId="S::paul.leonhardt@dunwoodyga.gov::548723fe-1523-4cdb-bd3d-679d0676b627" providerId="AD" clId="Web-{E41C3839-C5FD-B8FE-72DA-8D8FA6A6FB14}" dt="2026-09-24T19:36:48.721" v="265"/>
        <pc:sldMkLst>
          <pc:docMk/>
          <pc:sldMk cId="2100846978" sldId="284"/>
        </pc:sldMkLst>
      </pc:sldChg>
      <pc:sldChg chg="modSp">
        <pc:chgData name="Paul Leonhardt" userId="S::paul.leonhardt@dunwoodyga.gov::548723fe-1523-4cdb-bd3d-679d0676b627" providerId="AD" clId="Web-{E41C3839-C5FD-B8FE-72DA-8D8FA6A6FB14}" dt="2026-09-24T19:40:19.080" v="348" actId="20577"/>
        <pc:sldMkLst>
          <pc:docMk/>
          <pc:sldMk cId="3827535537" sldId="286"/>
        </pc:sldMkLst>
        <pc:spChg chg="mod">
          <ac:chgData name="Paul Leonhardt" userId="S::paul.leonhardt@dunwoodyga.gov::548723fe-1523-4cdb-bd3d-679d0676b627" providerId="AD" clId="Web-{E41C3839-C5FD-B8FE-72DA-8D8FA6A6FB14}" dt="2026-09-24T19:40:19.080" v="348" actId="20577"/>
          <ac:spMkLst>
            <pc:docMk/>
            <pc:sldMk cId="3827535537" sldId="286"/>
            <ac:spMk id="3" creationId="{2703907A-6D37-522C-54DA-01B45E0D6D4D}"/>
          </ac:spMkLst>
        </pc:spChg>
      </pc:sldChg>
      <pc:sldChg chg="del">
        <pc:chgData name="Paul Leonhardt" userId="S::paul.leonhardt@dunwoodyga.gov::548723fe-1523-4cdb-bd3d-679d0676b627" providerId="AD" clId="Web-{E41C3839-C5FD-B8FE-72DA-8D8FA6A6FB14}" dt="2026-09-24T19:36:50.940" v="266"/>
        <pc:sldMkLst>
          <pc:docMk/>
          <pc:sldMk cId="2005025868" sldId="290"/>
        </pc:sldMkLst>
      </pc:sldChg>
      <pc:sldChg chg="addSp delSp modSp add replId">
        <pc:chgData name="Paul Leonhardt" userId="S::paul.leonhardt@dunwoodyga.gov::548723fe-1523-4cdb-bd3d-679d0676b627" providerId="AD" clId="Web-{E41C3839-C5FD-B8FE-72DA-8D8FA6A6FB14}" dt="2026-09-24T19:38:58.877" v="344"/>
        <pc:sldMkLst>
          <pc:docMk/>
          <pc:sldMk cId="379931742" sldId="291"/>
        </pc:sldMkLst>
        <pc:spChg chg="del">
          <ac:chgData name="Paul Leonhardt" userId="S::paul.leonhardt@dunwoodyga.gov::548723fe-1523-4cdb-bd3d-679d0676b627" providerId="AD" clId="Web-{E41C3839-C5FD-B8FE-72DA-8D8FA6A6FB14}" dt="2026-09-24T19:26:01.817" v="1"/>
          <ac:spMkLst>
            <pc:docMk/>
            <pc:sldMk cId="379931742" sldId="291"/>
            <ac:spMk id="3" creationId="{41692FD5-E895-F26C-67F5-E4173F0B17E8}"/>
          </ac:spMkLst>
        </pc:spChg>
        <pc:graphicFrameChg chg="add mod modGraphic">
          <ac:chgData name="Paul Leonhardt" userId="S::paul.leonhardt@dunwoodyga.gov::548723fe-1523-4cdb-bd3d-679d0676b627" providerId="AD" clId="Web-{E41C3839-C5FD-B8FE-72DA-8D8FA6A6FB14}" dt="2026-09-24T19:38:58.877" v="344"/>
          <ac:graphicFrameMkLst>
            <pc:docMk/>
            <pc:sldMk cId="379931742" sldId="291"/>
            <ac:graphicFrameMk id="5" creationId="{FF4BF65D-02EE-A7A5-86AE-E5434E2246BC}"/>
          </ac:graphicFrameMkLst>
        </pc:graphicFrameChg>
      </pc:sldChg>
    </pc:docChg>
  </pc:docChgLst>
  <pc:docChgLst>
    <pc:chgData name="Richard McLeod" userId="S::richard.mcleod@dunwoodyga.gov::ef7132ca-bf70-4498-aebc-36afe30d7975" providerId="AD" clId="Web-{AC2DA1EA-D9D5-EB9A-7138-4D574437B55E}"/>
    <pc:docChg chg="modSld">
      <pc:chgData name="Richard McLeod" userId="S::richard.mcleod@dunwoodyga.gov::ef7132ca-bf70-4498-aebc-36afe30d7975" providerId="AD" clId="Web-{AC2DA1EA-D9D5-EB9A-7138-4D574437B55E}" dt="2026-09-17T19:39:04.193" v="40" actId="20577"/>
      <pc:docMkLst>
        <pc:docMk/>
      </pc:docMkLst>
      <pc:sldChg chg="modSp">
        <pc:chgData name="Richard McLeod" userId="S::richard.mcleod@dunwoodyga.gov::ef7132ca-bf70-4498-aebc-36afe30d7975" providerId="AD" clId="Web-{AC2DA1EA-D9D5-EB9A-7138-4D574437B55E}" dt="2026-09-17T19:39:04.193" v="40" actId="20577"/>
        <pc:sldMkLst>
          <pc:docMk/>
          <pc:sldMk cId="1348437326" sldId="280"/>
        </pc:sldMkLst>
        <pc:spChg chg="mod">
          <ac:chgData name="Richard McLeod" userId="S::richard.mcleod@dunwoodyga.gov::ef7132ca-bf70-4498-aebc-36afe30d7975" providerId="AD" clId="Web-{AC2DA1EA-D9D5-EB9A-7138-4D574437B55E}" dt="2026-09-17T19:39:04.193" v="40" actId="20577"/>
          <ac:spMkLst>
            <pc:docMk/>
            <pc:sldMk cId="1348437326" sldId="280"/>
            <ac:spMk id="3" creationId="{3928E8DF-5DD7-A89A-11C4-22367A8E7CB6}"/>
          </ac:spMkLst>
        </pc:spChg>
      </pc:sldChg>
      <pc:sldChg chg="modSp">
        <pc:chgData name="Richard McLeod" userId="S::richard.mcleod@dunwoodyga.gov::ef7132ca-bf70-4498-aebc-36afe30d7975" providerId="AD" clId="Web-{AC2DA1EA-D9D5-EB9A-7138-4D574437B55E}" dt="2026-09-17T19:38:17.131" v="29" actId="20577"/>
        <pc:sldMkLst>
          <pc:docMk/>
          <pc:sldMk cId="2542795621" sldId="282"/>
        </pc:sldMkLst>
        <pc:spChg chg="mod">
          <ac:chgData name="Richard McLeod" userId="S::richard.mcleod@dunwoodyga.gov::ef7132ca-bf70-4498-aebc-36afe30d7975" providerId="AD" clId="Web-{AC2DA1EA-D9D5-EB9A-7138-4D574437B55E}" dt="2026-09-17T19:38:17.131" v="29" actId="20577"/>
          <ac:spMkLst>
            <pc:docMk/>
            <pc:sldMk cId="2542795621" sldId="282"/>
            <ac:spMk id="3" creationId="{C4D623F4-8AB9-F8CC-0595-32C8FC5DC9C5}"/>
          </ac:spMkLst>
        </pc:spChg>
      </pc:sldChg>
    </pc:docChg>
  </pc:docChgLst>
  <pc:docChgLst>
    <pc:chgData name="Shayla Alexis" userId="S::shayla.alexis@dunwoodyga.gov::aac321c9-7ace-44da-a38d-f81f55cd9864" providerId="AD" clId="Web-{81663170-8F76-9848-D363-2832039371CA}"/>
    <pc:docChg chg="modSld">
      <pc:chgData name="Shayla Alexis" userId="S::shayla.alexis@dunwoodyga.gov::aac321c9-7ace-44da-a38d-f81f55cd9864" providerId="AD" clId="Web-{81663170-8F76-9848-D363-2832039371CA}" dt="2026-09-24T19:22:59.837" v="1" actId="20577"/>
      <pc:docMkLst>
        <pc:docMk/>
      </pc:docMkLst>
      <pc:sldChg chg="modSp">
        <pc:chgData name="Shayla Alexis" userId="S::shayla.alexis@dunwoodyga.gov::aac321c9-7ace-44da-a38d-f81f55cd9864" providerId="AD" clId="Web-{81663170-8F76-9848-D363-2832039371CA}" dt="2026-09-24T19:22:59.837" v="1" actId="20577"/>
        <pc:sldMkLst>
          <pc:docMk/>
          <pc:sldMk cId="2100846978" sldId="284"/>
        </pc:sldMkLst>
        <pc:spChg chg="mod">
          <ac:chgData name="Shayla Alexis" userId="S::shayla.alexis@dunwoodyga.gov::aac321c9-7ace-44da-a38d-f81f55cd9864" providerId="AD" clId="Web-{81663170-8F76-9848-D363-2832039371CA}" dt="2026-09-24T19:22:59.837" v="1" actId="20577"/>
          <ac:spMkLst>
            <pc:docMk/>
            <pc:sldMk cId="2100846978" sldId="284"/>
            <ac:spMk id="2" creationId="{3E0F0066-13D8-514E-196E-7C15EF9FB5FA}"/>
          </ac:spMkLst>
        </pc:spChg>
      </pc:sldChg>
    </pc:docChg>
  </pc:docChgLst>
  <pc:docChgLst>
    <pc:chgData name="Paul Leonhardt" userId="S::paul.leonhardt@dunwoodyga.gov::548723fe-1523-4cdb-bd3d-679d0676b627" providerId="AD" clId="Web-{2FF77E6F-2981-C525-3EDA-AE55B4A96B51}"/>
    <pc:docChg chg="addSld modSld">
      <pc:chgData name="Paul Leonhardt" userId="S::paul.leonhardt@dunwoodyga.gov::548723fe-1523-4cdb-bd3d-679d0676b627" providerId="AD" clId="Web-{2FF77E6F-2981-C525-3EDA-AE55B4A96B51}" dt="2026-09-22T20:56:38.673" v="147"/>
      <pc:docMkLst>
        <pc:docMk/>
      </pc:docMkLst>
      <pc:sldChg chg="modSp">
        <pc:chgData name="Paul Leonhardt" userId="S::paul.leonhardt@dunwoodyga.gov::548723fe-1523-4cdb-bd3d-679d0676b627" providerId="AD" clId="Web-{2FF77E6F-2981-C525-3EDA-AE55B4A96B51}" dt="2026-09-22T20:39:34.887" v="43" actId="20577"/>
        <pc:sldMkLst>
          <pc:docMk/>
          <pc:sldMk cId="1348437326" sldId="280"/>
        </pc:sldMkLst>
        <pc:spChg chg="mod">
          <ac:chgData name="Paul Leonhardt" userId="S::paul.leonhardt@dunwoodyga.gov::548723fe-1523-4cdb-bd3d-679d0676b627" providerId="AD" clId="Web-{2FF77E6F-2981-C525-3EDA-AE55B4A96B51}" dt="2026-09-22T20:39:34.887" v="43" actId="20577"/>
          <ac:spMkLst>
            <pc:docMk/>
            <pc:sldMk cId="1348437326" sldId="280"/>
            <ac:spMk id="3" creationId="{3928E8DF-5DD7-A89A-11C4-22367A8E7CB6}"/>
          </ac:spMkLst>
        </pc:spChg>
      </pc:sldChg>
      <pc:sldChg chg="modSp">
        <pc:chgData name="Paul Leonhardt" userId="S::paul.leonhardt@dunwoodyga.gov::548723fe-1523-4cdb-bd3d-679d0676b627" providerId="AD" clId="Web-{2FF77E6F-2981-C525-3EDA-AE55B4A96B51}" dt="2026-09-22T20:36:49.289" v="1" actId="20577"/>
        <pc:sldMkLst>
          <pc:docMk/>
          <pc:sldMk cId="3827535537" sldId="286"/>
        </pc:sldMkLst>
        <pc:spChg chg="mod">
          <ac:chgData name="Paul Leonhardt" userId="S::paul.leonhardt@dunwoodyga.gov::548723fe-1523-4cdb-bd3d-679d0676b627" providerId="AD" clId="Web-{2FF77E6F-2981-C525-3EDA-AE55B4A96B51}" dt="2026-09-22T20:36:49.289" v="1" actId="20577"/>
          <ac:spMkLst>
            <pc:docMk/>
            <pc:sldMk cId="3827535537" sldId="286"/>
            <ac:spMk id="3" creationId="{2703907A-6D37-522C-54DA-01B45E0D6D4D}"/>
          </ac:spMkLst>
        </pc:spChg>
      </pc:sldChg>
    </pc:docChg>
  </pc:docChgLst>
  <pc:docChgLst>
    <pc:chgData name="Shayla Alexis" userId="S::shayla.alexis@dunwoodyga.gov::aac321c9-7ace-44da-a38d-f81f55cd9864" providerId="AD" clId="Web-{93936727-B528-7AEE-B41B-49E0C1056868}"/>
    <pc:docChg chg="modSld">
      <pc:chgData name="Shayla Alexis" userId="S::shayla.alexis@dunwoodyga.gov::aac321c9-7ace-44da-a38d-f81f55cd9864" providerId="AD" clId="Web-{93936727-B528-7AEE-B41B-49E0C1056868}" dt="2026-09-24T17:27:33.596" v="1" actId="1076"/>
      <pc:docMkLst>
        <pc:docMk/>
      </pc:docMkLst>
      <pc:sldChg chg="modSp">
        <pc:chgData name="Shayla Alexis" userId="S::shayla.alexis@dunwoodyga.gov::aac321c9-7ace-44da-a38d-f81f55cd9864" providerId="AD" clId="Web-{93936727-B528-7AEE-B41B-49E0C1056868}" dt="2026-09-24T17:27:33.596" v="1" actId="1076"/>
        <pc:sldMkLst>
          <pc:docMk/>
          <pc:sldMk cId="3695475978" sldId="285"/>
        </pc:sldMkLst>
        <pc:spChg chg="mod">
          <ac:chgData name="Shayla Alexis" userId="S::shayla.alexis@dunwoodyga.gov::aac321c9-7ace-44da-a38d-f81f55cd9864" providerId="AD" clId="Web-{93936727-B528-7AEE-B41B-49E0C1056868}" dt="2026-09-24T17:27:33.596" v="1" actId="1076"/>
          <ac:spMkLst>
            <pc:docMk/>
            <pc:sldMk cId="3695475978" sldId="285"/>
            <ac:spMk id="2" creationId="{F0F622DE-E460-C148-B9B0-77ED031DD73C}"/>
          </ac:spMkLst>
        </pc:spChg>
        <pc:spChg chg="mod">
          <ac:chgData name="Shayla Alexis" userId="S::shayla.alexis@dunwoodyga.gov::aac321c9-7ace-44da-a38d-f81f55cd9864" providerId="AD" clId="Web-{93936727-B528-7AEE-B41B-49E0C1056868}" dt="2026-09-24T17:27:26.315" v="0" actId="1076"/>
          <ac:spMkLst>
            <pc:docMk/>
            <pc:sldMk cId="3695475978" sldId="285"/>
            <ac:spMk id="3" creationId="{661AAFEE-A864-5D25-DE32-AA46B2157653}"/>
          </ac:spMkLst>
        </pc:spChg>
      </pc:sldChg>
    </pc:docChg>
  </pc:docChgLst>
  <pc:docChgLst>
    <pc:chgData name="Paul Leonhardt" userId="S::paul.leonhardt@dunwoodyga.gov::548723fe-1523-4cdb-bd3d-679d0676b627" providerId="AD" clId="Web-{BE19C93A-2E92-5C28-4573-324402F4451C}"/>
    <pc:docChg chg="modSld">
      <pc:chgData name="Paul Leonhardt" userId="S::paul.leonhardt@dunwoodyga.gov::548723fe-1523-4cdb-bd3d-679d0676b627" providerId="AD" clId="Web-{BE19C93A-2E92-5C28-4573-324402F4451C}" dt="2026-09-24T19:42:43.559" v="45"/>
      <pc:docMkLst>
        <pc:docMk/>
      </pc:docMkLst>
      <pc:sldChg chg="modSp">
        <pc:chgData name="Paul Leonhardt" userId="S::paul.leonhardt@dunwoodyga.gov::548723fe-1523-4cdb-bd3d-679d0676b627" providerId="AD" clId="Web-{BE19C93A-2E92-5C28-4573-324402F4451C}" dt="2026-09-24T19:42:43.559" v="45"/>
        <pc:sldMkLst>
          <pc:docMk/>
          <pc:sldMk cId="379931742" sldId="291"/>
        </pc:sldMkLst>
        <pc:graphicFrameChg chg="mod modGraphic">
          <ac:chgData name="Paul Leonhardt" userId="S::paul.leonhardt@dunwoodyga.gov::548723fe-1523-4cdb-bd3d-679d0676b627" providerId="AD" clId="Web-{BE19C93A-2E92-5C28-4573-324402F4451C}" dt="2026-09-24T19:42:43.559" v="45"/>
          <ac:graphicFrameMkLst>
            <pc:docMk/>
            <pc:sldMk cId="379931742" sldId="291"/>
            <ac:graphicFrameMk id="5" creationId="{FF4BF65D-02EE-A7A5-86AE-E5434E2246B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1916CD-B228-4F0A-BBF4-2A7F7CC98D3A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619A63-035B-4343-9498-76B733195C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2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19A63-035B-4343-9498-76B733195C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1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DDC99D-C641-6C2E-F735-88E95939F1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100000" contrast="5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20171" y="2600325"/>
            <a:ext cx="4735799" cy="1354439"/>
          </a:xfrm>
          <a:prstGeom prst="rect">
            <a:avLst/>
          </a:prstGeom>
          <a:noFill/>
        </p:spPr>
      </p:pic>
      <p:sp>
        <p:nvSpPr>
          <p:cNvPr id="12" name="Subtitle 7">
            <a:extLst>
              <a:ext uri="{FF2B5EF4-FFF2-40B4-BE49-F238E27FC236}">
                <a16:creationId xmlns:a16="http://schemas.microsoft.com/office/drawing/2014/main" id="{2E4D2332-1666-2CF7-C5EE-B3F6FCBBB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22583"/>
            <a:ext cx="12192000" cy="1060315"/>
          </a:xfrm>
          <a:solidFill>
            <a:srgbClr val="002060">
              <a:alpha val="70000"/>
            </a:srgbClr>
          </a:solidFill>
        </p:spPr>
        <p:txBody>
          <a:bodyPr>
            <a:normAutofit/>
          </a:bodyPr>
          <a:lstStyle>
            <a:lvl1pPr algn="ctr">
              <a:defRPr/>
            </a:lvl1pPr>
          </a:lstStyle>
          <a:p>
            <a:r>
              <a:rPr lang="en-US" sz="3600" b="1">
                <a:solidFill>
                  <a:schemeClr val="bg1"/>
                </a:solidFill>
              </a:rPr>
              <a:t>Topic</a:t>
            </a:r>
          </a:p>
          <a:p>
            <a:r>
              <a:rPr lang="en-US" sz="1800" b="1">
                <a:solidFill>
                  <a:schemeClr val="bg1"/>
                </a:solidFill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372666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703" y="83155"/>
            <a:ext cx="10955045" cy="773755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4703" y="1020931"/>
            <a:ext cx="10955045" cy="524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EE24F974-5A83-3C6C-74C1-C5A50C53A7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67" y="645226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8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6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96104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91BC3C-9BDE-453B-12A9-41F980E9CA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446837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9EA68E3-4BD0-E19C-5A75-9C1FF9AF24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44" y="6401368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39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93F960-212C-0B7A-94A5-B10E0BF313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99" y="6446837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8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57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058B05-3034-1E44-DB5E-43018DDBED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434" y="6444932"/>
            <a:ext cx="1255885" cy="35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3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1235" y="83155"/>
            <a:ext cx="10777491" cy="773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1235" y="1020931"/>
            <a:ext cx="10777491" cy="524162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81693" y="644683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E2F8EF-BB61-4BB6-AF82-B4F0A683C0A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FC102A-E040-79B4-47C5-A5C0FF36838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9" y="6425773"/>
            <a:ext cx="1261640" cy="36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6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SzPct val="100000"/>
        <a:buFont typeface="Arial" panose="020B0604020202020204" pitchFamily="34" charset="0"/>
        <a:buChar char="•"/>
        <a:defRPr sz="36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48691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32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66979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8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85267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4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1035558" indent="-2857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Arial" panose="020B0604020202020204" pitchFamily="34" charset="0"/>
        <a:buChar char="•"/>
        <a:defRPr sz="2000" kern="1200" baseline="0">
          <a:solidFill>
            <a:schemeClr val="tx1">
              <a:lumMod val="75000"/>
              <a:lumOff val="2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B175FD-D4A1-7EC3-3686-A4124B061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700357"/>
            <a:ext cx="12192000" cy="1404594"/>
          </a:xfrm>
        </p:spPr>
        <p:txBody>
          <a:bodyPr vert="horz" lIns="0" tIns="45720" rIns="0" bIns="45720" rtlCol="0" anchor="t">
            <a:normAutofit fontScale="25000" lnSpcReduction="20000"/>
          </a:bodyPr>
          <a:lstStyle/>
          <a:p>
            <a:pPr marL="0" indent="0">
              <a:buNone/>
            </a:pPr>
            <a:endParaRPr lang="en-US" sz="21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 of Dunwoody / Budget Retreat</a:t>
            </a:r>
          </a:p>
          <a:p>
            <a:pPr marL="0" indent="0">
              <a:buNone/>
            </a:pPr>
            <a:r>
              <a:rPr lang="en-US" sz="9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Community Development</a:t>
            </a:r>
            <a:endParaRPr lang="en-US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5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280483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622DE-E460-C148-B9B0-77ED031DD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647" y="170856"/>
            <a:ext cx="10058400" cy="1450757"/>
          </a:xfrm>
        </p:spPr>
        <p:txBody>
          <a:bodyPr/>
          <a:lstStyle/>
          <a:p>
            <a:pPr algn="ctr"/>
            <a:r>
              <a:rPr lang="en-US" b="1">
                <a:latin typeface="Aptos"/>
              </a:rPr>
              <a:t>Community Development- Mission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AAFEE-A864-5D25-DE32-AA46B21576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342" y="1874671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The Community Development Department is responsible for working with the citizens of Dunwoody, Boards and Commissions, the development community and the elected officials while managing current and long-range planning, land development, building construction, and code compliance for the future.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22C5B-53B2-D654-1F0F-8BA6A7C47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7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A4925-BFAA-FAE9-87C4-CCBF2E1F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6A1E5-B0FA-C39B-596A-4F3E26D0F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3"/>
            <a:ext cx="10959908" cy="852220"/>
          </a:xfrm>
        </p:spPr>
        <p:txBody>
          <a:bodyPr>
            <a:normAutofit/>
          </a:bodyPr>
          <a:lstStyle/>
          <a:p>
            <a:pPr algn="ctr"/>
            <a:r>
              <a:rPr kumimoji="0" lang="en-US" sz="4800" b="1" i="0" u="none" strike="noStrike" kern="1200" cap="none" spc="-5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Community Development</a:t>
            </a:r>
            <a:endParaRPr lang="en-US" b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D6726B-54E6-9566-C78C-6304D8CA1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3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2C6EBF8-72C4-5F4C-7D82-B071357C5B7C}"/>
              </a:ext>
            </a:extLst>
          </p:cNvPr>
          <p:cNvSpPr/>
          <p:nvPr/>
        </p:nvSpPr>
        <p:spPr>
          <a:xfrm>
            <a:off x="4208023" y="1845423"/>
            <a:ext cx="210312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3B60689-AF45-797C-0373-6BC4949C3440}"/>
              </a:ext>
            </a:extLst>
          </p:cNvPr>
          <p:cNvSpPr/>
          <p:nvPr/>
        </p:nvSpPr>
        <p:spPr>
          <a:xfrm>
            <a:off x="1604160" y="2691981"/>
            <a:ext cx="210312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D96D6C-9ABD-A286-F6D9-45C4D42308C7}"/>
              </a:ext>
            </a:extLst>
          </p:cNvPr>
          <p:cNvSpPr/>
          <p:nvPr/>
        </p:nvSpPr>
        <p:spPr>
          <a:xfrm>
            <a:off x="4742428" y="3681113"/>
            <a:ext cx="18288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03E71A4-34A6-9EE7-9D3E-4D221997A095}"/>
              </a:ext>
            </a:extLst>
          </p:cNvPr>
          <p:cNvSpPr/>
          <p:nvPr/>
        </p:nvSpPr>
        <p:spPr>
          <a:xfrm>
            <a:off x="7073142" y="3681113"/>
            <a:ext cx="18288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C8E784-7E9F-6E25-3F43-9CD4E66FA572}"/>
              </a:ext>
            </a:extLst>
          </p:cNvPr>
          <p:cNvSpPr/>
          <p:nvPr/>
        </p:nvSpPr>
        <p:spPr>
          <a:xfrm>
            <a:off x="9424457" y="3681113"/>
            <a:ext cx="18288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3503954-233A-823C-3471-6DE7119BD390}"/>
              </a:ext>
            </a:extLst>
          </p:cNvPr>
          <p:cNvSpPr/>
          <p:nvPr/>
        </p:nvSpPr>
        <p:spPr>
          <a:xfrm>
            <a:off x="212731" y="4945303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E1F1280-6BDF-2982-CA72-1834D5976F01}"/>
              </a:ext>
            </a:extLst>
          </p:cNvPr>
          <p:cNvSpPr/>
          <p:nvPr/>
        </p:nvSpPr>
        <p:spPr>
          <a:xfrm>
            <a:off x="1520121" y="4945303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2036D43-9AC3-AA1A-619A-345D83810B2E}"/>
              </a:ext>
            </a:extLst>
          </p:cNvPr>
          <p:cNvSpPr/>
          <p:nvPr/>
        </p:nvSpPr>
        <p:spPr>
          <a:xfrm>
            <a:off x="2827511" y="4945303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1B56AEA-FE33-262F-FB71-D5FA03E6FA8C}"/>
              </a:ext>
            </a:extLst>
          </p:cNvPr>
          <p:cNvSpPr/>
          <p:nvPr/>
        </p:nvSpPr>
        <p:spPr>
          <a:xfrm>
            <a:off x="4116583" y="4945303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95C4AC2-FB9D-AE61-9713-54E313BD56F9}"/>
              </a:ext>
            </a:extLst>
          </p:cNvPr>
          <p:cNvSpPr/>
          <p:nvPr/>
        </p:nvSpPr>
        <p:spPr>
          <a:xfrm>
            <a:off x="5405965" y="4945303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CD030BD-F6BD-6332-2670-E8BEF9189832}"/>
              </a:ext>
            </a:extLst>
          </p:cNvPr>
          <p:cNvSpPr/>
          <p:nvPr/>
        </p:nvSpPr>
        <p:spPr>
          <a:xfrm>
            <a:off x="6695037" y="4946020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F63AEE-802A-0172-969E-A1636C6CAC68}"/>
              </a:ext>
            </a:extLst>
          </p:cNvPr>
          <p:cNvSpPr/>
          <p:nvPr/>
        </p:nvSpPr>
        <p:spPr>
          <a:xfrm>
            <a:off x="7984109" y="4946020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0BA59FD-2E3D-ADE9-D4F3-0D96F0FE0245}"/>
              </a:ext>
            </a:extLst>
          </p:cNvPr>
          <p:cNvSpPr/>
          <p:nvPr/>
        </p:nvSpPr>
        <p:spPr>
          <a:xfrm>
            <a:off x="9273181" y="4946020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2C90DA1-8072-F135-2AA7-0D307BBFB608}"/>
              </a:ext>
            </a:extLst>
          </p:cNvPr>
          <p:cNvSpPr/>
          <p:nvPr/>
        </p:nvSpPr>
        <p:spPr>
          <a:xfrm>
            <a:off x="10562253" y="4939142"/>
            <a:ext cx="1143000" cy="685800"/>
          </a:xfrm>
          <a:prstGeom prst="roundRect">
            <a:avLst/>
          </a:prstGeom>
          <a:solidFill>
            <a:schemeClr val="accent3">
              <a:alpha val="12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07B7E31-F05B-2D5F-8CA0-1DC85D66120F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5259583" y="2531223"/>
            <a:ext cx="0" cy="9670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81FF47D-4530-AB00-CAA9-5B1F6A93CF91}"/>
              </a:ext>
            </a:extLst>
          </p:cNvPr>
          <p:cNvCxnSpPr>
            <a:cxnSpLocks/>
          </p:cNvCxnSpPr>
          <p:nvPr/>
        </p:nvCxnSpPr>
        <p:spPr>
          <a:xfrm>
            <a:off x="3399011" y="3491596"/>
            <a:ext cx="693984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9DD94A-3A2B-A783-D745-9D40060A8BB2}"/>
              </a:ext>
            </a:extLst>
          </p:cNvPr>
          <p:cNvCxnSpPr>
            <a:stCxn id="10" idx="3"/>
          </p:cNvCxnSpPr>
          <p:nvPr/>
        </p:nvCxnSpPr>
        <p:spPr>
          <a:xfrm>
            <a:off x="3707280" y="3034881"/>
            <a:ext cx="1552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412883E-397A-5B9A-707E-49215635DD31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2655720" y="3377781"/>
            <a:ext cx="0" cy="5936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4608329-8237-F6FB-27D6-DDCE0AF42FD6}"/>
              </a:ext>
            </a:extLst>
          </p:cNvPr>
          <p:cNvCxnSpPr>
            <a:cxnSpLocks/>
          </p:cNvCxnSpPr>
          <p:nvPr/>
        </p:nvCxnSpPr>
        <p:spPr>
          <a:xfrm flipH="1">
            <a:off x="784231" y="3971446"/>
            <a:ext cx="187148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C9DFD75-F836-DAB5-42E7-B65D6F5865A7}"/>
              </a:ext>
            </a:extLst>
          </p:cNvPr>
          <p:cNvCxnSpPr>
            <a:stCxn id="14" idx="0"/>
          </p:cNvCxnSpPr>
          <p:nvPr/>
        </p:nvCxnSpPr>
        <p:spPr>
          <a:xfrm flipV="1">
            <a:off x="784231" y="3971446"/>
            <a:ext cx="0" cy="973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52A2F47-F3CD-CC84-FAF0-81C21220BC29}"/>
              </a:ext>
            </a:extLst>
          </p:cNvPr>
          <p:cNvCxnSpPr>
            <a:stCxn id="15" idx="0"/>
          </p:cNvCxnSpPr>
          <p:nvPr/>
        </p:nvCxnSpPr>
        <p:spPr>
          <a:xfrm flipV="1">
            <a:off x="2091621" y="3971446"/>
            <a:ext cx="0" cy="973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4D7261C-3BB2-0D57-4A33-8006DC262479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3399011" y="3498233"/>
            <a:ext cx="0" cy="14470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5DB2305-DAB6-37AB-D294-6DBA7D57BEE9}"/>
              </a:ext>
            </a:extLst>
          </p:cNvPr>
          <p:cNvSpPr txBox="1"/>
          <p:nvPr/>
        </p:nvSpPr>
        <p:spPr>
          <a:xfrm>
            <a:off x="4208023" y="1926712"/>
            <a:ext cx="210312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/>
              <a:t>Community Development Director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652FEB8-9B97-4962-1688-D16EAEFA9C8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656828" y="4366913"/>
            <a:ext cx="0" cy="20936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3C9480D-E28F-2897-0188-2293F0F2CCBE}"/>
              </a:ext>
            </a:extLst>
          </p:cNvPr>
          <p:cNvCxnSpPr>
            <a:stCxn id="17" idx="0"/>
          </p:cNvCxnSpPr>
          <p:nvPr/>
        </p:nvCxnSpPr>
        <p:spPr>
          <a:xfrm flipH="1" flipV="1">
            <a:off x="4687157" y="4576276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039B84B-6E9A-7484-DE9D-E314B5152C18}"/>
              </a:ext>
            </a:extLst>
          </p:cNvPr>
          <p:cNvCxnSpPr/>
          <p:nvPr/>
        </p:nvCxnSpPr>
        <p:spPr>
          <a:xfrm flipH="1" flipV="1">
            <a:off x="5976229" y="4570115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661A42E-9BF3-256E-64E0-05032C0212F8}"/>
              </a:ext>
            </a:extLst>
          </p:cNvPr>
          <p:cNvCxnSpPr/>
          <p:nvPr/>
        </p:nvCxnSpPr>
        <p:spPr>
          <a:xfrm flipH="1" flipV="1">
            <a:off x="7260363" y="4576276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4F88054-E0B3-4E40-38F9-B9DFD6FD77C8}"/>
              </a:ext>
            </a:extLst>
          </p:cNvPr>
          <p:cNvCxnSpPr/>
          <p:nvPr/>
        </p:nvCxnSpPr>
        <p:spPr>
          <a:xfrm>
            <a:off x="4687157" y="4570115"/>
            <a:ext cx="257320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6BB4B5A-5A78-1CAB-8007-10210715E214}"/>
              </a:ext>
            </a:extLst>
          </p:cNvPr>
          <p:cNvCxnSpPr/>
          <p:nvPr/>
        </p:nvCxnSpPr>
        <p:spPr>
          <a:xfrm flipH="1" flipV="1">
            <a:off x="8542645" y="4576276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7844182-EAEC-ABF5-C05F-BF7A64B0E8B9}"/>
              </a:ext>
            </a:extLst>
          </p:cNvPr>
          <p:cNvCxnSpPr/>
          <p:nvPr/>
        </p:nvCxnSpPr>
        <p:spPr>
          <a:xfrm flipH="1" flipV="1">
            <a:off x="9849929" y="4570115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B419E15-20BA-61F7-A489-4A6531C93A9E}"/>
              </a:ext>
            </a:extLst>
          </p:cNvPr>
          <p:cNvCxnSpPr/>
          <p:nvPr/>
        </p:nvCxnSpPr>
        <p:spPr>
          <a:xfrm flipH="1" flipV="1">
            <a:off x="11140125" y="4576993"/>
            <a:ext cx="926" cy="3690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E521BF1-6E90-18AA-602E-80D54A99F54E}"/>
              </a:ext>
            </a:extLst>
          </p:cNvPr>
          <p:cNvCxnSpPr>
            <a:cxnSpLocks/>
          </p:cNvCxnSpPr>
          <p:nvPr/>
        </p:nvCxnSpPr>
        <p:spPr>
          <a:xfrm>
            <a:off x="7984109" y="4576993"/>
            <a:ext cx="18605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2ECE70C-5369-BF52-828C-B135E2E79E87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7987542" y="4366913"/>
            <a:ext cx="0" cy="2032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559568A-1F43-BC9F-034A-9FE3A02543E9}"/>
              </a:ext>
            </a:extLst>
          </p:cNvPr>
          <p:cNvCxnSpPr>
            <a:cxnSpLocks/>
          </p:cNvCxnSpPr>
          <p:nvPr/>
        </p:nvCxnSpPr>
        <p:spPr>
          <a:xfrm>
            <a:off x="10335424" y="4576993"/>
            <a:ext cx="7983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775A9E6-F0BF-C996-C9C1-513FD735CEB4}"/>
              </a:ext>
            </a:extLst>
          </p:cNvPr>
          <p:cNvCxnSpPr>
            <a:cxnSpLocks/>
          </p:cNvCxnSpPr>
          <p:nvPr/>
        </p:nvCxnSpPr>
        <p:spPr>
          <a:xfrm>
            <a:off x="10338857" y="4366913"/>
            <a:ext cx="0" cy="2032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2C882E4-1D63-CB6D-C0D3-C5A69597D951}"/>
              </a:ext>
            </a:extLst>
          </p:cNvPr>
          <p:cNvSpPr txBox="1"/>
          <p:nvPr/>
        </p:nvSpPr>
        <p:spPr>
          <a:xfrm>
            <a:off x="1604159" y="2804047"/>
            <a:ext cx="210312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/>
              <a:t>Deputy Community Development Director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0ECE26-93B0-9369-61AA-34DF6B78E76F}"/>
              </a:ext>
            </a:extLst>
          </p:cNvPr>
          <p:cNvSpPr txBox="1"/>
          <p:nvPr/>
        </p:nvSpPr>
        <p:spPr>
          <a:xfrm>
            <a:off x="4703506" y="3882164"/>
            <a:ext cx="1828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/>
              <a:t>Building Official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E36DB59-D719-A19E-8AD3-5BD6D0BE030B}"/>
              </a:ext>
            </a:extLst>
          </p:cNvPr>
          <p:cNvSpPr txBox="1"/>
          <p:nvPr/>
        </p:nvSpPr>
        <p:spPr>
          <a:xfrm>
            <a:off x="7080009" y="3807949"/>
            <a:ext cx="1828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/>
              <a:t>Code Enforcement Manager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ADF61C4-5734-C0D8-E8BB-15FE298CBF3A}"/>
              </a:ext>
            </a:extLst>
          </p:cNvPr>
          <p:cNvSpPr txBox="1"/>
          <p:nvPr/>
        </p:nvSpPr>
        <p:spPr>
          <a:xfrm>
            <a:off x="9417590" y="3882164"/>
            <a:ext cx="1828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/>
              <a:t>City Engineer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EC803B-B51E-216D-535D-C374E97CB42D}"/>
              </a:ext>
            </a:extLst>
          </p:cNvPr>
          <p:cNvSpPr txBox="1"/>
          <p:nvPr/>
        </p:nvSpPr>
        <p:spPr>
          <a:xfrm>
            <a:off x="212731" y="5158151"/>
            <a:ext cx="11429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Senior Planner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AB1A73-4DEE-A56B-FF51-B41B09C8E661}"/>
              </a:ext>
            </a:extLst>
          </p:cNvPr>
          <p:cNvSpPr txBox="1"/>
          <p:nvPr/>
        </p:nvSpPr>
        <p:spPr>
          <a:xfrm>
            <a:off x="1520121" y="5158151"/>
            <a:ext cx="11429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Planner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1D34148-CD21-713F-E1D1-32BD8C98B1AE}"/>
              </a:ext>
            </a:extLst>
          </p:cNvPr>
          <p:cNvSpPr txBox="1"/>
          <p:nvPr/>
        </p:nvSpPr>
        <p:spPr>
          <a:xfrm>
            <a:off x="2818508" y="5158151"/>
            <a:ext cx="11429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Arborist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F736552-10AD-CD76-E513-08A8F1618994}"/>
              </a:ext>
            </a:extLst>
          </p:cNvPr>
          <p:cNvSpPr txBox="1"/>
          <p:nvPr/>
        </p:nvSpPr>
        <p:spPr>
          <a:xfrm>
            <a:off x="4116583" y="5066599"/>
            <a:ext cx="114299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Building Inspector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9DD230-C1A5-EDE1-5028-70C408B570E2}"/>
              </a:ext>
            </a:extLst>
          </p:cNvPr>
          <p:cNvSpPr txBox="1"/>
          <p:nvPr/>
        </p:nvSpPr>
        <p:spPr>
          <a:xfrm>
            <a:off x="6705654" y="5073513"/>
            <a:ext cx="114299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Permit Technician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AAC2D6-2FAA-173A-7A87-4B5BEFBFC10A}"/>
              </a:ext>
            </a:extLst>
          </p:cNvPr>
          <p:cNvSpPr txBox="1"/>
          <p:nvPr/>
        </p:nvSpPr>
        <p:spPr>
          <a:xfrm>
            <a:off x="10574291" y="5151237"/>
            <a:ext cx="11429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Site Inspector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D94CDEE-5161-2A67-5C15-E46075C94D11}"/>
              </a:ext>
            </a:extLst>
          </p:cNvPr>
          <p:cNvSpPr txBox="1"/>
          <p:nvPr/>
        </p:nvSpPr>
        <p:spPr>
          <a:xfrm>
            <a:off x="9273182" y="4988839"/>
            <a:ext cx="1142999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Code Enforcement Officer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68AEED1-A3B3-51DF-8883-DF5DB32720D9}"/>
              </a:ext>
            </a:extLst>
          </p:cNvPr>
          <p:cNvSpPr txBox="1"/>
          <p:nvPr/>
        </p:nvSpPr>
        <p:spPr>
          <a:xfrm>
            <a:off x="7996147" y="4981961"/>
            <a:ext cx="1142999" cy="6001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Code Enforcement Officer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037F607-66E3-3518-BECA-FEEF10BF3CC5}"/>
              </a:ext>
            </a:extLst>
          </p:cNvPr>
          <p:cNvSpPr txBox="1"/>
          <p:nvPr/>
        </p:nvSpPr>
        <p:spPr>
          <a:xfrm>
            <a:off x="5417693" y="5072229"/>
            <a:ext cx="114299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/>
              <a:t>Permit Technician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8D4D654-BEE0-CAA7-7CDD-53615D163EB1}"/>
              </a:ext>
            </a:extLst>
          </p:cNvPr>
          <p:cNvCxnSpPr>
            <a:stCxn id="11" idx="0"/>
          </p:cNvCxnSpPr>
          <p:nvPr/>
        </p:nvCxnSpPr>
        <p:spPr>
          <a:xfrm flipV="1">
            <a:off x="5656828" y="3498233"/>
            <a:ext cx="0" cy="182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4F1A54E-932D-CE19-138E-731E1183B8FB}"/>
              </a:ext>
            </a:extLst>
          </p:cNvPr>
          <p:cNvCxnSpPr/>
          <p:nvPr/>
        </p:nvCxnSpPr>
        <p:spPr>
          <a:xfrm flipV="1">
            <a:off x="7984109" y="3498233"/>
            <a:ext cx="0" cy="182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B706D05-AB89-8E3E-D7D9-489BCA349127}"/>
              </a:ext>
            </a:extLst>
          </p:cNvPr>
          <p:cNvCxnSpPr/>
          <p:nvPr/>
        </p:nvCxnSpPr>
        <p:spPr>
          <a:xfrm flipV="1">
            <a:off x="10342331" y="3498233"/>
            <a:ext cx="0" cy="1828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328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AB40D-4EB3-F2EC-A440-CE2838EC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434B-C20F-8F42-682A-F0D7BDBF5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02" y="685799"/>
            <a:ext cx="11118066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latin typeface="Aptos"/>
              </a:rPr>
              <a:t>Community Development  </a:t>
            </a:r>
            <a:br>
              <a:rPr lang="en-US" b="1">
                <a:latin typeface="Aptos"/>
              </a:rPr>
            </a:br>
            <a:r>
              <a:rPr lang="en-US" b="1">
                <a:latin typeface="Aptos"/>
              </a:rPr>
              <a:t>Proposed Personnel 2027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9415-0D74-B18B-946D-42B15616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28E8DF-5DD7-A89A-11C4-22367A8E7CB6}"/>
              </a:ext>
            </a:extLst>
          </p:cNvPr>
          <p:cNvSpPr txBox="1"/>
          <p:nvPr/>
        </p:nvSpPr>
        <p:spPr>
          <a:xfrm>
            <a:off x="500002" y="1600199"/>
            <a:ext cx="11143358" cy="84023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/>
              </a:rPr>
              <a:t>Total Budget: $2,547,510</a:t>
            </a:r>
            <a:endParaRPr lang="en-US" sz="280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Aptos"/>
              </a:rPr>
              <a:t>City Personnel Services:</a:t>
            </a:r>
            <a:r>
              <a:rPr lang="en-US" sz="2800">
                <a:latin typeface="Aptos"/>
              </a:rPr>
              <a:t> $1,142,430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Community Development Director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Deputy Community Development Director/P&amp;Z Manager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Senior Planner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Planner II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Building Official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City Engineer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/>
              </a:rPr>
              <a:t>In 2025, Department issued 1,172 permits, completed 4,828 inspections, and investigated 542 code enforcement complaints</a:t>
            </a: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endParaRPr lang="en-US" sz="280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endParaRPr lang="en-US"/>
          </a:p>
          <a:p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48437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EED87-7CE6-B1BE-7AB3-D9ED0E08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26C4-20C0-3BE4-3ACD-B5D81952C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57" y="-318655"/>
            <a:ext cx="11047615" cy="2064328"/>
          </a:xfrm>
        </p:spPr>
        <p:txBody>
          <a:bodyPr>
            <a:normAutofit/>
          </a:bodyPr>
          <a:lstStyle/>
          <a:p>
            <a:pPr algn="ctr"/>
            <a:r>
              <a:rPr lang="en-US" b="1"/>
              <a:t>Community Development  </a:t>
            </a:r>
            <a:br>
              <a:rPr lang="en-US" b="1"/>
            </a:br>
            <a:r>
              <a:rPr lang="en-US" b="1"/>
              <a:t>Proposed Personnel 2027 Budget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CD368-C24F-F249-E8AF-80B65556B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D623F4-8AB9-F8CC-0595-32C8FC5DC9C5}"/>
              </a:ext>
            </a:extLst>
          </p:cNvPr>
          <p:cNvSpPr txBox="1"/>
          <p:nvPr/>
        </p:nvSpPr>
        <p:spPr>
          <a:xfrm>
            <a:off x="595744" y="2258291"/>
            <a:ext cx="11047615" cy="79714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/>
              </a:rPr>
              <a:t>Total Budget: $2,547,510</a:t>
            </a:r>
            <a:endParaRPr lang="en-US" sz="280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>
                <a:latin typeface="Aptos"/>
              </a:rPr>
              <a:t>NOVA contract staff:</a:t>
            </a:r>
            <a:r>
              <a:rPr lang="en-US" sz="2800">
                <a:latin typeface="Aptos"/>
              </a:rPr>
              <a:t> $1,159,580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Arborist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Site Inspector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Building Inspector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Permit Technician (2)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>
                <a:latin typeface="Aptos" panose="020B0004020202020204" pitchFamily="34" charset="0"/>
              </a:rPr>
              <a:t>Code Enforcement (3)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endParaRPr lang="en-US" sz="280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800">
              <a:latin typeface="Aptos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latin typeface="Aptos" panose="020B0004020202020204" pitchFamily="34" charset="0"/>
            </a:endParaRP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95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C43AB-EB0F-F80A-8F04-7785F590D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4412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latin typeface="Aptos"/>
              </a:rPr>
              <a:t>Code Enforcement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3907A-6D37-522C-54DA-01B45E0D6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930730"/>
            <a:ext cx="10896440" cy="4996541"/>
          </a:xfrm>
        </p:spPr>
        <p:txBody>
          <a:bodyPr vert="horz" lIns="0" tIns="45720" rIns="0" bIns="45720" rtlCol="0" anchor="t">
            <a:normAutofit fontScale="85000" lnSpcReduction="20000"/>
          </a:bodyPr>
          <a:lstStyle/>
          <a:p>
            <a:r>
              <a:rPr lang="en-US" dirty="0">
                <a:latin typeface="Aptos"/>
              </a:rPr>
              <a:t>Protect property values, environment, and public safety by enforcing compliance with the International Property Maintenance Code (IPMC), the city’s zoning laws, tree preservation rules, erosion control, and illicit discharge </a:t>
            </a:r>
            <a:r>
              <a:rPr lang="en-US">
                <a:latin typeface="Aptos"/>
              </a:rPr>
              <a:t>compliance per GSWCC, and sign ordinances.</a:t>
            </a:r>
            <a:endParaRPr lang="en-US"/>
          </a:p>
          <a:p>
            <a:r>
              <a:rPr lang="en-US"/>
              <a:t>The Code Compliance Division is responsible for ensuring that all existing residential and non-residential structures and premises are safe and secure according to the City of Dunwoody’s Zoning and some Building Code Standards</a:t>
            </a:r>
          </a:p>
          <a:p>
            <a:r>
              <a:rPr lang="en-US"/>
              <a:t>Dunwoody Multi-Family Code Compliance proactive policy. Exterior Inspections: Conducted by city's Code Compliance Team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37B5E-ED63-CEE0-FAC2-40749A5C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35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A3604-47E7-A948-CE7B-53C0D2BB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>
                <a:latin typeface="Aptos"/>
              </a:rPr>
              <a:t>Code Enforcement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0F751-4FD6-3685-1767-E495DC11E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988906"/>
            <a:ext cx="10058399" cy="4880188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r>
              <a:rPr lang="en-US" b="1"/>
              <a:t>Property Maintenance (Residential &amp; Commercial)</a:t>
            </a:r>
          </a:p>
          <a:p>
            <a:pPr lvl="0"/>
            <a:r>
              <a:rPr lang="en-US" b="1"/>
              <a:t>Erosion control and illicit discharge</a:t>
            </a:r>
          </a:p>
          <a:p>
            <a:pPr lvl="0"/>
            <a:r>
              <a:rPr lang="en-US" b="1"/>
              <a:t>Overgrown grass/weeds</a:t>
            </a:r>
            <a:endParaRPr lang="en-US"/>
          </a:p>
          <a:p>
            <a:r>
              <a:rPr lang="en-US" b="1"/>
              <a:t> Trash and Accumulation</a:t>
            </a:r>
          </a:p>
          <a:p>
            <a:r>
              <a:rPr lang="en-US" b="1"/>
              <a:t>Swimming pools</a:t>
            </a:r>
          </a:p>
          <a:p>
            <a:r>
              <a:rPr lang="en-US" b="1"/>
              <a:t>Inoperable/Junk vehicles</a:t>
            </a:r>
          </a:p>
          <a:p>
            <a:r>
              <a:rPr lang="en-US" b="1"/>
              <a:t>Off-street parking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AD8EC8-FFE3-76E4-80A6-0B9B3F353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26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2EB76-89C5-BDDE-1A7A-E9288CEF1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43087"/>
          </a:xfrm>
        </p:spPr>
        <p:txBody>
          <a:bodyPr/>
          <a:lstStyle/>
          <a:p>
            <a:pPr algn="ctr"/>
            <a:r>
              <a:rPr lang="en-US" b="1">
                <a:latin typeface="Aptos"/>
              </a:rPr>
              <a:t>Code Enforcement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179CC-C575-8FBA-9AEB-39FD1A1FB7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257356"/>
            <a:ext cx="10445380" cy="4611738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3200" b="1">
                <a:latin typeface="Aptos"/>
              </a:rPr>
              <a:t>RVs and Trailers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Sign regulations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Fences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Short term rentals/party houses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Noise ordinance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Investigation and legal process</a:t>
            </a:r>
            <a:endParaRPr lang="en-US" sz="3200">
              <a:latin typeface="Aptos"/>
            </a:endParaRPr>
          </a:p>
          <a:p>
            <a:r>
              <a:rPr lang="en-US" sz="3200" b="1">
                <a:latin typeface="Aptos"/>
              </a:rPr>
              <a:t>Enforce when business fail to obtain Occupational Tax Certificate </a:t>
            </a:r>
            <a:endParaRPr lang="en-US" sz="3200">
              <a:latin typeface="Aptos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567D4-63A5-48EE-1A68-13D5C19FC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1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272F-BA99-BC81-1415-3C95EC096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30997"/>
          </a:xfrm>
        </p:spPr>
        <p:txBody>
          <a:bodyPr/>
          <a:lstStyle/>
          <a:p>
            <a:pPr algn="ctr"/>
            <a:r>
              <a:rPr lang="en-US" b="1">
                <a:latin typeface="Aptos"/>
              </a:rPr>
              <a:t>Fire Marshal/Fire Inspector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82B74-279F-3A19-D6BE-B934A9086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9" y="1236134"/>
            <a:ext cx="9580880" cy="4632960"/>
          </a:xfrm>
        </p:spPr>
        <p:txBody>
          <a:bodyPr vert="horz" lIns="0" tIns="45720" rIns="0" bIns="45720" rtlCol="0" anchor="t">
            <a:normAutofit fontScale="77500" lnSpcReduction="20000"/>
          </a:bodyPr>
          <a:lstStyle/>
          <a:p>
            <a:r>
              <a:rPr lang="en-US">
                <a:latin typeface="Aptos"/>
              </a:rPr>
              <a:t>Lack of communication with DeKalb County fire marshal.</a:t>
            </a:r>
          </a:p>
          <a:p>
            <a:r>
              <a:rPr lang="en-US">
                <a:latin typeface="Aptos"/>
              </a:rPr>
              <a:t>We cannot issue permits until the fire marshal signs off. The fire marshal is very slow in getting the plans reviewed and approved and it puts us out of compliance with a advertised time frame.</a:t>
            </a:r>
            <a:endParaRPr lang="en-US"/>
          </a:p>
          <a:p>
            <a:r>
              <a:rPr lang="en-US">
                <a:latin typeface="Aptos"/>
              </a:rPr>
              <a:t>Inspections for alarm, fire suppression, fire rated construction, ADA.</a:t>
            </a:r>
            <a:endParaRPr lang="en-US"/>
          </a:p>
          <a:p>
            <a:r>
              <a:rPr lang="en-US">
                <a:latin typeface="Aptos"/>
              </a:rPr>
              <a:t>Lack of follow through on fire activities.</a:t>
            </a:r>
          </a:p>
          <a:p>
            <a:r>
              <a:rPr lang="en-US">
                <a:latin typeface="Aptos"/>
              </a:rPr>
              <a:t>Special events/film and tents inspection is slow or non responsive.</a:t>
            </a:r>
            <a:endParaRPr lang="en-US"/>
          </a:p>
          <a:p>
            <a:r>
              <a:rPr lang="en-US">
                <a:latin typeface="Aptos"/>
              </a:rPr>
              <a:t>Annual fire inspections of businesses.</a:t>
            </a:r>
            <a:endParaRPr lang="en-US"/>
          </a:p>
          <a:p>
            <a:endParaRPr lang="en-US"/>
          </a:p>
          <a:p>
            <a:pPr marL="0" indent="0">
              <a:buNone/>
            </a:pPr>
            <a:endParaRPr lang="en-US">
              <a:latin typeface="Apto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311DB-DF87-DA69-B934-50CE4E13A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2F8EF-BB61-4BB6-AF82-B4F0A683C0A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4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BBEAB-D994-71C2-8B1A-C3C5DAAA1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9D59D-8EA6-611C-AE37-733CB9A36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710" y="286602"/>
            <a:ext cx="10959908" cy="188856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ptos"/>
              </a:rPr>
              <a:t>Community Dev – Quick Comparison</a:t>
            </a:r>
            <a:br>
              <a:rPr lang="en-US" b="1"/>
            </a:br>
            <a:r>
              <a:rPr lang="en-US" b="1" dirty="0">
                <a:latin typeface="Aptos"/>
              </a:rPr>
              <a:t>Number of community development staff and personnel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04DA5E-E39C-1937-9D93-4045D08A0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078D7-48D9-421F-BB58-077BD35B5BA3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F4BF65D-02EE-A7A5-86AE-E5434E224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58249"/>
              </p:ext>
            </p:extLst>
          </p:nvPr>
        </p:nvGraphicFramePr>
        <p:xfrm>
          <a:off x="477520" y="2317496"/>
          <a:ext cx="10491295" cy="33832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98259">
                  <a:extLst>
                    <a:ext uri="{9D8B030D-6E8A-4147-A177-3AD203B41FA5}">
                      <a16:colId xmlns:a16="http://schemas.microsoft.com/office/drawing/2014/main" val="3503142995"/>
                    </a:ext>
                  </a:extLst>
                </a:gridCol>
                <a:gridCol w="2098259">
                  <a:extLst>
                    <a:ext uri="{9D8B030D-6E8A-4147-A177-3AD203B41FA5}">
                      <a16:colId xmlns:a16="http://schemas.microsoft.com/office/drawing/2014/main" val="728392993"/>
                    </a:ext>
                  </a:extLst>
                </a:gridCol>
                <a:gridCol w="2098259">
                  <a:extLst>
                    <a:ext uri="{9D8B030D-6E8A-4147-A177-3AD203B41FA5}">
                      <a16:colId xmlns:a16="http://schemas.microsoft.com/office/drawing/2014/main" val="2283686576"/>
                    </a:ext>
                  </a:extLst>
                </a:gridCol>
                <a:gridCol w="2098259">
                  <a:extLst>
                    <a:ext uri="{9D8B030D-6E8A-4147-A177-3AD203B41FA5}">
                      <a16:colId xmlns:a16="http://schemas.microsoft.com/office/drawing/2014/main" val="2592295483"/>
                    </a:ext>
                  </a:extLst>
                </a:gridCol>
                <a:gridCol w="2098259">
                  <a:extLst>
                    <a:ext uri="{9D8B030D-6E8A-4147-A177-3AD203B41FA5}">
                      <a16:colId xmlns:a16="http://schemas.microsoft.com/office/drawing/2014/main" val="3553001389"/>
                    </a:ext>
                  </a:extLst>
                </a:gridCol>
              </a:tblGrid>
              <a:tr h="38966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City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Department Staff Size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Code Enforcement Staff Size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Dept. Budget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Population</a:t>
                      </a:r>
                    </a:p>
                  </a:txBody>
                  <a:tcP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6855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Dunwoody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$2,291,425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51,638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431301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Alpharetta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31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$4,739,003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65,818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06913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Brookhaven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27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$3,031,289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55,161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69343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Chamblee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22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$2,662,463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32,251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26042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Roswell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36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$4,104,305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92,833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81947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Sandy Springs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48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dirty="0"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$4,200,000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108,080</a:t>
                      </a:r>
                      <a:endParaRPr lang="en-US" sz="18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152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3174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A9B91FAFFE6459DA6D8E265DB95B6" ma:contentTypeVersion="16" ma:contentTypeDescription="Create a new document." ma:contentTypeScope="" ma:versionID="bcddb77d295f9a299738b87eb0ee25c6">
  <xsd:schema xmlns:xsd="http://www.w3.org/2001/XMLSchema" xmlns:xs="http://www.w3.org/2001/XMLSchema" xmlns:p="http://schemas.microsoft.com/office/2006/metadata/properties" xmlns:ns2="ac85b17b-fc65-41c3-8b8b-39f833800614" xmlns:ns3="76806d8f-49cb-408a-b468-5e137ff19c6e" targetNamespace="http://schemas.microsoft.com/office/2006/metadata/properties" ma:root="true" ma:fieldsID="277066b91c92aabd7a3e9964faa86871" ns2:_="" ns3:_="">
    <xsd:import namespace="ac85b17b-fc65-41c3-8b8b-39f833800614"/>
    <xsd:import namespace="76806d8f-49cb-408a-b468-5e137ff19c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5b17b-fc65-41c3-8b8b-39f833800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a3e51766-595f-42d8-9bb9-bf96ecf3fb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06d8f-49cb-408a-b468-5e137ff19c6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0487fc6-49a2-47ff-b04e-d557a703104a}" ma:internalName="TaxCatchAll" ma:showField="CatchAllData" ma:web="76806d8f-49cb-408a-b468-5e137ff19c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806d8f-49cb-408a-b468-5e137ff19c6e" xsi:nil="true"/>
    <lcf76f155ced4ddcb4097134ff3c332f xmlns="ac85b17b-fc65-41c3-8b8b-39f83380061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1B68B9-EA52-4277-8662-8251746C8792}">
  <ds:schemaRefs>
    <ds:schemaRef ds:uri="76806d8f-49cb-408a-b468-5e137ff19c6e"/>
    <ds:schemaRef ds:uri="ac85b17b-fc65-41c3-8b8b-39f83380061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57C9CB8-FC39-481A-B7EE-D438F9474E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F5D3AD-BE81-49EE-8970-08E569597DE9}">
  <ds:schemaRefs>
    <ds:schemaRef ds:uri="76806d8f-49cb-408a-b468-5e137ff19c6e"/>
    <ds:schemaRef ds:uri="ac85b17b-fc65-41c3-8b8b-39f833800614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Retrospect</vt:lpstr>
      <vt:lpstr>PowerPoint Presentation</vt:lpstr>
      <vt:lpstr>Community Development- Mission</vt:lpstr>
      <vt:lpstr>Community Development</vt:lpstr>
      <vt:lpstr>Community Development   Proposed Personnel 2027 Budget</vt:lpstr>
      <vt:lpstr>Community Development   Proposed Personnel 2027 Budget</vt:lpstr>
      <vt:lpstr>Code Enforcement</vt:lpstr>
      <vt:lpstr>Code Enforcement</vt:lpstr>
      <vt:lpstr>Code Enforcement</vt:lpstr>
      <vt:lpstr>Fire Marshal/Fire Inspector</vt:lpstr>
      <vt:lpstr>Community Dev – Quick Comparison Number of community development staff and personnel cost.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 Vinicki</dc:creator>
  <cp:revision>86</cp:revision>
  <cp:lastPrinted>2025-09-11T12:55:02Z</cp:lastPrinted>
  <dcterms:created xsi:type="dcterms:W3CDTF">2024-05-16T16:19:39Z</dcterms:created>
  <dcterms:modified xsi:type="dcterms:W3CDTF">2026-09-24T19:43:11Z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0x010100C88A9B91FAFFE6459DA6D8E265DB95B6</vt:lpwstr>
  </property>
  <property fmtid="{D5CDD505-2E9C-101B-9397-08002B2CF9AE}" pid="3" name="MediaServiceImageTags">
    <vt:lpwstr/>
  </property>
</Properties>
</file>