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4"/>
  </p:sldMasterIdLst>
  <p:notesMasterIdLst>
    <p:notesMasterId r:id="rId11"/>
  </p:notesMasterIdLst>
  <p:sldIdLst>
    <p:sldId id="257" r:id="rId5"/>
    <p:sldId id="280" r:id="rId6"/>
    <p:sldId id="288" r:id="rId7"/>
    <p:sldId id="284" r:id="rId8"/>
    <p:sldId id="285" r:id="rId9"/>
    <p:sldId id="286" r:id="rId1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C4477-7FD6-4F09-6BCB-B995DECE63AD}" v="11" dt="2026-09-24T18:22:01.909"/>
    <p1510:client id="{41A2FC43-6751-FBB7-CE77-E41AE8996886}" v="2" dt="2026-09-24T17:36:59.905"/>
    <p1510:client id="{53E06FAF-4856-E35A-51A7-B65A30296D61}" v="14" dt="2026-09-24T10:20:18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4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Alexis" userId="S::shayla.alexis@dunwoodyga.gov::aac321c9-7ace-44da-a38d-f81f55cd9864" providerId="AD" clId="Web-{41A2FC43-6751-FBB7-CE77-E41AE8996886}"/>
    <pc:docChg chg="addSld sldOrd">
      <pc:chgData name="Shayla Alexis" userId="S::shayla.alexis@dunwoodyga.gov::aac321c9-7ace-44da-a38d-f81f55cd9864" providerId="AD" clId="Web-{41A2FC43-6751-FBB7-CE77-E41AE8996886}" dt="2026-09-24T17:36:59.905" v="1"/>
      <pc:docMkLst>
        <pc:docMk/>
      </pc:docMkLst>
      <pc:sldChg chg="ord">
        <pc:chgData name="Shayla Alexis" userId="S::shayla.alexis@dunwoodyga.gov::aac321c9-7ace-44da-a38d-f81f55cd9864" providerId="AD" clId="Web-{41A2FC43-6751-FBB7-CE77-E41AE8996886}" dt="2026-09-24T17:36:59.905" v="1"/>
        <pc:sldMkLst>
          <pc:docMk/>
          <pc:sldMk cId="1348437326" sldId="280"/>
        </pc:sldMkLst>
      </pc:sldChg>
      <pc:sldChg chg="new">
        <pc:chgData name="Shayla Alexis" userId="S::shayla.alexis@dunwoodyga.gov::aac321c9-7ace-44da-a38d-f81f55cd9864" providerId="AD" clId="Web-{41A2FC43-6751-FBB7-CE77-E41AE8996886}" dt="2026-09-24T17:36:56.515" v="0"/>
        <pc:sldMkLst>
          <pc:docMk/>
          <pc:sldMk cId="581219270" sldId="287"/>
        </pc:sldMkLst>
      </pc:sldChg>
    </pc:docChg>
  </pc:docChgLst>
  <pc:docChgLst>
    <pc:chgData name="Jay Vinicki" userId="07d27807-aaae-449e-8b78-68721e18d6d0" providerId="ADAL" clId="{9AF45444-D2E3-4FBB-94AA-44443EC57BB7}"/>
    <pc:docChg chg="undo custSel addSld delSld modSld sldOrd">
      <pc:chgData name="Jay Vinicki" userId="07d27807-aaae-449e-8b78-68721e18d6d0" providerId="ADAL" clId="{9AF45444-D2E3-4FBB-94AA-44443EC57BB7}" dt="2026-09-22T19:15:56.970" v="3992" actId="13926"/>
      <pc:docMkLst>
        <pc:docMk/>
      </pc:docMkLst>
      <pc:sldChg chg="addSp delSp modSp mod setBg chgLayout">
        <pc:chgData name="Jay Vinicki" userId="07d27807-aaae-449e-8b78-68721e18d6d0" providerId="ADAL" clId="{9AF45444-D2E3-4FBB-94AA-44443EC57BB7}" dt="2026-08-25T15:20:39.592" v="1713" actId="20577"/>
        <pc:sldMkLst>
          <pc:docMk/>
          <pc:sldMk cId="2804837462" sldId="257"/>
        </pc:sldMkLst>
        <pc:spChg chg="mod ord">
          <ac:chgData name="Jay Vinicki" userId="07d27807-aaae-449e-8b78-68721e18d6d0" providerId="ADAL" clId="{9AF45444-D2E3-4FBB-94AA-44443EC57BB7}" dt="2026-08-25T15:20:39.592" v="1713" actId="20577"/>
          <ac:spMkLst>
            <pc:docMk/>
            <pc:sldMk cId="2804837462" sldId="257"/>
            <ac:spMk id="2" creationId="{C5B175FD-D4A1-7EC3-3686-A4124B06135F}"/>
          </ac:spMkLst>
        </pc:spChg>
      </pc:sldChg>
      <pc:sldChg chg="modSp mod ord">
        <pc:chgData name="Jay Vinicki" userId="07d27807-aaae-449e-8b78-68721e18d6d0" providerId="ADAL" clId="{9AF45444-D2E3-4FBB-94AA-44443EC57BB7}" dt="2026-09-17T18:23:43.549" v="3889" actId="20577"/>
        <pc:sldMkLst>
          <pc:docMk/>
          <pc:sldMk cId="1348437326" sldId="280"/>
        </pc:sldMkLst>
        <pc:spChg chg="mod">
          <ac:chgData name="Jay Vinicki" userId="07d27807-aaae-449e-8b78-68721e18d6d0" providerId="ADAL" clId="{9AF45444-D2E3-4FBB-94AA-44443EC57BB7}" dt="2026-08-25T15:31:10.076" v="1976" actId="20577"/>
          <ac:spMkLst>
            <pc:docMk/>
            <pc:sldMk cId="1348437326" sldId="280"/>
            <ac:spMk id="2" creationId="{C966434B-C20F-8F42-682A-F0D7BDBF5273}"/>
          </ac:spMkLst>
        </pc:spChg>
        <pc:spChg chg="mod">
          <ac:chgData name="Jay Vinicki" userId="07d27807-aaae-449e-8b78-68721e18d6d0" providerId="ADAL" clId="{9AF45444-D2E3-4FBB-94AA-44443EC57BB7}" dt="2026-09-17T18:23:43.549" v="3889" actId="20577"/>
          <ac:spMkLst>
            <pc:docMk/>
            <pc:sldMk cId="1348437326" sldId="280"/>
            <ac:spMk id="3" creationId="{3928E8DF-5DD7-A89A-11C4-22367A8E7CB6}"/>
          </ac:spMkLst>
        </pc:spChg>
      </pc:sldChg>
      <pc:sldChg chg="modSp add mod">
        <pc:chgData name="Jay Vinicki" userId="07d27807-aaae-449e-8b78-68721e18d6d0" providerId="ADAL" clId="{9AF45444-D2E3-4FBB-94AA-44443EC57BB7}" dt="2026-09-16T15:14:05.910" v="3705" actId="313"/>
        <pc:sldMkLst>
          <pc:docMk/>
          <pc:sldMk cId="2100846978" sldId="284"/>
        </pc:sldMkLst>
        <pc:spChg chg="mod">
          <ac:chgData name="Jay Vinicki" userId="07d27807-aaae-449e-8b78-68721e18d6d0" providerId="ADAL" clId="{9AF45444-D2E3-4FBB-94AA-44443EC57BB7}" dt="2026-08-25T15:32:41.768" v="1995" actId="20577"/>
          <ac:spMkLst>
            <pc:docMk/>
            <pc:sldMk cId="2100846978" sldId="284"/>
            <ac:spMk id="2" creationId="{3E0F0066-13D8-514E-196E-7C15EF9FB5FA}"/>
          </ac:spMkLst>
        </pc:spChg>
        <pc:spChg chg="mod">
          <ac:chgData name="Jay Vinicki" userId="07d27807-aaae-449e-8b78-68721e18d6d0" providerId="ADAL" clId="{9AF45444-D2E3-4FBB-94AA-44443EC57BB7}" dt="2026-09-16T15:14:05.910" v="3705" actId="313"/>
          <ac:spMkLst>
            <pc:docMk/>
            <pc:sldMk cId="2100846978" sldId="284"/>
            <ac:spMk id="3" creationId="{1589C37E-1AF1-CD16-9158-36738D1653F0}"/>
          </ac:spMkLst>
        </pc:spChg>
      </pc:sldChg>
      <pc:sldChg chg="modSp add mod">
        <pc:chgData name="Jay Vinicki" userId="07d27807-aaae-449e-8b78-68721e18d6d0" providerId="ADAL" clId="{9AF45444-D2E3-4FBB-94AA-44443EC57BB7}" dt="2026-09-22T19:15:56.970" v="3992" actId="13926"/>
        <pc:sldMkLst>
          <pc:docMk/>
          <pc:sldMk cId="2724531261" sldId="285"/>
        </pc:sldMkLst>
        <pc:spChg chg="mod">
          <ac:chgData name="Jay Vinicki" userId="07d27807-aaae-449e-8b78-68721e18d6d0" providerId="ADAL" clId="{9AF45444-D2E3-4FBB-94AA-44443EC57BB7}" dt="2026-09-22T19:15:56.970" v="3992" actId="13926"/>
          <ac:spMkLst>
            <pc:docMk/>
            <pc:sldMk cId="2724531261" sldId="285"/>
            <ac:spMk id="3" creationId="{E1721279-FA5E-9A7E-7C69-BB0BB219F787}"/>
          </ac:spMkLst>
        </pc:spChg>
      </pc:sldChg>
      <pc:sldChg chg="modSp add mod">
        <pc:chgData name="Jay Vinicki" userId="07d27807-aaae-449e-8b78-68721e18d6d0" providerId="ADAL" clId="{9AF45444-D2E3-4FBB-94AA-44443EC57BB7}" dt="2026-09-22T15:05:59.190" v="3946"/>
        <pc:sldMkLst>
          <pc:docMk/>
          <pc:sldMk cId="3087077633" sldId="286"/>
        </pc:sldMkLst>
        <pc:spChg chg="mod">
          <ac:chgData name="Jay Vinicki" userId="07d27807-aaae-449e-8b78-68721e18d6d0" providerId="ADAL" clId="{9AF45444-D2E3-4FBB-94AA-44443EC57BB7}" dt="2026-09-22T15:05:59.190" v="3946"/>
          <ac:spMkLst>
            <pc:docMk/>
            <pc:sldMk cId="3087077633" sldId="286"/>
            <ac:spMk id="3" creationId="{743C2525-07F8-1F72-1417-0A121150BF3A}"/>
          </ac:spMkLst>
        </pc:spChg>
      </pc:sldChg>
    </pc:docChg>
  </pc:docChgLst>
  <pc:docChgLst>
    <pc:chgData name="Delisha Robinson" userId="S::delisha.robinson@dunwoodyga.gov::88e176de-e2ab-475b-92ee-60d3b2e040fd" providerId="AD" clId="Web-{53E06FAF-4856-E35A-51A7-B65A30296D61}"/>
    <pc:docChg chg="modSld">
      <pc:chgData name="Delisha Robinson" userId="S::delisha.robinson@dunwoodyga.gov::88e176de-e2ab-475b-92ee-60d3b2e040fd" providerId="AD" clId="Web-{53E06FAF-4856-E35A-51A7-B65A30296D61}" dt="2026-09-24T10:20:18.263" v="6" actId="20577"/>
      <pc:docMkLst>
        <pc:docMk/>
      </pc:docMkLst>
      <pc:sldChg chg="modSp">
        <pc:chgData name="Delisha Robinson" userId="S::delisha.robinson@dunwoodyga.gov::88e176de-e2ab-475b-92ee-60d3b2e040fd" providerId="AD" clId="Web-{53E06FAF-4856-E35A-51A7-B65A30296D61}" dt="2026-09-24T10:20:18.263" v="6" actId="20577"/>
        <pc:sldMkLst>
          <pc:docMk/>
          <pc:sldMk cId="1348437326" sldId="280"/>
        </pc:sldMkLst>
        <pc:spChg chg="mod">
          <ac:chgData name="Delisha Robinson" userId="S::delisha.robinson@dunwoodyga.gov::88e176de-e2ab-475b-92ee-60d3b2e040fd" providerId="AD" clId="Web-{53E06FAF-4856-E35A-51A7-B65A30296D61}" dt="2026-09-24T10:20:18.263" v="6" actId="20577"/>
          <ac:spMkLst>
            <pc:docMk/>
            <pc:sldMk cId="1348437326" sldId="280"/>
            <ac:spMk id="3" creationId="{3928E8DF-5DD7-A89A-11C4-22367A8E7CB6}"/>
          </ac:spMkLst>
        </pc:spChg>
      </pc:sldChg>
    </pc:docChg>
  </pc:docChgLst>
  <pc:docChgLst>
    <pc:chgData name="Jay Vinicki" userId="S::jay.vinicki@dunwoodyga.gov::07d27807-aaae-449e-8b78-68721e18d6d0" providerId="AD" clId="Web-{2F3C4477-7FD6-4F09-6BCB-B995DECE63AD}"/>
    <pc:docChg chg="addSld delSld modSld">
      <pc:chgData name="Jay Vinicki" userId="S::jay.vinicki@dunwoodyga.gov::07d27807-aaae-449e-8b78-68721e18d6d0" providerId="AD" clId="Web-{2F3C4477-7FD6-4F09-6BCB-B995DECE63AD}" dt="2026-09-24T18:22:01.909" v="7" actId="20577"/>
      <pc:docMkLst>
        <pc:docMk/>
      </pc:docMkLst>
      <pc:sldChg chg="modSp">
        <pc:chgData name="Jay Vinicki" userId="S::jay.vinicki@dunwoodyga.gov::07d27807-aaae-449e-8b78-68721e18d6d0" providerId="AD" clId="Web-{2F3C4477-7FD6-4F09-6BCB-B995DECE63AD}" dt="2026-09-24T18:22:01.909" v="7" actId="20577"/>
        <pc:sldMkLst>
          <pc:docMk/>
          <pc:sldMk cId="1348437326" sldId="280"/>
        </pc:sldMkLst>
        <pc:spChg chg="mod">
          <ac:chgData name="Jay Vinicki" userId="S::jay.vinicki@dunwoodyga.gov::07d27807-aaae-449e-8b78-68721e18d6d0" providerId="AD" clId="Web-{2F3C4477-7FD6-4F09-6BCB-B995DECE63AD}" dt="2026-09-24T18:22:01.909" v="7" actId="20577"/>
          <ac:spMkLst>
            <pc:docMk/>
            <pc:sldMk cId="1348437326" sldId="280"/>
            <ac:spMk id="2" creationId="{C966434B-C20F-8F42-682A-F0D7BDBF5273}"/>
          </ac:spMkLst>
        </pc:spChg>
        <pc:spChg chg="mod">
          <ac:chgData name="Jay Vinicki" userId="S::jay.vinicki@dunwoodyga.gov::07d27807-aaae-449e-8b78-68721e18d6d0" providerId="AD" clId="Web-{2F3C4477-7FD6-4F09-6BCB-B995DECE63AD}" dt="2026-09-24T18:21:03.878" v="5" actId="20577"/>
          <ac:spMkLst>
            <pc:docMk/>
            <pc:sldMk cId="1348437326" sldId="280"/>
            <ac:spMk id="3" creationId="{3928E8DF-5DD7-A89A-11C4-22367A8E7CB6}"/>
          </ac:spMkLst>
        </pc:spChg>
      </pc:sldChg>
      <pc:sldChg chg="del">
        <pc:chgData name="Jay Vinicki" userId="S::jay.vinicki@dunwoodyga.gov::07d27807-aaae-449e-8b78-68721e18d6d0" providerId="AD" clId="Web-{2F3C4477-7FD6-4F09-6BCB-B995DECE63AD}" dt="2026-09-24T18:20:58.581" v="4"/>
        <pc:sldMkLst>
          <pc:docMk/>
          <pc:sldMk cId="581219270" sldId="287"/>
        </pc:sldMkLst>
      </pc:sldChg>
      <pc:sldChg chg="add replId">
        <pc:chgData name="Jay Vinicki" userId="S::jay.vinicki@dunwoodyga.gov::07d27807-aaae-449e-8b78-68721e18d6d0" providerId="AD" clId="Web-{2F3C4477-7FD6-4F09-6BCB-B995DECE63AD}" dt="2026-09-24T18:20:48.534" v="0"/>
        <pc:sldMkLst>
          <pc:docMk/>
          <pc:sldMk cId="3263124910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1916CD-B228-4F0A-BBF4-2A7F7CC98D3A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619A63-035B-4343-9498-76B733195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1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DDC99D-C641-6C2E-F735-88E95939F1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100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171" y="2600325"/>
            <a:ext cx="4735799" cy="1354439"/>
          </a:xfrm>
          <a:prstGeom prst="rect">
            <a:avLst/>
          </a:prstGeom>
          <a:noFill/>
        </p:spPr>
      </p:pic>
      <p:sp>
        <p:nvSpPr>
          <p:cNvPr id="12" name="Subtitle 7">
            <a:extLst>
              <a:ext uri="{FF2B5EF4-FFF2-40B4-BE49-F238E27FC236}">
                <a16:creationId xmlns:a16="http://schemas.microsoft.com/office/drawing/2014/main" id="{2E4D2332-1666-2CF7-C5EE-B3F6FCBBB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2583"/>
            <a:ext cx="12192000" cy="1060315"/>
          </a:xfrm>
          <a:solidFill>
            <a:srgbClr val="002060">
              <a:alpha val="70000"/>
            </a:srgbClr>
          </a:solidFill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Topic</a:t>
            </a:r>
          </a:p>
          <a:p>
            <a:r>
              <a:rPr lang="en-US" sz="1800" b="1">
                <a:solidFill>
                  <a:schemeClr val="bg1"/>
                </a:solidFill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372666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703" y="83155"/>
            <a:ext cx="10955045" cy="773755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703" y="1020931"/>
            <a:ext cx="10955045" cy="524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E24F974-5A83-3C6C-74C1-C5A50C53A7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67" y="645226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96104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91BC3C-9BDE-453B-12A9-41F980E9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4683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EA68E3-4BD0-E19C-5A75-9C1FF9AF2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6401368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3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93F960-212C-0B7A-94A5-B10E0BF313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" y="6446837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7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58B05-3034-1E44-DB5E-43018DDBED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434" y="6444932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1235" y="83155"/>
            <a:ext cx="10777491" cy="773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235" y="1020931"/>
            <a:ext cx="10777491" cy="52416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1693" y="644683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C102A-E040-79B4-47C5-A5C0FF36838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" y="6425773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66979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85267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B175FD-D4A1-7EC3-3686-A4124B061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00357"/>
            <a:ext cx="12192000" cy="1404594"/>
          </a:xfrm>
        </p:spPr>
        <p:txBody>
          <a:bodyPr vert="horz" lIns="0" tIns="45720" rIns="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 of Dunwoody / Budget Retreat</a:t>
            </a:r>
          </a:p>
          <a:p>
            <a:pPr marL="0" indent="0">
              <a:buNone/>
            </a:pPr>
            <a:r>
              <a:rPr lang="en-US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City Manager’s Cost Center</a:t>
            </a:r>
          </a:p>
          <a:p>
            <a:pPr marL="0" indent="0">
              <a:buNone/>
            </a:pPr>
            <a:r>
              <a:rPr lang="en-US" sz="5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80483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AB40D-4EB3-F2EC-A440-CE2838EC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434B-C20F-8F42-682A-F0D7BDBF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1143358" cy="70230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/>
              </a:rPr>
              <a:t>City Manager – Mission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B9415-0D74-B18B-946D-42B15616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8E8DF-5DD7-A89A-11C4-22367A8E7CB6}"/>
              </a:ext>
            </a:extLst>
          </p:cNvPr>
          <p:cNvSpPr txBox="1"/>
          <p:nvPr/>
        </p:nvSpPr>
        <p:spPr>
          <a:xfrm>
            <a:off x="548640" y="988905"/>
            <a:ext cx="11069428" cy="58169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ea typeface="+mn-lt"/>
                <a:cs typeface="+mn-lt"/>
              </a:rPr>
              <a:t>To develop a responsive, dynamic, representative local government organization that continually assesses its purpose and seeks the most effective and efficient techniques and technologies for serving the community.</a:t>
            </a: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3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88483-A524-3370-68DB-65D28234A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C593F-17F0-94C2-424A-2BB3FB4D9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1143358" cy="70230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/>
              </a:rPr>
              <a:t>City Manager – Proposed 2027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C170A-FC83-E7A9-EA33-69F76775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AD9596-739C-8711-70C5-1D76D1D6BAFB}"/>
              </a:ext>
            </a:extLst>
          </p:cNvPr>
          <p:cNvSpPr txBox="1"/>
          <p:nvPr/>
        </p:nvSpPr>
        <p:spPr>
          <a:xfrm>
            <a:off x="548640" y="988905"/>
            <a:ext cx="11069428" cy="79714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Total Budget: $1.18M</a:t>
            </a: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Personnel Services: $1.15M (96.6% of budget)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City Manager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Assistant City Manager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Risk Manager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Executive Assistant to Mayor and City Manager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Front Desk Receptionist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Operations $17K (1.5% of budget)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City Contingency $10K (0.8% of budget)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24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037E2-9A75-9F4C-4893-C9FC5BBE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F0066-13D8-514E-196E-7C15EF9FB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City Manager– Quick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EC9FE-6553-E3A3-13BC-7583C396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89C37E-1AF1-CD16-9158-36738D1653F0}"/>
              </a:ext>
            </a:extLst>
          </p:cNvPr>
          <p:cNvSpPr txBox="1"/>
          <p:nvPr/>
        </p:nvSpPr>
        <p:spPr>
          <a:xfrm>
            <a:off x="573932" y="988905"/>
            <a:ext cx="11069428" cy="100642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Alpharetta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Combines City Manager (3 pos.), City Clerk (2), Communications (2), and Economic Development (3) in one cost center.  (10 total.)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$3.2M budget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$2.2M personal services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$1.1M operations (IT, web hosting,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Brookhaven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6.5 positions, City Manager, Deputy CM, Assistant CM, Dir Strategic Partnership, Program Administrator/Grants, Administrative Asst (Front Desk Reception), Intern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$1.5M budget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$1.2M personal services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$228K operations (contracted services, etc.)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6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6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846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5E291-C1D6-3FB7-6F64-599D031C5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27BB-A55F-D5AE-163D-589533D2F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City Manager– Quick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687ED-7BCA-82E9-4142-E44AC0BC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721279-FA5E-9A7E-7C69-BB0BB219F787}"/>
              </a:ext>
            </a:extLst>
          </p:cNvPr>
          <p:cNvSpPr txBox="1"/>
          <p:nvPr/>
        </p:nvSpPr>
        <p:spPr>
          <a:xfrm>
            <a:off x="573932" y="988905"/>
            <a:ext cx="11069428" cy="103720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Chamblee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City Manager, Deputy CM, Budget &amp; Strategy Manager, Executive Asst, Spec Projects Manager, Management Analyst (6 total)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$1.4M budget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$1.0M personal services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ptos" panose="020B0004020202020204" pitchFamily="34" charset="0"/>
              </a:rPr>
              <a:t>$527K operations ($278K one-time costs)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Roswell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Combines Law, City Council, Clerk, Court, HR, etc.  Approx 78.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$6.2M budget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$3.6M personal services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$2.6M operations. ($990K legal, $980 other prof </a:t>
            </a:r>
            <a:r>
              <a:rPr lang="en-US" sz="2800" dirty="0" err="1">
                <a:latin typeface="Aptos" panose="020B0004020202020204" pitchFamily="34" charset="0"/>
              </a:rPr>
              <a:t>srvc</a:t>
            </a:r>
            <a:r>
              <a:rPr lang="en-US" sz="2800" dirty="0">
                <a:latin typeface="Aptos" panose="020B0004020202020204" pitchFamily="34" charset="0"/>
              </a:rPr>
              <a:t>, $324K IT charges.)</a:t>
            </a:r>
          </a:p>
          <a:p>
            <a:endParaRPr lang="en-US" sz="2800" dirty="0">
              <a:latin typeface="Aptos" panose="020B00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3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5D207-09ED-D04E-8D6A-E3828DEFE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5A1D-3AF9-28E1-9A9C-05667CD57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City Manager– Quick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70281-C3B5-720D-351F-F81D06D8C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3C2525-07F8-1F72-1417-0A121150BF3A}"/>
              </a:ext>
            </a:extLst>
          </p:cNvPr>
          <p:cNvSpPr txBox="1"/>
          <p:nvPr/>
        </p:nvSpPr>
        <p:spPr>
          <a:xfrm>
            <a:off x="573932" y="988905"/>
            <a:ext cx="11069428" cy="105567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Sandy Springs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City </a:t>
            </a:r>
            <a:r>
              <a:rPr lang="en-US" sz="2800" dirty="0" err="1">
                <a:latin typeface="Aptos" panose="020B0004020202020204" pitchFamily="34" charset="0"/>
              </a:rPr>
              <a:t>Mgr</a:t>
            </a:r>
            <a:r>
              <a:rPr lang="en-US" sz="2800" dirty="0">
                <a:latin typeface="Aptos" panose="020B0004020202020204" pitchFamily="34" charset="0"/>
              </a:rPr>
              <a:t>, Asst CM (x2), Executive </a:t>
            </a:r>
            <a:r>
              <a:rPr lang="en-US" sz="2800" dirty="0" err="1">
                <a:latin typeface="Aptos" panose="020B0004020202020204" pitchFamily="34" charset="0"/>
              </a:rPr>
              <a:t>Proj</a:t>
            </a:r>
            <a:r>
              <a:rPr lang="en-US" sz="2800" dirty="0">
                <a:latin typeface="Aptos" panose="020B00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</a:rPr>
              <a:t>Mgr</a:t>
            </a: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$1.3M budget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$1.3M personal services (96.7% of budget.)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$44K operations (3.2% of budget.)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Smyrna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Combines City Admin, Dep CA, Community Services Admin, City Clerk, Spec Project Manager, Deputy City Clerk, Admin Coor, City Attorney, ICMA Fellow, City Hall Receptionist.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$1.0K budget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$888K personal services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$150K operations.</a:t>
            </a:r>
          </a:p>
          <a:p>
            <a:endParaRPr lang="en-US" sz="2800" dirty="0">
              <a:latin typeface="Aptos" panose="020B00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07763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806d8f-49cb-408a-b468-5e137ff19c6e" xsi:nil="true"/>
    <lcf76f155ced4ddcb4097134ff3c332f xmlns="ac85b17b-fc65-41c3-8b8b-39f83380061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9B91FAFFE6459DA6D8E265DB95B6" ma:contentTypeVersion="16" ma:contentTypeDescription="Create a new document." ma:contentTypeScope="" ma:versionID="bcddb77d295f9a299738b87eb0ee25c6">
  <xsd:schema xmlns:xsd="http://www.w3.org/2001/XMLSchema" xmlns:xs="http://www.w3.org/2001/XMLSchema" xmlns:p="http://schemas.microsoft.com/office/2006/metadata/properties" xmlns:ns2="ac85b17b-fc65-41c3-8b8b-39f833800614" xmlns:ns3="76806d8f-49cb-408a-b468-5e137ff19c6e" targetNamespace="http://schemas.microsoft.com/office/2006/metadata/properties" ma:root="true" ma:fieldsID="277066b91c92aabd7a3e9964faa86871" ns2:_="" ns3:_="">
    <xsd:import namespace="ac85b17b-fc65-41c3-8b8b-39f833800614"/>
    <xsd:import namespace="76806d8f-49cb-408a-b468-5e137ff19c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5b17b-fc65-41c3-8b8b-39f833800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3e51766-595f-42d8-9bb9-bf96ecf3fb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06d8f-49cb-408a-b468-5e137ff19c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0487fc6-49a2-47ff-b04e-d557a703104a}" ma:internalName="TaxCatchAll" ma:showField="CatchAllData" ma:web="76806d8f-49cb-408a-b468-5e137ff19c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F5D3AD-BE81-49EE-8970-08E569597DE9}">
  <ds:schemaRefs>
    <ds:schemaRef ds:uri="http://schemas.microsoft.com/office/2006/metadata/properties"/>
    <ds:schemaRef ds:uri="http://schemas.microsoft.com/office/infopath/2007/PartnerControls"/>
    <ds:schemaRef ds:uri="76806d8f-49cb-408a-b468-5e137ff19c6e"/>
    <ds:schemaRef ds:uri="ac85b17b-fc65-41c3-8b8b-39f833800614"/>
  </ds:schemaRefs>
</ds:datastoreItem>
</file>

<file path=customXml/itemProps2.xml><?xml version="1.0" encoding="utf-8"?>
<ds:datastoreItem xmlns:ds="http://schemas.openxmlformats.org/officeDocument/2006/customXml" ds:itemID="{657C9CB8-FC39-481A-B7EE-D438F9474E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1B68B9-EA52-4277-8662-8251746C8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85b17b-fc65-41c3-8b8b-39f833800614"/>
    <ds:schemaRef ds:uri="76806d8f-49cb-408a-b468-5e137ff19c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275</TotalTime>
  <Words>354</Words>
  <Application>Microsoft Office PowerPoint</Application>
  <PresentationFormat>Widescreen</PresentationFormat>
  <Paragraphs>92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Retrospect</vt:lpstr>
      <vt:lpstr>PowerPoint Presentation</vt:lpstr>
      <vt:lpstr>City Manager – Mission Statement</vt:lpstr>
      <vt:lpstr>City Manager – Proposed 2027 Budget</vt:lpstr>
      <vt:lpstr>City Manager– Quick Comparison</vt:lpstr>
      <vt:lpstr>City Manager– Quick Comparison</vt:lpstr>
      <vt:lpstr>City Manager– Quick Comparison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Vinicki</dc:creator>
  <cp:lastModifiedBy>Jay Vinicki</cp:lastModifiedBy>
  <cp:revision>35</cp:revision>
  <cp:lastPrinted>2025-09-11T12:55:02Z</cp:lastPrinted>
  <dcterms:created xsi:type="dcterms:W3CDTF">2024-05-16T16:19:39Z</dcterms:created>
  <dcterms:modified xsi:type="dcterms:W3CDTF">2026-09-24T18:22:02Z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0x010100C88A9B91FAFFE6459DA6D8E265DB95B6</vt:lpwstr>
  </property>
  <property fmtid="{D5CDD505-2E9C-101B-9397-08002B2CF9AE}" pid="3" name="MediaServiceImageTags">
    <vt:lpwstr/>
  </property>
</Properties>
</file>