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1"/>
  </p:notesMasterIdLst>
  <p:sldIdLst>
    <p:sldId id="257" r:id="rId5"/>
    <p:sldId id="280" r:id="rId6"/>
    <p:sldId id="286" r:id="rId7"/>
    <p:sldId id="281" r:id="rId8"/>
    <p:sldId id="282" r:id="rId9"/>
    <p:sldId id="284" r:id="rId1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66D74F-C3BB-E504-7A7D-4633E4C95C74}" v="10" dt="2026-09-24T10:23:40.914"/>
    <p1510:client id="{44B31C38-E053-D805-D396-C33E994E0C50}" v="363" dt="2026-09-24T20:00:21.933"/>
    <p1510:client id="{46468F1A-7068-60E0-3148-65F22601355D}" v="36" dt="2026-09-24T12:37:14.286"/>
    <p1510:client id="{69102EE8-DF07-64F8-2252-84A4564D20F7}" v="12" dt="2026-09-25T13:26:38.947"/>
    <p1510:client id="{7BC53290-F599-A214-5CB5-7CC9F4AA41D6}" v="195" dt="2026-09-24T19:34:03.750"/>
    <p1510:client id="{D2DA1883-C7DE-87E7-7317-EAE4E6513FD3}" v="7" dt="2026-09-24T17:40:43.9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rlaundra Jackson" userId="S::norlaundra.jackson@dunwoodyga.gov::1fffcc09-9759-4dfc-9a47-20a9cf33b8f0" providerId="AD" clId="Web-{8E42C028-3F43-8BF3-4FA8-8FB5D56AFCB5}"/>
    <pc:docChg chg="modSld">
      <pc:chgData name="Norlaundra Jackson" userId="S::norlaundra.jackson@dunwoodyga.gov::1fffcc09-9759-4dfc-9a47-20a9cf33b8f0" providerId="AD" clId="Web-{8E42C028-3F43-8BF3-4FA8-8FB5D56AFCB5}" dt="2026-09-11T21:03:19.831" v="54" actId="20577"/>
      <pc:docMkLst>
        <pc:docMk/>
      </pc:docMkLst>
      <pc:sldChg chg="modSp">
        <pc:chgData name="Norlaundra Jackson" userId="S::norlaundra.jackson@dunwoodyga.gov::1fffcc09-9759-4dfc-9a47-20a9cf33b8f0" providerId="AD" clId="Web-{8E42C028-3F43-8BF3-4FA8-8FB5D56AFCB5}" dt="2026-09-11T21:03:19.831" v="54" actId="20577"/>
        <pc:sldMkLst>
          <pc:docMk/>
          <pc:sldMk cId="2100846978" sldId="284"/>
        </pc:sldMkLst>
      </pc:sldChg>
    </pc:docChg>
  </pc:docChgLst>
  <pc:docChgLst>
    <pc:chgData name="Shayla Alexis" userId="S::shayla.alexis@dunwoodyga.gov::aac321c9-7ace-44da-a38d-f81f55cd9864" providerId="AD" clId="Web-{69102EE8-DF07-64F8-2252-84A4564D20F7}"/>
    <pc:docChg chg="modSld">
      <pc:chgData name="Shayla Alexis" userId="S::shayla.alexis@dunwoodyga.gov::aac321c9-7ace-44da-a38d-f81f55cd9864" providerId="AD" clId="Web-{69102EE8-DF07-64F8-2252-84A4564D20F7}" dt="2026-09-25T13:26:38.947" v="5" actId="20577"/>
      <pc:docMkLst>
        <pc:docMk/>
      </pc:docMkLst>
      <pc:sldChg chg="modSp">
        <pc:chgData name="Shayla Alexis" userId="S::shayla.alexis@dunwoodyga.gov::aac321c9-7ace-44da-a38d-f81f55cd9864" providerId="AD" clId="Web-{69102EE8-DF07-64F8-2252-84A4564D20F7}" dt="2026-09-25T13:25:40.400" v="2" actId="20577"/>
        <pc:sldMkLst>
          <pc:docMk/>
          <pc:sldMk cId="1348437326" sldId="280"/>
        </pc:sldMkLst>
        <pc:spChg chg="mod">
          <ac:chgData name="Shayla Alexis" userId="S::shayla.alexis@dunwoodyga.gov::aac321c9-7ace-44da-a38d-f81f55cd9864" providerId="AD" clId="Web-{69102EE8-DF07-64F8-2252-84A4564D20F7}" dt="2026-09-25T13:25:40.400" v="2" actId="20577"/>
          <ac:spMkLst>
            <pc:docMk/>
            <pc:sldMk cId="1348437326" sldId="280"/>
            <ac:spMk id="3" creationId="{3928E8DF-5DD7-A89A-11C4-22367A8E7CB6}"/>
          </ac:spMkLst>
        </pc:spChg>
      </pc:sldChg>
      <pc:sldChg chg="modSp">
        <pc:chgData name="Shayla Alexis" userId="S::shayla.alexis@dunwoodyga.gov::aac321c9-7ace-44da-a38d-f81f55cd9864" providerId="AD" clId="Web-{69102EE8-DF07-64F8-2252-84A4564D20F7}" dt="2026-09-25T13:26:38.947" v="5" actId="20577"/>
        <pc:sldMkLst>
          <pc:docMk/>
          <pc:sldMk cId="2921328487" sldId="281"/>
        </pc:sldMkLst>
        <pc:spChg chg="mod">
          <ac:chgData name="Shayla Alexis" userId="S::shayla.alexis@dunwoodyga.gov::aac321c9-7ace-44da-a38d-f81f55cd9864" providerId="AD" clId="Web-{69102EE8-DF07-64F8-2252-84A4564D20F7}" dt="2026-09-25T13:26:38.947" v="5" actId="20577"/>
          <ac:spMkLst>
            <pc:docMk/>
            <pc:sldMk cId="2921328487" sldId="281"/>
            <ac:spMk id="3" creationId="{69C821F5-E82A-FB26-9FF9-0F3E4959763B}"/>
          </ac:spMkLst>
        </pc:spChg>
      </pc:sldChg>
    </pc:docChg>
  </pc:docChgLst>
  <pc:docChgLst>
    <pc:chgData name="Delisha Robinson" userId="S::delisha.robinson@dunwoodyga.gov::88e176de-e2ab-475b-92ee-60d3b2e040fd" providerId="AD" clId="Web-{0766D74F-C3BB-E504-7A7D-4633E4C95C74}"/>
    <pc:docChg chg="modSld">
      <pc:chgData name="Delisha Robinson" userId="S::delisha.robinson@dunwoodyga.gov::88e176de-e2ab-475b-92ee-60d3b2e040fd" providerId="AD" clId="Web-{0766D74F-C3BB-E504-7A7D-4633E4C95C74}" dt="2026-09-24T10:23:40.914" v="4" actId="20577"/>
      <pc:docMkLst>
        <pc:docMk/>
      </pc:docMkLst>
      <pc:sldChg chg="modSp">
        <pc:chgData name="Delisha Robinson" userId="S::delisha.robinson@dunwoodyga.gov::88e176de-e2ab-475b-92ee-60d3b2e040fd" providerId="AD" clId="Web-{0766D74F-C3BB-E504-7A7D-4633E4C95C74}" dt="2026-09-24T10:23:40.914" v="4" actId="20577"/>
        <pc:sldMkLst>
          <pc:docMk/>
          <pc:sldMk cId="2542795621" sldId="282"/>
        </pc:sldMkLst>
        <pc:spChg chg="mod">
          <ac:chgData name="Delisha Robinson" userId="S::delisha.robinson@dunwoodyga.gov::88e176de-e2ab-475b-92ee-60d3b2e040fd" providerId="AD" clId="Web-{0766D74F-C3BB-E504-7A7D-4633E4C95C74}" dt="2026-09-24T10:23:40.914" v="4" actId="20577"/>
          <ac:spMkLst>
            <pc:docMk/>
            <pc:sldMk cId="2542795621" sldId="282"/>
            <ac:spMk id="3" creationId="{C4D623F4-8AB9-F8CC-0595-32C8FC5DC9C5}"/>
          </ac:spMkLst>
        </pc:spChg>
      </pc:sldChg>
    </pc:docChg>
  </pc:docChgLst>
  <pc:docChgLst>
    <pc:chgData name="Shayla Alexis" userId="S::shayla.alexis@dunwoodyga.gov::aac321c9-7ace-44da-a38d-f81f55cd9864" providerId="AD" clId="Web-{44B31C38-E053-D805-D396-C33E994E0C50}"/>
    <pc:docChg chg="modSld">
      <pc:chgData name="Shayla Alexis" userId="S::shayla.alexis@dunwoodyga.gov::aac321c9-7ace-44da-a38d-f81f55cd9864" providerId="AD" clId="Web-{44B31C38-E053-D805-D396-C33E994E0C50}" dt="2026-09-24T20:00:21.933" v="243" actId="20577"/>
      <pc:docMkLst>
        <pc:docMk/>
      </pc:docMkLst>
      <pc:sldChg chg="modSp">
        <pc:chgData name="Shayla Alexis" userId="S::shayla.alexis@dunwoodyga.gov::aac321c9-7ace-44da-a38d-f81f55cd9864" providerId="AD" clId="Web-{44B31C38-E053-D805-D396-C33E994E0C50}" dt="2026-09-24T20:00:21.933" v="243" actId="20577"/>
        <pc:sldMkLst>
          <pc:docMk/>
          <pc:sldMk cId="2921328487" sldId="281"/>
        </pc:sldMkLst>
        <pc:spChg chg="mod">
          <ac:chgData name="Shayla Alexis" userId="S::shayla.alexis@dunwoodyga.gov::aac321c9-7ace-44da-a38d-f81f55cd9864" providerId="AD" clId="Web-{44B31C38-E053-D805-D396-C33E994E0C50}" dt="2026-09-24T20:00:21.933" v="243" actId="20577"/>
          <ac:spMkLst>
            <pc:docMk/>
            <pc:sldMk cId="2921328487" sldId="281"/>
            <ac:spMk id="3" creationId="{69C821F5-E82A-FB26-9FF9-0F3E4959763B}"/>
          </ac:spMkLst>
        </pc:spChg>
      </pc:sldChg>
      <pc:sldChg chg="modSp">
        <pc:chgData name="Shayla Alexis" userId="S::shayla.alexis@dunwoodyga.gov::aac321c9-7ace-44da-a38d-f81f55cd9864" providerId="AD" clId="Web-{44B31C38-E053-D805-D396-C33E994E0C50}" dt="2026-09-24T19:58:51.291" v="213" actId="1076"/>
        <pc:sldMkLst>
          <pc:docMk/>
          <pc:sldMk cId="2542795621" sldId="282"/>
        </pc:sldMkLst>
        <pc:spChg chg="mod">
          <ac:chgData name="Shayla Alexis" userId="S::shayla.alexis@dunwoodyga.gov::aac321c9-7ace-44da-a38d-f81f55cd9864" providerId="AD" clId="Web-{44B31C38-E053-D805-D396-C33E994E0C50}" dt="2026-09-24T19:58:51.291" v="213" actId="1076"/>
          <ac:spMkLst>
            <pc:docMk/>
            <pc:sldMk cId="2542795621" sldId="282"/>
            <ac:spMk id="3" creationId="{C4D623F4-8AB9-F8CC-0595-32C8FC5DC9C5}"/>
          </ac:spMkLst>
        </pc:spChg>
      </pc:sldChg>
      <pc:sldChg chg="modSp">
        <pc:chgData name="Shayla Alexis" userId="S::shayla.alexis@dunwoodyga.gov::aac321c9-7ace-44da-a38d-f81f55cd9864" providerId="AD" clId="Web-{44B31C38-E053-D805-D396-C33E994E0C50}" dt="2026-09-24T19:45:49.641" v="81"/>
        <pc:sldMkLst>
          <pc:docMk/>
          <pc:sldMk cId="2100846978" sldId="284"/>
        </pc:sldMkLst>
        <pc:graphicFrameChg chg="mod modGraphic">
          <ac:chgData name="Shayla Alexis" userId="S::shayla.alexis@dunwoodyga.gov::aac321c9-7ace-44da-a38d-f81f55cd9864" providerId="AD" clId="Web-{44B31C38-E053-D805-D396-C33E994E0C50}" dt="2026-09-24T19:45:49.641" v="81"/>
          <ac:graphicFrameMkLst>
            <pc:docMk/>
            <pc:sldMk cId="2100846978" sldId="284"/>
            <ac:graphicFrameMk id="5" creationId="{F3748305-0422-3658-64CF-1F81DA5EF800}"/>
          </ac:graphicFrameMkLst>
        </pc:graphicFrameChg>
      </pc:sldChg>
      <pc:sldChg chg="modSp">
        <pc:chgData name="Shayla Alexis" userId="S::shayla.alexis@dunwoodyga.gov::aac321c9-7ace-44da-a38d-f81f55cd9864" providerId="AD" clId="Web-{44B31C38-E053-D805-D396-C33E994E0C50}" dt="2026-09-24T19:48:10.673" v="121" actId="20577"/>
        <pc:sldMkLst>
          <pc:docMk/>
          <pc:sldMk cId="1074769043" sldId="286"/>
        </pc:sldMkLst>
        <pc:spChg chg="mod">
          <ac:chgData name="Shayla Alexis" userId="S::shayla.alexis@dunwoodyga.gov::aac321c9-7ace-44da-a38d-f81f55cd9864" providerId="AD" clId="Web-{44B31C38-E053-D805-D396-C33E994E0C50}" dt="2026-09-24T19:48:10.673" v="121" actId="20577"/>
          <ac:spMkLst>
            <pc:docMk/>
            <pc:sldMk cId="1074769043" sldId="286"/>
            <ac:spMk id="3" creationId="{AB0554ED-A5BA-C5DB-9322-5A14FCA4D061}"/>
          </ac:spMkLst>
        </pc:spChg>
      </pc:sldChg>
    </pc:docChg>
  </pc:docChgLst>
  <pc:docChgLst>
    <pc:chgData name="Shayla Alexis" userId="S::shayla.alexis@dunwoodyga.gov::aac321c9-7ace-44da-a38d-f81f55cd9864" providerId="AD" clId="Web-{7BC53290-F599-A214-5CB5-7CC9F4AA41D6}"/>
    <pc:docChg chg="modSld">
      <pc:chgData name="Shayla Alexis" userId="S::shayla.alexis@dunwoodyga.gov::aac321c9-7ace-44da-a38d-f81f55cd9864" providerId="AD" clId="Web-{7BC53290-F599-A214-5CB5-7CC9F4AA41D6}" dt="2026-09-24T19:34:03.750" v="114"/>
      <pc:docMkLst>
        <pc:docMk/>
      </pc:docMkLst>
      <pc:sldChg chg="addSp delSp modSp">
        <pc:chgData name="Shayla Alexis" userId="S::shayla.alexis@dunwoodyga.gov::aac321c9-7ace-44da-a38d-f81f55cd9864" providerId="AD" clId="Web-{7BC53290-F599-A214-5CB5-7CC9F4AA41D6}" dt="2026-09-24T19:34:03.750" v="114"/>
        <pc:sldMkLst>
          <pc:docMk/>
          <pc:sldMk cId="2100846978" sldId="284"/>
        </pc:sldMkLst>
        <pc:graphicFrameChg chg="add mod modGraphic">
          <ac:chgData name="Shayla Alexis" userId="S::shayla.alexis@dunwoodyga.gov::aac321c9-7ace-44da-a38d-f81f55cd9864" providerId="AD" clId="Web-{7BC53290-F599-A214-5CB5-7CC9F4AA41D6}" dt="2026-09-24T19:34:03.750" v="114"/>
          <ac:graphicFrameMkLst>
            <pc:docMk/>
            <pc:sldMk cId="2100846978" sldId="284"/>
            <ac:graphicFrameMk id="5" creationId="{F3748305-0422-3658-64CF-1F81DA5EF800}"/>
          </ac:graphicFrameMkLst>
        </pc:graphicFrameChg>
        <pc:graphicFrameChg chg="del modGraphic">
          <ac:chgData name="Shayla Alexis" userId="S::shayla.alexis@dunwoodyga.gov::aac321c9-7ace-44da-a38d-f81f55cd9864" providerId="AD" clId="Web-{7BC53290-F599-A214-5CB5-7CC9F4AA41D6}" dt="2026-09-24T19:33:04.781" v="1"/>
          <ac:graphicFrameMkLst>
            <pc:docMk/>
            <pc:sldMk cId="2100846978" sldId="284"/>
            <ac:graphicFrameMk id="6" creationId="{C49EC362-BF82-F3B1-97B3-AB989EDF2F3F}"/>
          </ac:graphicFrameMkLst>
        </pc:graphicFrameChg>
      </pc:sldChg>
    </pc:docChg>
  </pc:docChgLst>
  <pc:docChgLst>
    <pc:chgData name="Norlaundra Jackson" userId="S::norlaundra.jackson@dunwoodyga.gov::1fffcc09-9759-4dfc-9a47-20a9cf33b8f0" providerId="AD" clId="Web-{46468F1A-7068-60E0-3148-65F22601355D}"/>
    <pc:docChg chg="modSld">
      <pc:chgData name="Norlaundra Jackson" userId="S::norlaundra.jackson@dunwoodyga.gov::1fffcc09-9759-4dfc-9a47-20a9cf33b8f0" providerId="AD" clId="Web-{46468F1A-7068-60E0-3148-65F22601355D}" dt="2026-09-24T12:37:14.286" v="26"/>
      <pc:docMkLst>
        <pc:docMk/>
      </pc:docMkLst>
      <pc:sldChg chg="modSp">
        <pc:chgData name="Norlaundra Jackson" userId="S::norlaundra.jackson@dunwoodyga.gov::1fffcc09-9759-4dfc-9a47-20a9cf33b8f0" providerId="AD" clId="Web-{46468F1A-7068-60E0-3148-65F22601355D}" dt="2026-09-24T12:35:26.769" v="5" actId="20577"/>
        <pc:sldMkLst>
          <pc:docMk/>
          <pc:sldMk cId="2921328487" sldId="281"/>
        </pc:sldMkLst>
        <pc:spChg chg="mod">
          <ac:chgData name="Norlaundra Jackson" userId="S::norlaundra.jackson@dunwoodyga.gov::1fffcc09-9759-4dfc-9a47-20a9cf33b8f0" providerId="AD" clId="Web-{46468F1A-7068-60E0-3148-65F22601355D}" dt="2026-09-24T12:35:26.769" v="5" actId="20577"/>
          <ac:spMkLst>
            <pc:docMk/>
            <pc:sldMk cId="2921328487" sldId="281"/>
            <ac:spMk id="3" creationId="{69C821F5-E82A-FB26-9FF9-0F3E4959763B}"/>
          </ac:spMkLst>
        </pc:spChg>
      </pc:sldChg>
      <pc:sldChg chg="modSp">
        <pc:chgData name="Norlaundra Jackson" userId="S::norlaundra.jackson@dunwoodyga.gov::1fffcc09-9759-4dfc-9a47-20a9cf33b8f0" providerId="AD" clId="Web-{46468F1A-7068-60E0-3148-65F22601355D}" dt="2026-09-24T12:36:24.863" v="22" actId="20577"/>
        <pc:sldMkLst>
          <pc:docMk/>
          <pc:sldMk cId="2542795621" sldId="282"/>
        </pc:sldMkLst>
        <pc:spChg chg="mod">
          <ac:chgData name="Norlaundra Jackson" userId="S::norlaundra.jackson@dunwoodyga.gov::1fffcc09-9759-4dfc-9a47-20a9cf33b8f0" providerId="AD" clId="Web-{46468F1A-7068-60E0-3148-65F22601355D}" dt="2026-09-24T12:36:24.863" v="22" actId="20577"/>
          <ac:spMkLst>
            <pc:docMk/>
            <pc:sldMk cId="2542795621" sldId="282"/>
            <ac:spMk id="3" creationId="{C4D623F4-8AB9-F8CC-0595-32C8FC5DC9C5}"/>
          </ac:spMkLst>
        </pc:spChg>
      </pc:sldChg>
      <pc:sldChg chg="addSp delSp modSp">
        <pc:chgData name="Norlaundra Jackson" userId="S::norlaundra.jackson@dunwoodyga.gov::1fffcc09-9759-4dfc-9a47-20a9cf33b8f0" providerId="AD" clId="Web-{46468F1A-7068-60E0-3148-65F22601355D}" dt="2026-09-24T12:37:14.286" v="26"/>
        <pc:sldMkLst>
          <pc:docMk/>
          <pc:sldMk cId="2100846978" sldId="284"/>
        </pc:sldMkLst>
        <pc:spChg chg="del mod">
          <ac:chgData name="Norlaundra Jackson" userId="S::norlaundra.jackson@dunwoodyga.gov::1fffcc09-9759-4dfc-9a47-20a9cf33b8f0" providerId="AD" clId="Web-{46468F1A-7068-60E0-3148-65F22601355D}" dt="2026-09-24T12:37:14.286" v="26"/>
          <ac:spMkLst>
            <pc:docMk/>
            <pc:sldMk cId="2100846978" sldId="284"/>
            <ac:spMk id="3" creationId="{1589C37E-1AF1-CD16-9158-36738D1653F0}"/>
          </ac:spMkLst>
        </pc:spChg>
        <pc:graphicFrameChg chg="add mod">
          <ac:chgData name="Norlaundra Jackson" userId="S::norlaundra.jackson@dunwoodyga.gov::1fffcc09-9759-4dfc-9a47-20a9cf33b8f0" providerId="AD" clId="Web-{46468F1A-7068-60E0-3148-65F22601355D}" dt="2026-09-24T12:37:08.411" v="25"/>
          <ac:graphicFrameMkLst>
            <pc:docMk/>
            <pc:sldMk cId="2100846978" sldId="284"/>
            <ac:graphicFrameMk id="6" creationId="{C49EC362-BF82-F3B1-97B3-AB989EDF2F3F}"/>
          </ac:graphicFrameMkLst>
        </pc:graphicFrameChg>
      </pc:sldChg>
    </pc:docChg>
  </pc:docChgLst>
  <pc:docChgLst>
    <pc:chgData name="Shayla Alexis" userId="S::shayla.alexis@dunwoodyga.gov::aac321c9-7ace-44da-a38d-f81f55cd9864" providerId="AD" clId="Web-{D2DA1883-C7DE-87E7-7317-EAE4E6513FD3}"/>
    <pc:docChg chg="modSld">
      <pc:chgData name="Shayla Alexis" userId="S::shayla.alexis@dunwoodyga.gov::aac321c9-7ace-44da-a38d-f81f55cd9864" providerId="AD" clId="Web-{D2DA1883-C7DE-87E7-7317-EAE4E6513FD3}" dt="2026-09-24T17:40:42.132" v="2" actId="20577"/>
      <pc:docMkLst>
        <pc:docMk/>
      </pc:docMkLst>
      <pc:sldChg chg="modSp">
        <pc:chgData name="Shayla Alexis" userId="S::shayla.alexis@dunwoodyga.gov::aac321c9-7ace-44da-a38d-f81f55cd9864" providerId="AD" clId="Web-{D2DA1883-C7DE-87E7-7317-EAE4E6513FD3}" dt="2026-09-24T17:40:42.132" v="2" actId="20577"/>
        <pc:sldMkLst>
          <pc:docMk/>
          <pc:sldMk cId="2921328487" sldId="281"/>
        </pc:sldMkLst>
        <pc:spChg chg="mod">
          <ac:chgData name="Shayla Alexis" userId="S::shayla.alexis@dunwoodyga.gov::aac321c9-7ace-44da-a38d-f81f55cd9864" providerId="AD" clId="Web-{D2DA1883-C7DE-87E7-7317-EAE4E6513FD3}" dt="2026-09-24T17:40:42.132" v="2" actId="20577"/>
          <ac:spMkLst>
            <pc:docMk/>
            <pc:sldMk cId="2921328487" sldId="281"/>
            <ac:spMk id="3" creationId="{69C821F5-E82A-FB26-9FF9-0F3E4959763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1916CD-B228-4F0A-BBF4-2A7F7CC98D3A}" type="datetimeFigureOut">
              <a:rPr lang="en-US" smtClean="0"/>
              <a:t>9/25/2026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a:p>
        </p:txBody>
      </p:sp>
    </p:spTree>
    <p:extLst>
      <p:ext uri="{BB962C8B-B14F-4D97-AF65-F5344CB8AC3E}">
        <p14:creationId xmlns:p14="http://schemas.microsoft.com/office/powerpoint/2010/main" val="246351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a:solidFill>
                <a:schemeClr val="bg1"/>
              </a:solidFill>
              <a:effectLst>
                <a:outerShdw blurRad="38100" dist="38100" dir="2700000" algn="tl">
                  <a:srgbClr val="000000">
                    <a:alpha val="43137"/>
                  </a:srgbClr>
                </a:outerShdw>
              </a:effectLst>
            </a:endParaRPr>
          </a:p>
          <a:p>
            <a:pPr marL="0" indent="0">
              <a:buNone/>
            </a:pPr>
            <a:r>
              <a:rPr lang="en-US" sz="9000" b="1">
                <a:solidFill>
                  <a:schemeClr val="bg1"/>
                </a:solidFill>
                <a:effectLst>
                  <a:outerShdw blurRad="38100" dist="38100" dir="2700000" algn="tl">
                    <a:srgbClr val="000000">
                      <a:alpha val="43137"/>
                    </a:srgbClr>
                  </a:outerShdw>
                </a:effectLst>
              </a:rPr>
              <a:t>City of Dunwoody / Budget Retreat</a:t>
            </a:r>
          </a:p>
          <a:p>
            <a:pPr marL="0" indent="0">
              <a:buNone/>
            </a:pPr>
            <a:r>
              <a:rPr lang="en-US" sz="9000" b="1">
                <a:solidFill>
                  <a:schemeClr val="bg1"/>
                </a:solidFill>
                <a:effectLst>
                  <a:outerShdw blurRad="38100" dist="38100" dir="2700000" algn="tl">
                    <a:srgbClr val="000000">
                      <a:alpha val="43137"/>
                    </a:srgbClr>
                  </a:outerShdw>
                </a:effectLst>
              </a:rPr>
              <a:t>Municipal Court</a:t>
            </a:r>
          </a:p>
          <a:p>
            <a:pPr marL="0" indent="0">
              <a:buNone/>
            </a:pPr>
            <a:r>
              <a:rPr lang="en-US" sz="5100" b="1">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280483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B40D-4EB3-F2EC-A440-CE2838ECB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434B-C20F-8F42-682A-F0D7BDBF5273}"/>
              </a:ext>
            </a:extLst>
          </p:cNvPr>
          <p:cNvSpPr>
            <a:spLocks noGrp="1"/>
          </p:cNvSpPr>
          <p:nvPr>
            <p:ph type="title"/>
          </p:nvPr>
        </p:nvSpPr>
        <p:spPr>
          <a:xfrm>
            <a:off x="474710" y="286603"/>
            <a:ext cx="11143358" cy="702302"/>
          </a:xfrm>
        </p:spPr>
        <p:txBody>
          <a:bodyPr>
            <a:normAutofit fontScale="90000"/>
          </a:bodyPr>
          <a:lstStyle/>
          <a:p>
            <a:r>
              <a:rPr lang="en-US" b="1"/>
              <a:t>Municipal Court Mission Statement</a:t>
            </a:r>
          </a:p>
        </p:txBody>
      </p:sp>
      <p:sp>
        <p:nvSpPr>
          <p:cNvPr id="4" name="Slide Number Placeholder 3">
            <a:extLst>
              <a:ext uri="{FF2B5EF4-FFF2-40B4-BE49-F238E27FC236}">
                <a16:creationId xmlns:a16="http://schemas.microsoft.com/office/drawing/2014/main" id="{9C2B9415-0D74-B18B-946D-42B15616C311}"/>
              </a:ext>
            </a:extLst>
          </p:cNvPr>
          <p:cNvSpPr>
            <a:spLocks noGrp="1"/>
          </p:cNvSpPr>
          <p:nvPr>
            <p:ph type="sldNum" sz="quarter" idx="12"/>
          </p:nvPr>
        </p:nvSpPr>
        <p:spPr/>
        <p:txBody>
          <a:bodyPr/>
          <a:lstStyle/>
          <a:p>
            <a:fld id="{D19078D7-48D9-421F-BB58-077BD35B5BA3}" type="slidenum">
              <a:rPr lang="en-US" smtClean="0"/>
              <a:t>2</a:t>
            </a:fld>
            <a:endParaRPr lang="en-US"/>
          </a:p>
        </p:txBody>
      </p:sp>
      <p:sp>
        <p:nvSpPr>
          <p:cNvPr id="3" name="TextBox 2">
            <a:extLst>
              <a:ext uri="{FF2B5EF4-FFF2-40B4-BE49-F238E27FC236}">
                <a16:creationId xmlns:a16="http://schemas.microsoft.com/office/drawing/2014/main" id="{3928E8DF-5DD7-A89A-11C4-22367A8E7CB6}"/>
              </a:ext>
            </a:extLst>
          </p:cNvPr>
          <p:cNvSpPr txBox="1"/>
          <p:nvPr/>
        </p:nvSpPr>
        <p:spPr>
          <a:xfrm>
            <a:off x="573932" y="988905"/>
            <a:ext cx="10764628" cy="3046988"/>
          </a:xfrm>
          <a:prstGeom prst="rect">
            <a:avLst/>
          </a:prstGeom>
          <a:noFill/>
        </p:spPr>
        <p:txBody>
          <a:bodyPr wrap="square" lIns="91440" tIns="45720" rIns="91440" bIns="45720" rtlCol="0" anchor="t">
            <a:spAutoFit/>
          </a:bodyPr>
          <a:lstStyle/>
          <a:p>
            <a:endParaRPr lang="en-US" sz="2400"/>
          </a:p>
          <a:p>
            <a:r>
              <a:rPr lang="en-US" sz="2400" dirty="0"/>
              <a:t>The City of Dunwoody Municipal Court is committed to delivering fair, impartial, and timely adjudication of all citations and cases that come before us. We serve our community with integrity, professionalism, and respect, ensuring every individual is treated equally under the law. We are dedicated to maintaining transparency in our processes and decisions, fostering public trust and confidence in the administration of justice. Our mission is to uphold justice, promote accountability, and support the safety and well‑being of all who live, work, and travel in the City of Dunwoody.</a:t>
            </a:r>
            <a:endParaRPr lang="en-US" sz="2400" dirty="0">
              <a:ea typeface="Calibri"/>
              <a:cs typeface="Calibri"/>
            </a:endParaRPr>
          </a:p>
        </p:txBody>
      </p:sp>
    </p:spTree>
    <p:extLst>
      <p:ext uri="{BB962C8B-B14F-4D97-AF65-F5344CB8AC3E}">
        <p14:creationId xmlns:p14="http://schemas.microsoft.com/office/powerpoint/2010/main" val="134843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D0D26-7BED-F9FB-4CB8-1CCF470DB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15FB4-98E9-E5E2-1539-7B47617D384C}"/>
              </a:ext>
            </a:extLst>
          </p:cNvPr>
          <p:cNvSpPr>
            <a:spLocks noGrp="1"/>
          </p:cNvSpPr>
          <p:nvPr>
            <p:ph type="title"/>
          </p:nvPr>
        </p:nvSpPr>
        <p:spPr>
          <a:xfrm>
            <a:off x="474710" y="286603"/>
            <a:ext cx="11143358" cy="702302"/>
          </a:xfrm>
        </p:spPr>
        <p:txBody>
          <a:bodyPr>
            <a:normAutofit fontScale="90000"/>
          </a:bodyPr>
          <a:lstStyle/>
          <a:p>
            <a:r>
              <a:rPr lang="en-US" b="1"/>
              <a:t>Municipal Court Staff</a:t>
            </a:r>
          </a:p>
        </p:txBody>
      </p:sp>
      <p:sp>
        <p:nvSpPr>
          <p:cNvPr id="4" name="Slide Number Placeholder 3">
            <a:extLst>
              <a:ext uri="{FF2B5EF4-FFF2-40B4-BE49-F238E27FC236}">
                <a16:creationId xmlns:a16="http://schemas.microsoft.com/office/drawing/2014/main" id="{3491977C-967A-2A40-1559-D2F43BE6421C}"/>
              </a:ext>
            </a:extLst>
          </p:cNvPr>
          <p:cNvSpPr>
            <a:spLocks noGrp="1"/>
          </p:cNvSpPr>
          <p:nvPr>
            <p:ph type="sldNum" sz="quarter" idx="12"/>
          </p:nvPr>
        </p:nvSpPr>
        <p:spPr/>
        <p:txBody>
          <a:bodyPr/>
          <a:lstStyle/>
          <a:p>
            <a:fld id="{D19078D7-48D9-421F-BB58-077BD35B5BA3}" type="slidenum">
              <a:rPr lang="en-US" smtClean="0"/>
              <a:t>3</a:t>
            </a:fld>
            <a:endParaRPr lang="en-US"/>
          </a:p>
        </p:txBody>
      </p:sp>
      <p:sp>
        <p:nvSpPr>
          <p:cNvPr id="3" name="TextBox 2">
            <a:extLst>
              <a:ext uri="{FF2B5EF4-FFF2-40B4-BE49-F238E27FC236}">
                <a16:creationId xmlns:a16="http://schemas.microsoft.com/office/drawing/2014/main" id="{AB0554ED-A5BA-C5DB-9322-5A14FCA4D061}"/>
              </a:ext>
            </a:extLst>
          </p:cNvPr>
          <p:cNvSpPr txBox="1"/>
          <p:nvPr/>
        </p:nvSpPr>
        <p:spPr>
          <a:xfrm>
            <a:off x="548640" y="766703"/>
            <a:ext cx="11069428" cy="7145546"/>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endParaRPr lang="en-US" sz="2800">
              <a:latin typeface="Aptos" panose="020B0004020202020204" pitchFamily="34" charset="0"/>
            </a:endParaRPr>
          </a:p>
          <a:p>
            <a:pPr marL="457200" indent="-457200">
              <a:spcAft>
                <a:spcPts val="1000"/>
              </a:spcAft>
              <a:buFont typeface="Arial"/>
              <a:buChar char="•"/>
            </a:pPr>
            <a:r>
              <a:rPr lang="en-US" sz="2800"/>
              <a:t>1 Court Clerk</a:t>
            </a:r>
            <a:endParaRPr lang="en-US" sz="2800">
              <a:ea typeface="Calibri" panose="020F0502020204030204"/>
              <a:cs typeface="Calibri" panose="020F0502020204030204"/>
            </a:endParaRPr>
          </a:p>
          <a:p>
            <a:pPr marL="457200" indent="-457200">
              <a:spcAft>
                <a:spcPts val="1000"/>
              </a:spcAft>
              <a:buFont typeface="Arial"/>
              <a:buChar char="•"/>
            </a:pPr>
            <a:r>
              <a:rPr lang="en-US" sz="2800"/>
              <a:t>3 Deputy Clerks</a:t>
            </a:r>
            <a:endParaRPr lang="en-US" sz="2800">
              <a:ea typeface="Calibri" panose="020F0502020204030204"/>
              <a:cs typeface="Calibri" panose="020F0502020204030204"/>
            </a:endParaRPr>
          </a:p>
          <a:p>
            <a:pPr marL="457200" indent="-457200">
              <a:spcAft>
                <a:spcPts val="1000"/>
              </a:spcAft>
              <a:buFont typeface="Arial"/>
              <a:buChar char="•"/>
            </a:pPr>
            <a:r>
              <a:rPr lang="en-US" sz="2800"/>
              <a:t>1 Chief Judge</a:t>
            </a:r>
            <a:endParaRPr lang="en-US" sz="2800">
              <a:ea typeface="Calibri" panose="020F0502020204030204"/>
              <a:cs typeface="Calibri" panose="020F0502020204030204"/>
            </a:endParaRPr>
          </a:p>
          <a:p>
            <a:pPr marL="457200" indent="-457200">
              <a:spcAft>
                <a:spcPts val="1000"/>
              </a:spcAft>
              <a:buFont typeface="Arial"/>
              <a:buChar char="•"/>
            </a:pPr>
            <a:r>
              <a:rPr lang="en-US" sz="2800"/>
              <a:t>4 Associate Judges</a:t>
            </a:r>
            <a:endParaRPr lang="en-US" sz="2800">
              <a:ea typeface="Calibri" panose="020F0502020204030204"/>
              <a:cs typeface="Calibri" panose="020F0502020204030204"/>
            </a:endParaRPr>
          </a:p>
          <a:p>
            <a:pPr marL="457200" indent="-457200">
              <a:spcAft>
                <a:spcPts val="1000"/>
              </a:spcAft>
              <a:buFont typeface="Arial"/>
              <a:buChar char="•"/>
            </a:pPr>
            <a:r>
              <a:rPr lang="en-US" sz="2800"/>
              <a:t>5 Solicitors</a:t>
            </a:r>
            <a:endParaRPr lang="en-US" sz="2800">
              <a:ea typeface="Calibri" panose="020F0502020204030204"/>
              <a:cs typeface="Calibri" panose="020F0502020204030204"/>
            </a:endParaRPr>
          </a:p>
          <a:p>
            <a:pPr marL="457200" indent="-457200">
              <a:spcAft>
                <a:spcPts val="1000"/>
              </a:spcAft>
              <a:buFont typeface="Arial"/>
              <a:buChar char="•"/>
            </a:pPr>
            <a:r>
              <a:rPr lang="en-US" sz="2800"/>
              <a:t>1 Public Defender</a:t>
            </a:r>
            <a:endParaRPr lang="en-US" sz="2800">
              <a:ea typeface="Calibri" panose="020F0502020204030204"/>
              <a:cs typeface="Calibri" panose="020F0502020204030204"/>
            </a:endParaRPr>
          </a:p>
          <a:p>
            <a:pPr marL="457200" indent="-457200">
              <a:spcAft>
                <a:spcPts val="1000"/>
              </a:spcAft>
              <a:buFont typeface="Arial"/>
              <a:buChar char="•"/>
            </a:pPr>
            <a:r>
              <a:rPr lang="en-US" sz="2800"/>
              <a:t>1 Spanish Interpreter</a:t>
            </a:r>
            <a:endParaRPr lang="en-US" sz="2800">
              <a:ea typeface="Calibri" panose="020F0502020204030204"/>
              <a:cs typeface="Calibri" panose="020F0502020204030204"/>
            </a:endParaRPr>
          </a:p>
          <a:p>
            <a:endParaRPr lang="en-US" sz="2800">
              <a:latin typeface="Aptos"/>
            </a:endParaRPr>
          </a:p>
          <a:p>
            <a:pPr marL="914400" lvl="1" indent="-457200">
              <a:buFont typeface="Arial" panose="020B0604020202020204" pitchFamily="34" charset="0"/>
              <a:buChar char="•"/>
            </a:pPr>
            <a:endParaRPr lang="en-US" sz="2800">
              <a:latin typeface="Aptos"/>
            </a:endParaRPr>
          </a:p>
          <a:p>
            <a:pPr marL="914400" lvl="1" indent="-457200">
              <a:buFont typeface="Arial" panose="020B0604020202020204" pitchFamily="34" charset="0"/>
              <a:buChar char="•"/>
            </a:pPr>
            <a:endParaRPr lang="en-US" sz="2800">
              <a:latin typeface="Aptos"/>
            </a:endParaRPr>
          </a:p>
          <a:p>
            <a:pPr marL="457200" indent="-457200">
              <a:buFont typeface="Arial" panose="020B0604020202020204" pitchFamily="34" charset="0"/>
              <a:buChar char="•"/>
            </a:pPr>
            <a:endParaRPr lang="en-US" sz="2800">
              <a:latin typeface="Aptos" panose="020B0004020202020204" pitchFamily="34" charset="0"/>
            </a:endParaRPr>
          </a:p>
          <a:p>
            <a:pPr marL="457200" indent="-457200">
              <a:buFont typeface="Arial" panose="020B0604020202020204" pitchFamily="34" charset="0"/>
              <a:buChar char="•"/>
            </a:pPr>
            <a:endParaRPr lang="en-US" sz="2800">
              <a:latin typeface="Aptos" panose="020B0004020202020204" pitchFamily="34" charset="0"/>
            </a:endParaRPr>
          </a:p>
          <a:p>
            <a:endParaRPr lang="en-US"/>
          </a:p>
          <a:p>
            <a:endParaRPr lang="en-US"/>
          </a:p>
        </p:txBody>
      </p:sp>
    </p:spTree>
    <p:extLst>
      <p:ext uri="{BB962C8B-B14F-4D97-AF65-F5344CB8AC3E}">
        <p14:creationId xmlns:p14="http://schemas.microsoft.com/office/powerpoint/2010/main" val="1074769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4925-BFAA-FAE9-87C4-CCBF2E1F1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6A1E5-B0FA-C39B-596A-4F3E26D0FD1B}"/>
              </a:ext>
            </a:extLst>
          </p:cNvPr>
          <p:cNvSpPr>
            <a:spLocks noGrp="1"/>
          </p:cNvSpPr>
          <p:nvPr>
            <p:ph type="title"/>
          </p:nvPr>
        </p:nvSpPr>
        <p:spPr>
          <a:xfrm>
            <a:off x="474710" y="286603"/>
            <a:ext cx="10959908" cy="702302"/>
          </a:xfrm>
        </p:spPr>
        <p:txBody>
          <a:bodyPr>
            <a:normAutofit fontScale="90000"/>
          </a:bodyPr>
          <a:lstStyle/>
          <a:p>
            <a:r>
              <a:rPr kumimoji="0" lang="en-US" sz="4800" b="1" i="0" u="none" strike="noStrike" kern="1200" cap="none" spc="-50" normalizeH="0" baseline="0" noProof="0">
                <a:ln>
                  <a:noFill/>
                </a:ln>
                <a:solidFill>
                  <a:srgbClr val="000000">
                    <a:lumMod val="75000"/>
                    <a:lumOff val="25000"/>
                  </a:srgbClr>
                </a:solidFill>
                <a:effectLst/>
                <a:uLnTx/>
                <a:uFillTx/>
                <a:latin typeface="Aptos" panose="020B0004020202020204" pitchFamily="34" charset="0"/>
                <a:ea typeface="+mj-ea"/>
                <a:cs typeface="+mj-cs"/>
              </a:rPr>
              <a:t>Municipal Court</a:t>
            </a:r>
            <a:endParaRPr lang="en-US" b="1"/>
          </a:p>
        </p:txBody>
      </p:sp>
      <p:sp>
        <p:nvSpPr>
          <p:cNvPr id="4" name="Slide Number Placeholder 3">
            <a:extLst>
              <a:ext uri="{FF2B5EF4-FFF2-40B4-BE49-F238E27FC236}">
                <a16:creationId xmlns:a16="http://schemas.microsoft.com/office/drawing/2014/main" id="{68D6726B-54E6-9566-C78C-6304D8CA1A62}"/>
              </a:ext>
            </a:extLst>
          </p:cNvPr>
          <p:cNvSpPr>
            <a:spLocks noGrp="1"/>
          </p:cNvSpPr>
          <p:nvPr>
            <p:ph type="sldNum" sz="quarter" idx="12"/>
          </p:nvPr>
        </p:nvSpPr>
        <p:spPr/>
        <p:txBody>
          <a:bodyPr/>
          <a:lstStyle/>
          <a:p>
            <a:fld id="{D19078D7-48D9-421F-BB58-077BD35B5BA3}" type="slidenum">
              <a:rPr lang="en-US" smtClean="0"/>
              <a:t>4</a:t>
            </a:fld>
            <a:endParaRPr lang="en-US"/>
          </a:p>
        </p:txBody>
      </p:sp>
      <p:sp>
        <p:nvSpPr>
          <p:cNvPr id="3" name="TextBox 2">
            <a:extLst>
              <a:ext uri="{FF2B5EF4-FFF2-40B4-BE49-F238E27FC236}">
                <a16:creationId xmlns:a16="http://schemas.microsoft.com/office/drawing/2014/main" id="{69C821F5-E82A-FB26-9FF9-0F3E4959763B}"/>
              </a:ext>
            </a:extLst>
          </p:cNvPr>
          <p:cNvSpPr txBox="1"/>
          <p:nvPr/>
        </p:nvSpPr>
        <p:spPr>
          <a:xfrm>
            <a:off x="573932" y="988905"/>
            <a:ext cx="11069428" cy="8284319"/>
          </a:xfrm>
          <a:prstGeom prst="rect">
            <a:avLst/>
          </a:prstGeom>
          <a:noFill/>
        </p:spPr>
        <p:txBody>
          <a:bodyPr wrap="square" lIns="91440" tIns="45720" rIns="91440" bIns="45720" rtlCol="0" anchor="t">
            <a:spAutoFit/>
          </a:bodyPr>
          <a:lstStyle/>
          <a:p>
            <a:r>
              <a:rPr lang="en-US" sz="2300" dirty="0">
                <a:latin typeface="Aptos"/>
              </a:rPr>
              <a:t>The Municipal Court has responsibility for the following:</a:t>
            </a:r>
            <a:endParaRPr lang="en-US" sz="2300" dirty="0">
              <a:latin typeface="Aptos" panose="020B0004020202020204" pitchFamily="34" charset="0"/>
            </a:endParaRPr>
          </a:p>
          <a:p>
            <a:pPr marL="342900" indent="-342900">
              <a:spcBef>
                <a:spcPts val="1000"/>
              </a:spcBef>
              <a:buFont typeface="Arial"/>
              <a:buChar char="•"/>
            </a:pPr>
            <a:r>
              <a:rPr lang="en-US" sz="2300" dirty="0"/>
              <a:t>Accurate processing, reporting, and recordkeeping of all citations and cases adjudicated by the Court.</a:t>
            </a:r>
            <a:endParaRPr lang="en-US" sz="2300" dirty="0">
              <a:ea typeface="Calibri"/>
              <a:cs typeface="Calibri"/>
            </a:endParaRPr>
          </a:p>
          <a:p>
            <a:pPr marL="342900" indent="-342900">
              <a:buFont typeface="Arial"/>
              <a:buChar char="•"/>
            </a:pPr>
            <a:r>
              <a:rPr lang="en-US" sz="2300" dirty="0"/>
              <a:t>Providing customer service to the public, assisting with fines, court dates, and case inquiries.</a:t>
            </a:r>
            <a:endParaRPr lang="en-US" sz="2300" dirty="0">
              <a:ea typeface="Calibri"/>
              <a:cs typeface="Calibri"/>
            </a:endParaRPr>
          </a:p>
          <a:p>
            <a:pPr marL="342900" indent="-342900">
              <a:buFont typeface="Arial"/>
              <a:buChar char="•"/>
            </a:pPr>
            <a:r>
              <a:rPr lang="en-US" sz="2300" dirty="0"/>
              <a:t>Supporting judges, solicitors, and the public defender through case management, calendars, and courtroom workflow.</a:t>
            </a:r>
            <a:endParaRPr lang="en-US" sz="2300" dirty="0">
              <a:ea typeface="Calibri"/>
              <a:cs typeface="Calibri"/>
            </a:endParaRPr>
          </a:p>
          <a:p>
            <a:pPr marL="342900" indent="-342900">
              <a:buFont typeface="Arial"/>
              <a:buChar char="•"/>
            </a:pPr>
            <a:r>
              <a:rPr lang="en-US" sz="2300" dirty="0"/>
              <a:t>Processing and reporting all dispositions, including state traffic convictions to DDS and criminal history data to GCIC, within mandated timeframes.</a:t>
            </a:r>
            <a:endParaRPr lang="en-US" sz="2300" dirty="0">
              <a:ea typeface="Calibri"/>
              <a:cs typeface="Calibri"/>
            </a:endParaRPr>
          </a:p>
          <a:p>
            <a:pPr marL="342900" indent="-342900">
              <a:buFont typeface="Arial"/>
              <a:buChar char="•"/>
            </a:pPr>
            <a:r>
              <a:rPr lang="en-US" sz="2300" dirty="0"/>
              <a:t>Preparing monthly state agency reports.</a:t>
            </a:r>
            <a:endParaRPr lang="en-US" sz="2300" dirty="0">
              <a:ea typeface="Calibri"/>
              <a:cs typeface="Calibri"/>
            </a:endParaRPr>
          </a:p>
          <a:p>
            <a:pPr marL="342900" indent="-342900">
              <a:buFont typeface="Arial"/>
              <a:buChar char="•"/>
            </a:pPr>
            <a:r>
              <a:rPr lang="en-US" sz="2300" dirty="0"/>
              <a:t>Managing GSCCCA‑required surcharges to ensure all fines and fees are handled and disbursed according to law.</a:t>
            </a:r>
            <a:endParaRPr lang="en-US" sz="2300" dirty="0">
              <a:ea typeface="Calibri"/>
              <a:cs typeface="Calibri"/>
            </a:endParaRPr>
          </a:p>
          <a:p>
            <a:pPr marL="342900" indent="-342900">
              <a:buFont typeface="Arial"/>
              <a:buChar char="•"/>
            </a:pPr>
            <a:r>
              <a:rPr lang="en-US" sz="2300" dirty="0"/>
              <a:t>Processing Failure to Appear cases and submitting required DDS notifications.</a:t>
            </a:r>
            <a:endParaRPr lang="en-US" sz="2300" dirty="0">
              <a:ea typeface="Calibri"/>
              <a:cs typeface="Calibri"/>
            </a:endParaRPr>
          </a:p>
          <a:p>
            <a:pPr marL="342900" indent="-342900">
              <a:buFont typeface="Arial"/>
              <a:buChar char="•"/>
            </a:pPr>
            <a:r>
              <a:rPr lang="en-US" sz="2300" dirty="0"/>
              <a:t>Maintaining all court records.</a:t>
            </a:r>
            <a:endParaRPr lang="en-US" sz="2300" dirty="0">
              <a:ea typeface="Calibri"/>
              <a:cs typeface="Calibri"/>
            </a:endParaRPr>
          </a:p>
          <a:p>
            <a:endParaRPr lang="en-US" sz="2600">
              <a:latin typeface="Aptos" panose="020B0004020202020204" pitchFamily="34" charset="0"/>
            </a:endParaRPr>
          </a:p>
          <a:p>
            <a:endParaRPr lang="en-US" sz="2800">
              <a:latin typeface="Aptos"/>
            </a:endParaRPr>
          </a:p>
          <a:p>
            <a:pPr marL="914400" lvl="1" indent="-457200">
              <a:buFont typeface="Arial" panose="020B0604020202020204" pitchFamily="34" charset="0"/>
              <a:buChar char="•"/>
            </a:pPr>
            <a:endParaRPr lang="en-US" sz="2800">
              <a:latin typeface="Aptos"/>
            </a:endParaRPr>
          </a:p>
          <a:p>
            <a:pPr marL="914400" lvl="1" indent="-457200">
              <a:buFont typeface="Arial" panose="020B0604020202020204" pitchFamily="34" charset="0"/>
              <a:buChar char="•"/>
            </a:pPr>
            <a:endParaRPr lang="en-US" sz="2800">
              <a:latin typeface="Aptos"/>
            </a:endParaRPr>
          </a:p>
          <a:p>
            <a:pPr marL="457200" indent="-457200">
              <a:buFont typeface="Arial" panose="020B0604020202020204" pitchFamily="34" charset="0"/>
              <a:buChar char="•"/>
            </a:pPr>
            <a:endParaRPr lang="en-US" sz="2800">
              <a:latin typeface="Aptos" panose="020B0004020202020204" pitchFamily="34" charset="0"/>
            </a:endParaRPr>
          </a:p>
          <a:p>
            <a:pPr marL="457200" indent="-457200">
              <a:buFont typeface="Arial" panose="020B0604020202020204" pitchFamily="34" charset="0"/>
              <a:buChar char="•"/>
            </a:pPr>
            <a:endParaRPr lang="en-US" sz="2800">
              <a:latin typeface="Aptos" panose="020B0004020202020204" pitchFamily="34" charset="0"/>
            </a:endParaRPr>
          </a:p>
          <a:p>
            <a:endParaRPr lang="en-US"/>
          </a:p>
          <a:p>
            <a:endParaRPr lang="en-US"/>
          </a:p>
        </p:txBody>
      </p:sp>
    </p:spTree>
    <p:extLst>
      <p:ext uri="{BB962C8B-B14F-4D97-AF65-F5344CB8AC3E}">
        <p14:creationId xmlns:p14="http://schemas.microsoft.com/office/powerpoint/2010/main" val="2921328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ED87-7CE6-B1BE-7AB3-D9ED0E087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D26C4-20C0-3BE4-3ACD-B5D81952C04B}"/>
              </a:ext>
            </a:extLst>
          </p:cNvPr>
          <p:cNvSpPr>
            <a:spLocks noGrp="1"/>
          </p:cNvSpPr>
          <p:nvPr>
            <p:ph type="title"/>
          </p:nvPr>
        </p:nvSpPr>
        <p:spPr>
          <a:xfrm>
            <a:off x="474709" y="286603"/>
            <a:ext cx="10922963" cy="702302"/>
          </a:xfrm>
        </p:spPr>
        <p:txBody>
          <a:bodyPr>
            <a:normAutofit fontScale="90000"/>
          </a:bodyPr>
          <a:lstStyle/>
          <a:p>
            <a:r>
              <a:rPr lang="en-US" b="1"/>
              <a:t>Municipal Court – Proposed 2027 Budget</a:t>
            </a:r>
          </a:p>
        </p:txBody>
      </p:sp>
      <p:sp>
        <p:nvSpPr>
          <p:cNvPr id="4" name="Slide Number Placeholder 3">
            <a:extLst>
              <a:ext uri="{FF2B5EF4-FFF2-40B4-BE49-F238E27FC236}">
                <a16:creationId xmlns:a16="http://schemas.microsoft.com/office/drawing/2014/main" id="{376CD368-C24F-F249-E8AF-80B65556B825}"/>
              </a:ext>
            </a:extLst>
          </p:cNvPr>
          <p:cNvSpPr>
            <a:spLocks noGrp="1"/>
          </p:cNvSpPr>
          <p:nvPr>
            <p:ph type="sldNum" sz="quarter" idx="12"/>
          </p:nvPr>
        </p:nvSpPr>
        <p:spPr/>
        <p:txBody>
          <a:bodyPr/>
          <a:lstStyle/>
          <a:p>
            <a:fld id="{D19078D7-48D9-421F-BB58-077BD35B5BA3}" type="slidenum">
              <a:rPr lang="en-US" smtClean="0"/>
              <a:t>5</a:t>
            </a:fld>
            <a:endParaRPr lang="en-US"/>
          </a:p>
        </p:txBody>
      </p:sp>
      <p:sp>
        <p:nvSpPr>
          <p:cNvPr id="3" name="TextBox 2">
            <a:extLst>
              <a:ext uri="{FF2B5EF4-FFF2-40B4-BE49-F238E27FC236}">
                <a16:creationId xmlns:a16="http://schemas.microsoft.com/office/drawing/2014/main" id="{C4D623F4-8AB9-F8CC-0595-32C8FC5DC9C5}"/>
              </a:ext>
            </a:extLst>
          </p:cNvPr>
          <p:cNvSpPr txBox="1"/>
          <p:nvPr/>
        </p:nvSpPr>
        <p:spPr>
          <a:xfrm>
            <a:off x="563772" y="1100665"/>
            <a:ext cx="11069428" cy="9356408"/>
          </a:xfrm>
          <a:prstGeom prst="rect">
            <a:avLst/>
          </a:prstGeom>
          <a:noFill/>
        </p:spPr>
        <p:txBody>
          <a:bodyPr wrap="square" lIns="91440" tIns="45720" rIns="91440" bIns="45720" rtlCol="0" anchor="t">
            <a:spAutoFit/>
          </a:bodyPr>
          <a:lstStyle/>
          <a:p>
            <a:r>
              <a:rPr lang="en-US" sz="2800">
                <a:latin typeface="Aptos"/>
              </a:rPr>
              <a:t>Total Budget: $842,290</a:t>
            </a:r>
            <a:endParaRPr lang="en-US" sz="2800">
              <a:latin typeface="Aptos" panose="020B0004020202020204" pitchFamily="34" charset="0"/>
            </a:endParaRPr>
          </a:p>
          <a:p>
            <a:endParaRPr lang="en-US" sz="2800">
              <a:latin typeface="Calibri" panose="020F0502020204030204"/>
              <a:ea typeface="Calibri" panose="020F0502020204030204"/>
              <a:cs typeface="Calibri" panose="020F0502020204030204"/>
            </a:endParaRPr>
          </a:p>
          <a:p>
            <a:pPr marL="342900" indent="-342900">
              <a:spcAft>
                <a:spcPts val="1000"/>
              </a:spcAft>
              <a:buFont typeface="Arial"/>
              <a:buChar char="•"/>
            </a:pPr>
            <a:r>
              <a:rPr lang="en-US" sz="2800"/>
              <a:t>Professional Services – 5 Solicitors               $150,240</a:t>
            </a:r>
            <a:endParaRPr lang="en-US" sz="2800">
              <a:ea typeface="Calibri" panose="020F0502020204030204"/>
              <a:cs typeface="Calibri" panose="020F0502020204030204"/>
            </a:endParaRPr>
          </a:p>
          <a:p>
            <a:pPr marL="342900" indent="-342900">
              <a:spcAft>
                <a:spcPts val="1000"/>
              </a:spcAft>
              <a:buFont typeface="Arial"/>
              <a:buChar char="•"/>
            </a:pPr>
            <a:r>
              <a:rPr lang="en-US" sz="2800"/>
              <a:t>Professional Services – 5 Judges                   $86,000</a:t>
            </a:r>
            <a:endParaRPr lang="en-US" sz="2800">
              <a:ea typeface="Calibri" panose="020F0502020204030204"/>
              <a:cs typeface="Calibri" panose="020F0502020204030204"/>
            </a:endParaRPr>
          </a:p>
          <a:p>
            <a:pPr marL="342900" indent="-342900">
              <a:spcAft>
                <a:spcPts val="1000"/>
              </a:spcAft>
              <a:buFont typeface="Arial"/>
              <a:buChar char="•"/>
            </a:pPr>
            <a:r>
              <a:rPr lang="en-US" sz="2800"/>
              <a:t>Technical Services – Spanish and various language interpreters  $32,360</a:t>
            </a:r>
            <a:endParaRPr lang="en-US" sz="2800">
              <a:ea typeface="Calibri"/>
              <a:cs typeface="Calibri"/>
            </a:endParaRPr>
          </a:p>
          <a:p>
            <a:pPr marL="342900" indent="-342900">
              <a:spcAft>
                <a:spcPts val="1000"/>
              </a:spcAft>
              <a:buFont typeface="Arial"/>
              <a:buChar char="•"/>
            </a:pPr>
            <a:r>
              <a:rPr lang="en-US" sz="2800"/>
              <a:t>Professional Services – 1 Public Defender   $13,000</a:t>
            </a:r>
            <a:endParaRPr lang="en-US" sz="2800">
              <a:ea typeface="Calibri" panose="020F0502020204030204"/>
              <a:cs typeface="Calibri" panose="020F0502020204030204"/>
            </a:endParaRPr>
          </a:p>
          <a:p>
            <a:pPr marL="342900" indent="-342900">
              <a:spcAft>
                <a:spcPts val="1000"/>
              </a:spcAft>
              <a:buFont typeface="Arial"/>
              <a:buChar char="•"/>
            </a:pPr>
            <a:r>
              <a:rPr lang="en-US" sz="2800"/>
              <a:t>Education, Training, Dues and Fees – 4 Clerks and 5 Judges   $9,480</a:t>
            </a:r>
            <a:endParaRPr lang="en-US" sz="2800">
              <a:ea typeface="Calibri" panose="020F0502020204030204"/>
              <a:cs typeface="Calibri" panose="020F0502020204030204"/>
            </a:endParaRPr>
          </a:p>
          <a:p>
            <a:pPr marL="800100" lvl="1" indent="-342900">
              <a:spcAft>
                <a:spcPts val="1000"/>
              </a:spcAft>
              <a:buFont typeface="Arial"/>
              <a:buChar char="•"/>
            </a:pPr>
            <a:r>
              <a:rPr lang="en-US" sz="2800"/>
              <a:t>Includes court clerks and judges annual mandated training and membership dues and fees</a:t>
            </a:r>
            <a:endParaRPr lang="en-US" sz="2800">
              <a:ea typeface="Calibri" panose="020F0502020204030204"/>
              <a:cs typeface="Calibri" panose="020F0502020204030204"/>
            </a:endParaRPr>
          </a:p>
          <a:p>
            <a:pPr marL="285750" lvl="0" indent="-285750">
              <a:buFont typeface="Arial" panose="020B0604020202020204" pitchFamily="34" charset="0"/>
              <a:buChar char="•"/>
            </a:pPr>
            <a:endParaRPr lang="en-US" sz="2000">
              <a:ea typeface="Calibri"/>
              <a:cs typeface="Calibri"/>
            </a:endParaRPr>
          </a:p>
          <a:p>
            <a:pPr marL="457200" indent="-457200">
              <a:buFont typeface="Arial" panose="020B0604020202020204" pitchFamily="34" charset="0"/>
              <a:buChar char="•"/>
            </a:pPr>
            <a:endParaRPr lang="en-US" sz="2800">
              <a:latin typeface="Aptos" panose="020B0004020202020204" pitchFamily="34" charset="0"/>
            </a:endParaRPr>
          </a:p>
          <a:p>
            <a:pPr marL="914400" lvl="1" indent="-457200">
              <a:buFont typeface="Arial" panose="020B0604020202020204" pitchFamily="34" charset="0"/>
              <a:buChar char="•"/>
            </a:pPr>
            <a:endParaRPr lang="en-US" sz="2800">
              <a:latin typeface="Aptos" panose="020B0004020202020204" pitchFamily="34" charset="0"/>
            </a:endParaRPr>
          </a:p>
          <a:p>
            <a:pPr marL="457200" indent="-457200">
              <a:buFont typeface="Arial" panose="020B0604020202020204" pitchFamily="34" charset="0"/>
              <a:buChar char="•"/>
            </a:pPr>
            <a:endParaRPr lang="en-US" sz="2800">
              <a:latin typeface="Aptos" panose="020B0004020202020204" pitchFamily="34" charset="0"/>
            </a:endParaRPr>
          </a:p>
          <a:p>
            <a:endParaRPr lang="en-US" sz="2800">
              <a:latin typeface="Aptos"/>
            </a:endParaRPr>
          </a:p>
          <a:p>
            <a:pPr marL="914400" lvl="1" indent="-457200">
              <a:buFont typeface="Arial" panose="020B0604020202020204" pitchFamily="34" charset="0"/>
              <a:buChar char="•"/>
            </a:pPr>
            <a:endParaRPr lang="en-US" sz="2800">
              <a:latin typeface="Aptos"/>
            </a:endParaRPr>
          </a:p>
          <a:p>
            <a:pPr marL="914400" lvl="1" indent="-457200">
              <a:buFont typeface="Arial" panose="020B0604020202020204" pitchFamily="34" charset="0"/>
              <a:buChar char="•"/>
            </a:pPr>
            <a:endParaRPr lang="en-US" sz="2800">
              <a:latin typeface="Aptos"/>
            </a:endParaRPr>
          </a:p>
          <a:p>
            <a:pPr marL="457200" indent="-457200">
              <a:buFont typeface="Arial" panose="020B0604020202020204" pitchFamily="34" charset="0"/>
              <a:buChar char="•"/>
            </a:pPr>
            <a:endParaRPr lang="en-US" sz="2800">
              <a:latin typeface="Aptos" panose="020B0004020202020204" pitchFamily="34" charset="0"/>
            </a:endParaRPr>
          </a:p>
          <a:p>
            <a:pPr marL="457200" indent="-457200">
              <a:buFont typeface="Arial" panose="020B0604020202020204" pitchFamily="34" charset="0"/>
              <a:buChar char="•"/>
            </a:pPr>
            <a:endParaRPr lang="en-US" sz="2800">
              <a:latin typeface="Aptos" panose="020B0004020202020204" pitchFamily="34" charset="0"/>
            </a:endParaRPr>
          </a:p>
          <a:p>
            <a:endParaRPr lang="en-US"/>
          </a:p>
          <a:p>
            <a:endParaRPr lang="en-US"/>
          </a:p>
        </p:txBody>
      </p:sp>
    </p:spTree>
    <p:extLst>
      <p:ext uri="{BB962C8B-B14F-4D97-AF65-F5344CB8AC3E}">
        <p14:creationId xmlns:p14="http://schemas.microsoft.com/office/powerpoint/2010/main" val="2542795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037E2-9A75-9F4C-4893-C9FC5BBE9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F0066-13D8-514E-196E-7C15EF9FB5FA}"/>
              </a:ext>
            </a:extLst>
          </p:cNvPr>
          <p:cNvSpPr>
            <a:spLocks noGrp="1"/>
          </p:cNvSpPr>
          <p:nvPr>
            <p:ph type="title"/>
          </p:nvPr>
        </p:nvSpPr>
        <p:spPr>
          <a:xfrm>
            <a:off x="474710" y="286603"/>
            <a:ext cx="10959908" cy="702302"/>
          </a:xfrm>
        </p:spPr>
        <p:txBody>
          <a:bodyPr>
            <a:normAutofit fontScale="90000"/>
          </a:bodyPr>
          <a:lstStyle/>
          <a:p>
            <a:r>
              <a:rPr lang="en-US" b="1"/>
              <a:t>Municipal Court – Quick Comparison</a:t>
            </a:r>
          </a:p>
        </p:txBody>
      </p:sp>
      <p:sp>
        <p:nvSpPr>
          <p:cNvPr id="4" name="Slide Number Placeholder 3">
            <a:extLst>
              <a:ext uri="{FF2B5EF4-FFF2-40B4-BE49-F238E27FC236}">
                <a16:creationId xmlns:a16="http://schemas.microsoft.com/office/drawing/2014/main" id="{2B2EC9FE-6553-E3A3-13BC-7583C396C4FC}"/>
              </a:ext>
            </a:extLst>
          </p:cNvPr>
          <p:cNvSpPr>
            <a:spLocks noGrp="1"/>
          </p:cNvSpPr>
          <p:nvPr>
            <p:ph type="sldNum" sz="quarter" idx="12"/>
          </p:nvPr>
        </p:nvSpPr>
        <p:spPr/>
        <p:txBody>
          <a:bodyPr/>
          <a:lstStyle/>
          <a:p>
            <a:fld id="{D19078D7-48D9-421F-BB58-077BD35B5BA3}" type="slidenum">
              <a:rPr lang="en-US" smtClean="0"/>
              <a:t>6</a:t>
            </a:fld>
            <a:endParaRPr lang="en-US"/>
          </a:p>
        </p:txBody>
      </p:sp>
      <p:graphicFrame>
        <p:nvGraphicFramePr>
          <p:cNvPr id="5" name="Table 4">
            <a:extLst>
              <a:ext uri="{FF2B5EF4-FFF2-40B4-BE49-F238E27FC236}">
                <a16:creationId xmlns:a16="http://schemas.microsoft.com/office/drawing/2014/main" id="{F3748305-0422-3658-64CF-1F81DA5EF800}"/>
              </a:ext>
            </a:extLst>
          </p:cNvPr>
          <p:cNvGraphicFramePr>
            <a:graphicFrameLocks noGrp="1"/>
          </p:cNvGraphicFramePr>
          <p:nvPr>
            <p:extLst>
              <p:ext uri="{D42A27DB-BD31-4B8C-83A1-F6EECF244321}">
                <p14:modId xmlns:p14="http://schemas.microsoft.com/office/powerpoint/2010/main" val="500734521"/>
              </p:ext>
            </p:extLst>
          </p:nvPr>
        </p:nvGraphicFramePr>
        <p:xfrm>
          <a:off x="1148080" y="1513840"/>
          <a:ext cx="9730760" cy="4114056"/>
        </p:xfrm>
        <a:graphic>
          <a:graphicData uri="http://schemas.openxmlformats.org/drawingml/2006/table">
            <a:tbl>
              <a:tblPr firstRow="1" firstCol="1" bandRow="1">
                <a:tableStyleId>{5C22544A-7EE6-4342-B048-85BDC9FD1C3A}</a:tableStyleId>
              </a:tblPr>
              <a:tblGrid>
                <a:gridCol w="1798320">
                  <a:extLst>
                    <a:ext uri="{9D8B030D-6E8A-4147-A177-3AD203B41FA5}">
                      <a16:colId xmlns:a16="http://schemas.microsoft.com/office/drawing/2014/main" val="4120995798"/>
                    </a:ext>
                  </a:extLst>
                </a:gridCol>
                <a:gridCol w="1648348">
                  <a:extLst>
                    <a:ext uri="{9D8B030D-6E8A-4147-A177-3AD203B41FA5}">
                      <a16:colId xmlns:a16="http://schemas.microsoft.com/office/drawing/2014/main" val="1579386150"/>
                    </a:ext>
                  </a:extLst>
                </a:gridCol>
                <a:gridCol w="1725046">
                  <a:extLst>
                    <a:ext uri="{9D8B030D-6E8A-4147-A177-3AD203B41FA5}">
                      <a16:colId xmlns:a16="http://schemas.microsoft.com/office/drawing/2014/main" val="4112691655"/>
                    </a:ext>
                  </a:extLst>
                </a:gridCol>
                <a:gridCol w="1473200">
                  <a:extLst>
                    <a:ext uri="{9D8B030D-6E8A-4147-A177-3AD203B41FA5}">
                      <a16:colId xmlns:a16="http://schemas.microsoft.com/office/drawing/2014/main" val="463170243"/>
                    </a:ext>
                  </a:extLst>
                </a:gridCol>
                <a:gridCol w="1607238">
                  <a:extLst>
                    <a:ext uri="{9D8B030D-6E8A-4147-A177-3AD203B41FA5}">
                      <a16:colId xmlns:a16="http://schemas.microsoft.com/office/drawing/2014/main" val="3610234947"/>
                    </a:ext>
                  </a:extLst>
                </a:gridCol>
                <a:gridCol w="1478608">
                  <a:extLst>
                    <a:ext uri="{9D8B030D-6E8A-4147-A177-3AD203B41FA5}">
                      <a16:colId xmlns:a16="http://schemas.microsoft.com/office/drawing/2014/main" val="2731321529"/>
                    </a:ext>
                  </a:extLst>
                </a:gridCol>
              </a:tblGrid>
              <a:tr h="836190">
                <a:tc>
                  <a:txBody>
                    <a:bodyPr/>
                    <a:lstStyle/>
                    <a:p>
                      <a:pPr marL="0" marR="0" algn="l">
                        <a:spcBef>
                          <a:spcPts val="600"/>
                        </a:spcBef>
                        <a:buNone/>
                      </a:pPr>
                      <a:r>
                        <a:rPr lang="en-US" sz="1600" b="1">
                          <a:solidFill>
                            <a:srgbClr val="FFFFFF"/>
                          </a:solidFill>
                          <a:effectLst/>
                          <a:latin typeface="Aptos"/>
                        </a:rPr>
                        <a:t>City</a:t>
                      </a:r>
                      <a:endParaRPr lang="en-US" sz="16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spcBef>
                          <a:spcPts val="600"/>
                        </a:spcBef>
                        <a:buNone/>
                      </a:pPr>
                      <a:r>
                        <a:rPr lang="en-US" sz="1600" b="1">
                          <a:solidFill>
                            <a:srgbClr val="FFFFFF"/>
                          </a:solidFill>
                          <a:effectLst/>
                          <a:latin typeface="Aptos"/>
                        </a:rPr>
                        <a:t>Per Capita Population</a:t>
                      </a:r>
                      <a:endParaRPr lang="en-US" sz="16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spcBef>
                          <a:spcPts val="600"/>
                        </a:spcBef>
                        <a:buNone/>
                      </a:pPr>
                      <a:r>
                        <a:rPr lang="en-US" sz="1600" b="1">
                          <a:solidFill>
                            <a:srgbClr val="FFFFFF"/>
                          </a:solidFill>
                          <a:effectLst/>
                          <a:latin typeface="Aptos"/>
                        </a:rPr>
                        <a:t>Clerk Positions</a:t>
                      </a:r>
                      <a:endParaRPr lang="en-US" sz="16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spcBef>
                          <a:spcPts val="600"/>
                        </a:spcBef>
                        <a:buNone/>
                      </a:pPr>
                      <a:r>
                        <a:rPr lang="en-US" sz="1600" b="1">
                          <a:solidFill>
                            <a:srgbClr val="FFFFFF"/>
                          </a:solidFill>
                          <a:effectLst/>
                          <a:latin typeface="Aptos"/>
                        </a:rPr>
                        <a:t>Budget (2027)</a:t>
                      </a:r>
                      <a:endParaRPr lang="en-US" sz="16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spcBef>
                          <a:spcPts val="600"/>
                        </a:spcBef>
                        <a:buNone/>
                      </a:pPr>
                      <a:r>
                        <a:rPr lang="en-US" sz="1600" b="1">
                          <a:solidFill>
                            <a:srgbClr val="FFFFFF"/>
                          </a:solidFill>
                          <a:effectLst/>
                          <a:latin typeface="Aptos"/>
                        </a:rPr>
                        <a:t>Annual Citations</a:t>
                      </a:r>
                      <a:endParaRPr lang="en-US" sz="16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spcBef>
                          <a:spcPts val="600"/>
                        </a:spcBef>
                        <a:buNone/>
                      </a:pPr>
                      <a:r>
                        <a:rPr lang="en-US" sz="1600" b="1">
                          <a:solidFill>
                            <a:srgbClr val="FFFFFF"/>
                          </a:solidFill>
                          <a:effectLst/>
                          <a:latin typeface="Aptos"/>
                        </a:rPr>
                        <a:t>Court Sessions/ week</a:t>
                      </a:r>
                      <a:endParaRPr lang="en-US" sz="16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extLst>
                  <a:ext uri="{0D108BD9-81ED-4DB2-BD59-A6C34878D82A}">
                    <a16:rowId xmlns:a16="http://schemas.microsoft.com/office/drawing/2014/main" val="1444551375"/>
                  </a:ext>
                </a:extLst>
              </a:tr>
              <a:tr h="546311">
                <a:tc>
                  <a:txBody>
                    <a:bodyPr/>
                    <a:lstStyle/>
                    <a:p>
                      <a:pPr marL="0" marR="0" algn="l">
                        <a:spcBef>
                          <a:spcPts val="600"/>
                        </a:spcBef>
                        <a:buNone/>
                      </a:pPr>
                      <a:r>
                        <a:rPr lang="en-US" sz="1600" b="0">
                          <a:solidFill>
                            <a:srgbClr val="000000"/>
                          </a:solidFill>
                          <a:effectLst/>
                          <a:latin typeface="Aptos"/>
                        </a:rPr>
                        <a:t>Dunwoody</a:t>
                      </a:r>
                      <a:endParaRPr lang="en-US" sz="1600" b="0">
                        <a:effectLst/>
                        <a:latin typeface="Aptos"/>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spcBef>
                          <a:spcPts val="600"/>
                        </a:spcBef>
                        <a:buNone/>
                      </a:pPr>
                      <a:r>
                        <a:rPr lang="en-US" sz="1600" b="0">
                          <a:solidFill>
                            <a:srgbClr val="000000"/>
                          </a:solidFill>
                          <a:effectLst/>
                          <a:latin typeface="Aptos"/>
                          <a:cs typeface="Calibri"/>
                        </a:rPr>
                        <a:t>51683</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spcBef>
                          <a:spcPts val="600"/>
                        </a:spcBef>
                        <a:buNone/>
                      </a:pPr>
                      <a:r>
                        <a:rPr lang="en-US" sz="1600" b="0">
                          <a:solidFill>
                            <a:srgbClr val="000000"/>
                          </a:solidFill>
                          <a:effectLst/>
                          <a:latin typeface="Aptos"/>
                          <a:cs typeface="Calibri"/>
                        </a:rPr>
                        <a:t>4</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spcBef>
                          <a:spcPts val="600"/>
                        </a:spcBef>
                        <a:buNone/>
                      </a:pPr>
                      <a:r>
                        <a:rPr lang="en-US" sz="1600" b="0">
                          <a:solidFill>
                            <a:srgbClr val="000000"/>
                          </a:solidFill>
                          <a:effectLst/>
                          <a:latin typeface="Aptos"/>
                          <a:cs typeface="Calibri"/>
                        </a:rPr>
                        <a:t>843,395</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spcBef>
                          <a:spcPts val="600"/>
                        </a:spcBef>
                        <a:buNone/>
                      </a:pPr>
                      <a:r>
                        <a:rPr lang="en-US" sz="1600" b="0">
                          <a:solidFill>
                            <a:srgbClr val="000000"/>
                          </a:solidFill>
                          <a:effectLst/>
                          <a:latin typeface="Aptos"/>
                          <a:cs typeface="Calibri"/>
                        </a:rPr>
                        <a:t>8,500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spcBef>
                          <a:spcPts val="600"/>
                        </a:spcBef>
                        <a:buNone/>
                      </a:pPr>
                      <a:r>
                        <a:rPr lang="en-US" sz="1600" b="0">
                          <a:solidFill>
                            <a:srgbClr val="000000"/>
                          </a:solidFill>
                          <a:effectLst/>
                          <a:latin typeface="Aptos"/>
                          <a:cs typeface="Calibri"/>
                        </a:rPr>
                        <a:t>3</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extLst>
                  <a:ext uri="{0D108BD9-81ED-4DB2-BD59-A6C34878D82A}">
                    <a16:rowId xmlns:a16="http://schemas.microsoft.com/office/drawing/2014/main" val="3149766204"/>
                  </a:ext>
                </a:extLst>
              </a:tr>
              <a:tr h="546311">
                <a:tc>
                  <a:txBody>
                    <a:bodyPr/>
                    <a:lstStyle/>
                    <a:p>
                      <a:pPr marL="0" marR="0" algn="l">
                        <a:spcBef>
                          <a:spcPts val="600"/>
                        </a:spcBef>
                        <a:buNone/>
                      </a:pPr>
                      <a:r>
                        <a:rPr lang="en-US" sz="1600" b="0">
                          <a:solidFill>
                            <a:srgbClr val="000000"/>
                          </a:solidFill>
                          <a:effectLst/>
                          <a:latin typeface="Aptos"/>
                        </a:rPr>
                        <a:t>Alpharetta</a:t>
                      </a:r>
                      <a:endParaRPr lang="en-US" sz="1600" b="0">
                        <a:effectLst/>
                        <a:latin typeface="Aptos"/>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65818</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5.5</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1,454,654</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11,000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3</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2297070756"/>
                  </a:ext>
                </a:extLst>
              </a:tr>
              <a:tr h="546311">
                <a:tc>
                  <a:txBody>
                    <a:bodyPr/>
                    <a:lstStyle/>
                    <a:p>
                      <a:pPr marL="0" marR="0" algn="l">
                        <a:spcBef>
                          <a:spcPts val="600"/>
                        </a:spcBef>
                        <a:buNone/>
                      </a:pPr>
                      <a:r>
                        <a:rPr lang="en-US" sz="1600" b="0">
                          <a:solidFill>
                            <a:srgbClr val="000000"/>
                          </a:solidFill>
                          <a:effectLst/>
                          <a:latin typeface="Aptos"/>
                        </a:rPr>
                        <a:t>Brookhaven</a:t>
                      </a:r>
                      <a:endParaRPr lang="en-US" sz="1600" b="0">
                        <a:effectLst/>
                        <a:latin typeface="Aptos"/>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55161</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5.5</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863,000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7,700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4</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3815501236"/>
                  </a:ext>
                </a:extLst>
              </a:tr>
              <a:tr h="546311">
                <a:tc>
                  <a:txBody>
                    <a:bodyPr/>
                    <a:lstStyle/>
                    <a:p>
                      <a:pPr marL="0" marR="0" algn="l">
                        <a:spcBef>
                          <a:spcPts val="600"/>
                        </a:spcBef>
                        <a:buNone/>
                      </a:pPr>
                      <a:r>
                        <a:rPr lang="en-US" sz="1600" b="0">
                          <a:solidFill>
                            <a:srgbClr val="000000"/>
                          </a:solidFill>
                          <a:effectLst/>
                          <a:latin typeface="Aptos"/>
                        </a:rPr>
                        <a:t>Chamblee</a:t>
                      </a:r>
                      <a:endParaRPr lang="en-US" sz="1600" b="0">
                        <a:effectLst/>
                        <a:latin typeface="Aptos"/>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31164</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5</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800,000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7,200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3</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842264123"/>
                  </a:ext>
                </a:extLst>
              </a:tr>
              <a:tr h="546311">
                <a:tc>
                  <a:txBody>
                    <a:bodyPr/>
                    <a:lstStyle/>
                    <a:p>
                      <a:pPr marL="0" marR="0" algn="l">
                        <a:spcBef>
                          <a:spcPts val="600"/>
                        </a:spcBef>
                        <a:buNone/>
                      </a:pPr>
                      <a:r>
                        <a:rPr lang="en-US" sz="1600" b="0">
                          <a:solidFill>
                            <a:srgbClr val="000000"/>
                          </a:solidFill>
                          <a:effectLst/>
                          <a:latin typeface="Aptos"/>
                        </a:rPr>
                        <a:t>Roswell</a:t>
                      </a:r>
                      <a:endParaRPr lang="en-US" sz="1600" b="0">
                        <a:effectLst/>
                        <a:latin typeface="Aptos"/>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92833</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5</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1,079,427</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8,500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6</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1457579800"/>
                  </a:ext>
                </a:extLst>
              </a:tr>
              <a:tr h="546311">
                <a:tc>
                  <a:txBody>
                    <a:bodyPr/>
                    <a:lstStyle/>
                    <a:p>
                      <a:pPr marL="0" marR="0" algn="l">
                        <a:spcBef>
                          <a:spcPts val="600"/>
                        </a:spcBef>
                        <a:buNone/>
                      </a:pPr>
                      <a:r>
                        <a:rPr lang="en-US" sz="1600" b="0">
                          <a:solidFill>
                            <a:srgbClr val="000000"/>
                          </a:solidFill>
                          <a:effectLst/>
                          <a:latin typeface="Aptos"/>
                        </a:rPr>
                        <a:t>Sandy Springs</a:t>
                      </a:r>
                      <a:endParaRPr lang="en-US" sz="1600" b="0">
                        <a:effectLst/>
                        <a:latin typeface="Aptos"/>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108080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10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1,843,700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12,500</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600" b="0">
                          <a:solidFill>
                            <a:srgbClr val="000000"/>
                          </a:solidFill>
                          <a:effectLst/>
                          <a:latin typeface="Aptos"/>
                          <a:cs typeface="Calibri"/>
                        </a:rPr>
                        <a:t>4</a:t>
                      </a:r>
                      <a:endParaRPr lang="en-US" sz="1600" b="0">
                        <a:effectLst/>
                        <a:latin typeface="Aptos"/>
                        <a:cs typeface="Calibri"/>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1312285149"/>
                  </a:ext>
                </a:extLst>
              </a:tr>
            </a:tbl>
          </a:graphicData>
        </a:graphic>
      </p:graphicFrame>
    </p:spTree>
    <p:extLst>
      <p:ext uri="{BB962C8B-B14F-4D97-AF65-F5344CB8AC3E}">
        <p14:creationId xmlns:p14="http://schemas.microsoft.com/office/powerpoint/2010/main" val="210084697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57C9CB8-FC39-481A-B7EE-D438F9474E05}">
  <ds:schemaRefs>
    <ds:schemaRef ds:uri="http://schemas.microsoft.com/sharepoint/v3/contenttype/forms"/>
  </ds:schemaRefs>
</ds:datastoreItem>
</file>

<file path=customXml/itemProps2.xml><?xml version="1.0" encoding="utf-8"?>
<ds:datastoreItem xmlns:ds="http://schemas.openxmlformats.org/officeDocument/2006/customXml" ds:itemID="{BA1B68B9-EA52-4277-8662-8251746C8792}">
  <ds:schemaRefs>
    <ds:schemaRef ds:uri="76806d8f-49cb-408a-b468-5e137ff19c6e"/>
    <ds:schemaRef ds:uri="ac85b17b-fc65-41c3-8b8b-39f8338006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5F5D3AD-BE81-49EE-8970-08E569597DE9}">
  <ds:schemaRefs>
    <ds:schemaRef ds:uri="76806d8f-49cb-408a-b468-5e137ff19c6e"/>
    <ds:schemaRef ds:uri="ac85b17b-fc65-41c3-8b8b-39f833800614"/>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6</Slides>
  <Notes>1</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Retrospect</vt:lpstr>
      <vt:lpstr>PowerPoint Presentation</vt:lpstr>
      <vt:lpstr>Municipal Court Mission Statement</vt:lpstr>
      <vt:lpstr>Municipal Court Staff</vt:lpstr>
      <vt:lpstr>Municipal Court</vt:lpstr>
      <vt:lpstr>Municipal Court – Proposed 2027 Budget</vt:lpstr>
      <vt:lpstr>Municipal Court – Quick Comparison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revision>5</cp:revision>
  <cp:lastPrinted>2025-09-11T12:55:02Z</cp:lastPrinted>
  <dcterms:created xsi:type="dcterms:W3CDTF">2024-05-16T16:19:39Z</dcterms:created>
  <dcterms:modified xsi:type="dcterms:W3CDTF">2026-09-25T13:26:46Z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0x010100C88A9B91FAFFE6459DA6D8E265DB95B6</vt:lpwstr>
  </property>
  <property fmtid="{D5CDD505-2E9C-101B-9397-08002B2CF9AE}" pid="3" name="MediaServiceImageTags">
    <vt:lpwstr/>
  </property>
</Properties>
</file>