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8" r:id="rId4"/>
  </p:sldMasterIdLst>
  <p:notesMasterIdLst>
    <p:notesMasterId r:id="rId12"/>
  </p:notesMasterIdLst>
  <p:sldIdLst>
    <p:sldId id="257" r:id="rId5"/>
    <p:sldId id="288" r:id="rId6"/>
    <p:sldId id="280" r:id="rId7"/>
    <p:sldId id="287" r:id="rId8"/>
    <p:sldId id="282" r:id="rId9"/>
    <p:sldId id="290" r:id="rId10"/>
    <p:sldId id="289" r:id="rId11"/>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791F1B-4638-9D9D-BCAF-F6C24F176B32}" v="115" dt="2026-09-24T19:42:25.532"/>
    <p1510:client id="{0BAD9771-F33B-8AD2-1616-E78DA955A493}" v="22" dt="2026-09-24T19:58:45.450"/>
    <p1510:client id="{1B013FB5-3342-8EFC-1E36-8EA48E0A7CE9}" v="158" dt="2026-09-23T13:26:47.223"/>
    <p1510:client id="{1C6ACFC1-CC83-F418-26B6-2B0CA5B61BEF}" v="16" dt="2026-09-24T00:22:51.946"/>
    <p1510:client id="{37BC71AD-1868-FA07-04A7-293665500043}" v="1" dt="2026-09-24T19:51:59.948"/>
    <p1510:client id="{B505D67E-7E8B-10C0-55A4-F841FBDEB9B1}" v="26" dt="2026-09-24T17:53:56.510"/>
    <p1510:client id="{BA81A06F-96D2-B4D8-6279-4DA829F62E96}" v="7" dt="2026-09-24T00:07:36.985"/>
    <p1510:client id="{C0A31074-7552-E208-AC9F-8D3C0B8C9B7C}" v="14" dt="2026-09-24T10:31:26.1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84"/>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yla Alexis" userId="S::shayla.alexis@dunwoodyga.gov::aac321c9-7ace-44da-a38d-f81f55cd9864" providerId="AD" clId="Web-{BA81A06F-96D2-B4D8-6279-4DA829F62E96}"/>
    <pc:docChg chg="modSld">
      <pc:chgData name="Shayla Alexis" userId="S::shayla.alexis@dunwoodyga.gov::aac321c9-7ace-44da-a38d-f81f55cd9864" providerId="AD" clId="Web-{BA81A06F-96D2-B4D8-6279-4DA829F62E96}" dt="2026-09-24T00:07:36.970" v="5" actId="20577"/>
      <pc:docMkLst>
        <pc:docMk/>
      </pc:docMkLst>
      <pc:sldChg chg="modSp">
        <pc:chgData name="Shayla Alexis" userId="S::shayla.alexis@dunwoodyga.gov::aac321c9-7ace-44da-a38d-f81f55cd9864" providerId="AD" clId="Web-{BA81A06F-96D2-B4D8-6279-4DA829F62E96}" dt="2026-09-24T00:07:36.970" v="5" actId="20577"/>
        <pc:sldMkLst>
          <pc:docMk/>
          <pc:sldMk cId="1348437326" sldId="280"/>
        </pc:sldMkLst>
        <pc:spChg chg="mod">
          <ac:chgData name="Shayla Alexis" userId="S::shayla.alexis@dunwoodyga.gov::aac321c9-7ace-44da-a38d-f81f55cd9864" providerId="AD" clId="Web-{BA81A06F-96D2-B4D8-6279-4DA829F62E96}" dt="2026-09-24T00:07:36.970" v="5" actId="20577"/>
          <ac:spMkLst>
            <pc:docMk/>
            <pc:sldMk cId="1348437326" sldId="280"/>
            <ac:spMk id="3" creationId="{3928E8DF-5DD7-A89A-11C4-22367A8E7CB6}"/>
          </ac:spMkLst>
        </pc:spChg>
      </pc:sldChg>
      <pc:sldChg chg="modSp">
        <pc:chgData name="Shayla Alexis" userId="S::shayla.alexis@dunwoodyga.gov::aac321c9-7ace-44da-a38d-f81f55cd9864" providerId="AD" clId="Web-{BA81A06F-96D2-B4D8-6279-4DA829F62E96}" dt="2026-09-24T00:06:21.969" v="0" actId="20577"/>
        <pc:sldMkLst>
          <pc:docMk/>
          <pc:sldMk cId="3024809414" sldId="288"/>
        </pc:sldMkLst>
        <pc:spChg chg="mod">
          <ac:chgData name="Shayla Alexis" userId="S::shayla.alexis@dunwoodyga.gov::aac321c9-7ace-44da-a38d-f81f55cd9864" providerId="AD" clId="Web-{BA81A06F-96D2-B4D8-6279-4DA829F62E96}" dt="2026-09-24T00:06:21.969" v="0" actId="20577"/>
          <ac:spMkLst>
            <pc:docMk/>
            <pc:sldMk cId="3024809414" sldId="288"/>
            <ac:spMk id="3" creationId="{FE32CE8B-B235-69AA-4E4C-F67925007F77}"/>
          </ac:spMkLst>
        </pc:spChg>
      </pc:sldChg>
    </pc:docChg>
  </pc:docChgLst>
  <pc:docChgLst>
    <pc:chgData name="Sharon Lowery" userId="S::sharon.lowery@dunwoodyga.gov::926e5c9f-00d2-4f9b-bee0-abae2fd50aa7" providerId="AD" clId="Web-{7F606767-2AF6-9E0B-D76F-5E2D4815A2E8}"/>
    <pc:docChg chg="modSld">
      <pc:chgData name="Sharon Lowery" userId="S::sharon.lowery@dunwoodyga.gov::926e5c9f-00d2-4f9b-bee0-abae2fd50aa7" providerId="AD" clId="Web-{7F606767-2AF6-9E0B-D76F-5E2D4815A2E8}" dt="2026-09-21T12:58:12.787" v="13" actId="20577"/>
      <pc:docMkLst>
        <pc:docMk/>
      </pc:docMkLst>
      <pc:sldChg chg="modSp">
        <pc:chgData name="Sharon Lowery" userId="S::sharon.lowery@dunwoodyga.gov::926e5c9f-00d2-4f9b-bee0-abae2fd50aa7" providerId="AD" clId="Web-{7F606767-2AF6-9E0B-D76F-5E2D4815A2E8}" dt="2026-09-21T12:58:12.787" v="13" actId="20577"/>
        <pc:sldMkLst>
          <pc:docMk/>
          <pc:sldMk cId="1348437326" sldId="280"/>
        </pc:sldMkLst>
        <pc:spChg chg="mod">
          <ac:chgData name="Sharon Lowery" userId="S::sharon.lowery@dunwoodyga.gov::926e5c9f-00d2-4f9b-bee0-abae2fd50aa7" providerId="AD" clId="Web-{7F606767-2AF6-9E0B-D76F-5E2D4815A2E8}" dt="2026-09-21T12:58:12.787" v="13" actId="20577"/>
          <ac:spMkLst>
            <pc:docMk/>
            <pc:sldMk cId="1348437326" sldId="280"/>
            <ac:spMk id="3" creationId="{3928E8DF-5DD7-A89A-11C4-22367A8E7CB6}"/>
          </ac:spMkLst>
        </pc:spChg>
      </pc:sldChg>
    </pc:docChg>
  </pc:docChgLst>
  <pc:docChgLst>
    <pc:chgData name="Sharon Lowery" userId="S::sharon.lowery@dunwoodyga.gov::926e5c9f-00d2-4f9b-bee0-abae2fd50aa7" providerId="AD" clId="Web-{FB5DDA85-BAAA-4AEB-3F08-3E4B187B6EFF}"/>
    <pc:docChg chg="modSld">
      <pc:chgData name="Sharon Lowery" userId="S::sharon.lowery@dunwoodyga.gov::926e5c9f-00d2-4f9b-bee0-abae2fd50aa7" providerId="AD" clId="Web-{FB5DDA85-BAAA-4AEB-3F08-3E4B187B6EFF}" dt="2026-09-21T13:05:33.926" v="33" actId="20577"/>
      <pc:docMkLst>
        <pc:docMk/>
      </pc:docMkLst>
      <pc:sldChg chg="modSp">
        <pc:chgData name="Sharon Lowery" userId="S::sharon.lowery@dunwoodyga.gov::926e5c9f-00d2-4f9b-bee0-abae2fd50aa7" providerId="AD" clId="Web-{FB5DDA85-BAAA-4AEB-3F08-3E4B187B6EFF}" dt="2026-09-21T13:04:25.644" v="16" actId="20577"/>
        <pc:sldMkLst>
          <pc:docMk/>
          <pc:sldMk cId="2804837462" sldId="257"/>
        </pc:sldMkLst>
        <pc:spChg chg="mod">
          <ac:chgData name="Sharon Lowery" userId="S::sharon.lowery@dunwoodyga.gov::926e5c9f-00d2-4f9b-bee0-abae2fd50aa7" providerId="AD" clId="Web-{FB5DDA85-BAAA-4AEB-3F08-3E4B187B6EFF}" dt="2026-09-21T13:04:25.644" v="16" actId="20577"/>
          <ac:spMkLst>
            <pc:docMk/>
            <pc:sldMk cId="2804837462" sldId="257"/>
            <ac:spMk id="2" creationId="{C5B175FD-D4A1-7EC3-3686-A4124B06135F}"/>
          </ac:spMkLst>
        </pc:spChg>
      </pc:sldChg>
      <pc:sldChg chg="modSp">
        <pc:chgData name="Sharon Lowery" userId="S::sharon.lowery@dunwoodyga.gov::926e5c9f-00d2-4f9b-bee0-abae2fd50aa7" providerId="AD" clId="Web-{FB5DDA85-BAAA-4AEB-3F08-3E4B187B6EFF}" dt="2026-09-21T13:05:33.926" v="33" actId="20577"/>
        <pc:sldMkLst>
          <pc:docMk/>
          <pc:sldMk cId="1348437326" sldId="280"/>
        </pc:sldMkLst>
        <pc:spChg chg="mod">
          <ac:chgData name="Sharon Lowery" userId="S::sharon.lowery@dunwoodyga.gov::926e5c9f-00d2-4f9b-bee0-abae2fd50aa7" providerId="AD" clId="Web-{FB5DDA85-BAAA-4AEB-3F08-3E4B187B6EFF}" dt="2026-09-21T13:05:33.926" v="33" actId="20577"/>
          <ac:spMkLst>
            <pc:docMk/>
            <pc:sldMk cId="1348437326" sldId="280"/>
            <ac:spMk id="3" creationId="{3928E8DF-5DD7-A89A-11C4-22367A8E7CB6}"/>
          </ac:spMkLst>
        </pc:spChg>
      </pc:sldChg>
    </pc:docChg>
  </pc:docChgLst>
  <pc:docChgLst>
    <pc:chgData name="Shayla Alexis" userId="S::shayla.alexis@dunwoodyga.gov::aac321c9-7ace-44da-a38d-f81f55cd9864" providerId="AD" clId="Web-{1C6ACFC1-CC83-F418-26B6-2B0CA5B61BEF}"/>
    <pc:docChg chg="modSld">
      <pc:chgData name="Shayla Alexis" userId="S::shayla.alexis@dunwoodyga.gov::aac321c9-7ace-44da-a38d-f81f55cd9864" providerId="AD" clId="Web-{1C6ACFC1-CC83-F418-26B6-2B0CA5B61BEF}" dt="2026-09-24T00:22:51.946" v="14" actId="20577"/>
      <pc:docMkLst>
        <pc:docMk/>
      </pc:docMkLst>
      <pc:sldChg chg="modSp">
        <pc:chgData name="Shayla Alexis" userId="S::shayla.alexis@dunwoodyga.gov::aac321c9-7ace-44da-a38d-f81f55cd9864" providerId="AD" clId="Web-{1C6ACFC1-CC83-F418-26B6-2B0CA5B61BEF}" dt="2026-09-24T00:22:51.946" v="14" actId="20577"/>
        <pc:sldMkLst>
          <pc:docMk/>
          <pc:sldMk cId="2619741600" sldId="289"/>
        </pc:sldMkLst>
        <pc:spChg chg="mod">
          <ac:chgData name="Shayla Alexis" userId="S::shayla.alexis@dunwoodyga.gov::aac321c9-7ace-44da-a38d-f81f55cd9864" providerId="AD" clId="Web-{1C6ACFC1-CC83-F418-26B6-2B0CA5B61BEF}" dt="2026-09-24T00:22:06.008" v="8" actId="1076"/>
          <ac:spMkLst>
            <pc:docMk/>
            <pc:sldMk cId="2619741600" sldId="289"/>
            <ac:spMk id="2" creationId="{EB96EDE8-D5E3-4E6D-B421-FBA291225CD3}"/>
          </ac:spMkLst>
        </pc:spChg>
        <pc:spChg chg="mod">
          <ac:chgData name="Shayla Alexis" userId="S::shayla.alexis@dunwoodyga.gov::aac321c9-7ace-44da-a38d-f81f55cd9864" providerId="AD" clId="Web-{1C6ACFC1-CC83-F418-26B6-2B0CA5B61BEF}" dt="2026-09-24T00:22:51.946" v="14" actId="20577"/>
          <ac:spMkLst>
            <pc:docMk/>
            <pc:sldMk cId="2619741600" sldId="289"/>
            <ac:spMk id="3" creationId="{BC881E2B-2298-D7D9-6550-E0B47BBE038B}"/>
          </ac:spMkLst>
        </pc:spChg>
      </pc:sldChg>
    </pc:docChg>
  </pc:docChgLst>
  <pc:docChgLst>
    <pc:chgData name="Shayla Alexis" userId="S::shayla.alexis@dunwoodyga.gov::aac321c9-7ace-44da-a38d-f81f55cd9864" providerId="AD" clId="Web-{05791F1B-4638-9D9D-BCAF-F6C24F176B32}"/>
    <pc:docChg chg="addSld delSld modSld sldOrd">
      <pc:chgData name="Shayla Alexis" userId="S::shayla.alexis@dunwoodyga.gov::aac321c9-7ace-44da-a38d-f81f55cd9864" providerId="AD" clId="Web-{05791F1B-4638-9D9D-BCAF-F6C24F176B32}" dt="2026-09-24T19:42:25.532" v="111" actId="1076"/>
      <pc:docMkLst>
        <pc:docMk/>
      </pc:docMkLst>
      <pc:sldChg chg="addSp delSp modSp new ord">
        <pc:chgData name="Shayla Alexis" userId="S::shayla.alexis@dunwoodyga.gov::aac321c9-7ace-44da-a38d-f81f55cd9864" providerId="AD" clId="Web-{05791F1B-4638-9D9D-BCAF-F6C24F176B32}" dt="2026-09-24T19:42:25.532" v="111" actId="1076"/>
        <pc:sldMkLst>
          <pc:docMk/>
          <pc:sldMk cId="2606249571" sldId="290"/>
        </pc:sldMkLst>
        <pc:spChg chg="mod">
          <ac:chgData name="Shayla Alexis" userId="S::shayla.alexis@dunwoodyga.gov::aac321c9-7ace-44da-a38d-f81f55cd9864" providerId="AD" clId="Web-{05791F1B-4638-9D9D-BCAF-F6C24F176B32}" dt="2026-09-24T19:40:50.314" v="90" actId="1076"/>
          <ac:spMkLst>
            <pc:docMk/>
            <pc:sldMk cId="2606249571" sldId="290"/>
            <ac:spMk id="2" creationId="{A427D974-9734-6505-3DC9-C528A43F13E0}"/>
          </ac:spMkLst>
        </pc:spChg>
        <pc:spChg chg="del">
          <ac:chgData name="Shayla Alexis" userId="S::shayla.alexis@dunwoodyga.gov::aac321c9-7ace-44da-a38d-f81f55cd9864" providerId="AD" clId="Web-{05791F1B-4638-9D9D-BCAF-F6C24F176B32}" dt="2026-09-24T19:39:35.799" v="5"/>
          <ac:spMkLst>
            <pc:docMk/>
            <pc:sldMk cId="2606249571" sldId="290"/>
            <ac:spMk id="3" creationId="{E8AC8977-F527-6C97-0267-6F0BFEF1D94A}"/>
          </ac:spMkLst>
        </pc:spChg>
        <pc:spChg chg="del">
          <ac:chgData name="Shayla Alexis" userId="S::shayla.alexis@dunwoodyga.gov::aac321c9-7ace-44da-a38d-f81f55cd9864" providerId="AD" clId="Web-{05791F1B-4638-9D9D-BCAF-F6C24F176B32}" dt="2026-09-24T19:39:35.799" v="4"/>
          <ac:spMkLst>
            <pc:docMk/>
            <pc:sldMk cId="2606249571" sldId="290"/>
            <ac:spMk id="4" creationId="{C60F4AE1-AAE8-CFDC-9EB3-E274BCBACBE6}"/>
          </ac:spMkLst>
        </pc:spChg>
        <pc:graphicFrameChg chg="add mod modGraphic">
          <ac:chgData name="Shayla Alexis" userId="S::shayla.alexis@dunwoodyga.gov::aac321c9-7ace-44da-a38d-f81f55cd9864" providerId="AD" clId="Web-{05791F1B-4638-9D9D-BCAF-F6C24F176B32}" dt="2026-09-24T19:42:25.532" v="111" actId="1076"/>
          <ac:graphicFrameMkLst>
            <pc:docMk/>
            <pc:sldMk cId="2606249571" sldId="290"/>
            <ac:graphicFrameMk id="7" creationId="{655D62BA-2956-BA41-EF66-30D17D52C4C9}"/>
          </ac:graphicFrameMkLst>
        </pc:graphicFrameChg>
      </pc:sldChg>
      <pc:sldChg chg="new del">
        <pc:chgData name="Shayla Alexis" userId="S::shayla.alexis@dunwoodyga.gov::aac321c9-7ace-44da-a38d-f81f55cd9864" providerId="AD" clId="Web-{05791F1B-4638-9D9D-BCAF-F6C24F176B32}" dt="2026-09-24T19:39:25.159" v="1"/>
        <pc:sldMkLst>
          <pc:docMk/>
          <pc:sldMk cId="3409534675" sldId="290"/>
        </pc:sldMkLst>
      </pc:sldChg>
    </pc:docChg>
  </pc:docChgLst>
  <pc:docChgLst>
    <pc:chgData name="Sharon Lowery" userId="S::sharon.lowery@dunwoodyga.gov::926e5c9f-00d2-4f9b-bee0-abae2fd50aa7" providerId="AD" clId="Web-{37BC71AD-1868-FA07-04A7-293665500043}"/>
    <pc:docChg chg="delSld">
      <pc:chgData name="Sharon Lowery" userId="S::sharon.lowery@dunwoodyga.gov::926e5c9f-00d2-4f9b-bee0-abae2fd50aa7" providerId="AD" clId="Web-{37BC71AD-1868-FA07-04A7-293665500043}" dt="2026-09-24T19:51:59.948" v="0"/>
      <pc:docMkLst>
        <pc:docMk/>
      </pc:docMkLst>
      <pc:sldChg chg="del">
        <pc:chgData name="Sharon Lowery" userId="S::sharon.lowery@dunwoodyga.gov::926e5c9f-00d2-4f9b-bee0-abae2fd50aa7" providerId="AD" clId="Web-{37BC71AD-1868-FA07-04A7-293665500043}" dt="2026-09-24T19:51:59.948" v="0"/>
        <pc:sldMkLst>
          <pc:docMk/>
          <pc:sldMk cId="2100846978" sldId="284"/>
        </pc:sldMkLst>
      </pc:sldChg>
    </pc:docChg>
  </pc:docChgLst>
  <pc:docChgLst>
    <pc:chgData name="Delisha Robinson" userId="S::delisha.robinson@dunwoodyga.gov::88e176de-e2ab-475b-92ee-60d3b2e040fd" providerId="AD" clId="Web-{C0A31074-7552-E208-AC9F-8D3C0B8C9B7C}"/>
    <pc:docChg chg="modSld">
      <pc:chgData name="Delisha Robinson" userId="S::delisha.robinson@dunwoodyga.gov::88e176de-e2ab-475b-92ee-60d3b2e040fd" providerId="AD" clId="Web-{C0A31074-7552-E208-AC9F-8D3C0B8C9B7C}" dt="2026-09-24T10:31:26.171" v="6" actId="20577"/>
      <pc:docMkLst>
        <pc:docMk/>
      </pc:docMkLst>
      <pc:sldChg chg="modSp">
        <pc:chgData name="Delisha Robinson" userId="S::delisha.robinson@dunwoodyga.gov::88e176de-e2ab-475b-92ee-60d3b2e040fd" providerId="AD" clId="Web-{C0A31074-7552-E208-AC9F-8D3C0B8C9B7C}" dt="2026-09-24T10:31:26.171" v="6" actId="20577"/>
        <pc:sldMkLst>
          <pc:docMk/>
          <pc:sldMk cId="1348437326" sldId="280"/>
        </pc:sldMkLst>
        <pc:spChg chg="mod">
          <ac:chgData name="Delisha Robinson" userId="S::delisha.robinson@dunwoodyga.gov::88e176de-e2ab-475b-92ee-60d3b2e040fd" providerId="AD" clId="Web-{C0A31074-7552-E208-AC9F-8D3C0B8C9B7C}" dt="2026-09-24T10:31:26.171" v="6" actId="20577"/>
          <ac:spMkLst>
            <pc:docMk/>
            <pc:sldMk cId="1348437326" sldId="280"/>
            <ac:spMk id="3" creationId="{3928E8DF-5DD7-A89A-11C4-22367A8E7CB6}"/>
          </ac:spMkLst>
        </pc:spChg>
      </pc:sldChg>
    </pc:docChg>
  </pc:docChgLst>
  <pc:docChgLst>
    <pc:chgData name="Sharon Lowery" userId="S::sharon.lowery@dunwoodyga.gov::926e5c9f-00d2-4f9b-bee0-abae2fd50aa7" providerId="AD" clId="Web-{1B013FB5-3342-8EFC-1E36-8EA48E0A7CE9}"/>
    <pc:docChg chg="addSld delSld modSld">
      <pc:chgData name="Sharon Lowery" userId="S::sharon.lowery@dunwoodyga.gov::926e5c9f-00d2-4f9b-bee0-abae2fd50aa7" providerId="AD" clId="Web-{1B013FB5-3342-8EFC-1E36-8EA48E0A7CE9}" dt="2026-09-23T13:26:47.223" v="93" actId="20577"/>
      <pc:docMkLst>
        <pc:docMk/>
      </pc:docMkLst>
      <pc:sldChg chg="modSp">
        <pc:chgData name="Sharon Lowery" userId="S::sharon.lowery@dunwoodyga.gov::926e5c9f-00d2-4f9b-bee0-abae2fd50aa7" providerId="AD" clId="Web-{1B013FB5-3342-8EFC-1E36-8EA48E0A7CE9}" dt="2026-09-23T13:21:45.172" v="6" actId="20577"/>
        <pc:sldMkLst>
          <pc:docMk/>
          <pc:sldMk cId="1348437326" sldId="280"/>
        </pc:sldMkLst>
        <pc:spChg chg="mod">
          <ac:chgData name="Sharon Lowery" userId="S::sharon.lowery@dunwoodyga.gov::926e5c9f-00d2-4f9b-bee0-abae2fd50aa7" providerId="AD" clId="Web-{1B013FB5-3342-8EFC-1E36-8EA48E0A7CE9}" dt="2026-09-23T13:21:45.172" v="6" actId="20577"/>
          <ac:spMkLst>
            <pc:docMk/>
            <pc:sldMk cId="1348437326" sldId="280"/>
            <ac:spMk id="3" creationId="{3928E8DF-5DD7-A89A-11C4-22367A8E7CB6}"/>
          </ac:spMkLst>
        </pc:spChg>
      </pc:sldChg>
      <pc:sldChg chg="modSp">
        <pc:chgData name="Sharon Lowery" userId="S::sharon.lowery@dunwoodyga.gov::926e5c9f-00d2-4f9b-bee0-abae2fd50aa7" providerId="AD" clId="Web-{1B013FB5-3342-8EFC-1E36-8EA48E0A7CE9}" dt="2026-09-23T13:23:42.548" v="64" actId="20577"/>
        <pc:sldMkLst>
          <pc:docMk/>
          <pc:sldMk cId="2542795621" sldId="282"/>
        </pc:sldMkLst>
        <pc:spChg chg="mod">
          <ac:chgData name="Sharon Lowery" userId="S::sharon.lowery@dunwoodyga.gov::926e5c9f-00d2-4f9b-bee0-abae2fd50aa7" providerId="AD" clId="Web-{1B013FB5-3342-8EFC-1E36-8EA48E0A7CE9}" dt="2026-09-23T13:23:42.548" v="64" actId="20577"/>
          <ac:spMkLst>
            <pc:docMk/>
            <pc:sldMk cId="2542795621" sldId="282"/>
            <ac:spMk id="3" creationId="{C4D623F4-8AB9-F8CC-0595-32C8FC5DC9C5}"/>
          </ac:spMkLst>
        </pc:spChg>
      </pc:sldChg>
      <pc:sldChg chg="del">
        <pc:chgData name="Sharon Lowery" userId="S::sharon.lowery@dunwoodyga.gov::926e5c9f-00d2-4f9b-bee0-abae2fd50aa7" providerId="AD" clId="Web-{1B013FB5-3342-8EFC-1E36-8EA48E0A7CE9}" dt="2026-09-23T13:22:12.703" v="7"/>
        <pc:sldMkLst>
          <pc:docMk/>
          <pc:sldMk cId="921855738" sldId="283"/>
        </pc:sldMkLst>
      </pc:sldChg>
      <pc:sldChg chg="delSp modSp new">
        <pc:chgData name="Sharon Lowery" userId="S::sharon.lowery@dunwoodyga.gov::926e5c9f-00d2-4f9b-bee0-abae2fd50aa7" providerId="AD" clId="Web-{1B013FB5-3342-8EFC-1E36-8EA48E0A7CE9}" dt="2026-09-23T13:26:47.223" v="93" actId="20577"/>
        <pc:sldMkLst>
          <pc:docMk/>
          <pc:sldMk cId="2619741600" sldId="289"/>
        </pc:sldMkLst>
        <pc:spChg chg="mod">
          <ac:chgData name="Sharon Lowery" userId="S::sharon.lowery@dunwoodyga.gov::926e5c9f-00d2-4f9b-bee0-abae2fd50aa7" providerId="AD" clId="Web-{1B013FB5-3342-8EFC-1E36-8EA48E0A7CE9}" dt="2026-09-23T13:24:56.081" v="77" actId="20577"/>
          <ac:spMkLst>
            <pc:docMk/>
            <pc:sldMk cId="2619741600" sldId="289"/>
            <ac:spMk id="2" creationId="{EB96EDE8-D5E3-4E6D-B421-FBA291225CD3}"/>
          </ac:spMkLst>
        </pc:spChg>
        <pc:spChg chg="mod">
          <ac:chgData name="Sharon Lowery" userId="S::sharon.lowery@dunwoodyga.gov::926e5c9f-00d2-4f9b-bee0-abae2fd50aa7" providerId="AD" clId="Web-{1B013FB5-3342-8EFC-1E36-8EA48E0A7CE9}" dt="2026-09-23T13:26:47.223" v="93" actId="20577"/>
          <ac:spMkLst>
            <pc:docMk/>
            <pc:sldMk cId="2619741600" sldId="289"/>
            <ac:spMk id="3" creationId="{BC881E2B-2298-D7D9-6550-E0B47BBE038B}"/>
          </ac:spMkLst>
        </pc:spChg>
        <pc:spChg chg="del mod">
          <ac:chgData name="Sharon Lowery" userId="S::sharon.lowery@dunwoodyga.gov::926e5c9f-00d2-4f9b-bee0-abae2fd50aa7" providerId="AD" clId="Web-{1B013FB5-3342-8EFC-1E36-8EA48E0A7CE9}" dt="2026-09-23T13:25:37.503" v="81"/>
          <ac:spMkLst>
            <pc:docMk/>
            <pc:sldMk cId="2619741600" sldId="289"/>
            <ac:spMk id="4" creationId="{0880BBB1-9911-841A-2A47-6AC711D0BD50}"/>
          </ac:spMkLst>
        </pc:spChg>
      </pc:sldChg>
      <pc:sldChg chg="modSp new del">
        <pc:chgData name="Sharon Lowery" userId="S::sharon.lowery@dunwoodyga.gov::926e5c9f-00d2-4f9b-bee0-abae2fd50aa7" providerId="AD" clId="Web-{1B013FB5-3342-8EFC-1E36-8EA48E0A7CE9}" dt="2026-09-23T13:24:19.096" v="68"/>
        <pc:sldMkLst>
          <pc:docMk/>
          <pc:sldMk cId="4193770501" sldId="289"/>
        </pc:sldMkLst>
        <pc:spChg chg="mod">
          <ac:chgData name="Sharon Lowery" userId="S::sharon.lowery@dunwoodyga.gov::926e5c9f-00d2-4f9b-bee0-abae2fd50aa7" providerId="AD" clId="Web-{1B013FB5-3342-8EFC-1E36-8EA48E0A7CE9}" dt="2026-09-23T13:24:16.174" v="67" actId="20577"/>
          <ac:spMkLst>
            <pc:docMk/>
            <pc:sldMk cId="4193770501" sldId="289"/>
            <ac:spMk id="2" creationId="{5D4976A8-5CC1-A422-0401-F19D56294143}"/>
          </ac:spMkLst>
        </pc:spChg>
      </pc:sldChg>
    </pc:docChg>
  </pc:docChgLst>
  <pc:docChgLst>
    <pc:chgData name="Sharon Lowery" userId="S::sharon.lowery@dunwoodyga.gov::926e5c9f-00d2-4f9b-bee0-abae2fd50aa7" providerId="AD" clId="Web-{0BAD9771-F33B-8AD2-1616-E78DA955A493}"/>
    <pc:docChg chg="modSld">
      <pc:chgData name="Sharon Lowery" userId="S::sharon.lowery@dunwoodyga.gov::926e5c9f-00d2-4f9b-bee0-abae2fd50aa7" providerId="AD" clId="Web-{0BAD9771-F33B-8AD2-1616-E78DA955A493}" dt="2026-09-24T19:58:45.450" v="10" actId="20577"/>
      <pc:docMkLst>
        <pc:docMk/>
      </pc:docMkLst>
      <pc:sldChg chg="modSp">
        <pc:chgData name="Sharon Lowery" userId="S::sharon.lowery@dunwoodyga.gov::926e5c9f-00d2-4f9b-bee0-abae2fd50aa7" providerId="AD" clId="Web-{0BAD9771-F33B-8AD2-1616-E78DA955A493}" dt="2026-09-24T19:58:45.450" v="10" actId="20577"/>
        <pc:sldMkLst>
          <pc:docMk/>
          <pc:sldMk cId="1348437326" sldId="280"/>
        </pc:sldMkLst>
        <pc:spChg chg="mod">
          <ac:chgData name="Sharon Lowery" userId="S::sharon.lowery@dunwoodyga.gov::926e5c9f-00d2-4f9b-bee0-abae2fd50aa7" providerId="AD" clId="Web-{0BAD9771-F33B-8AD2-1616-E78DA955A493}" dt="2026-09-24T19:58:45.450" v="10" actId="20577"/>
          <ac:spMkLst>
            <pc:docMk/>
            <pc:sldMk cId="1348437326" sldId="280"/>
            <ac:spMk id="3" creationId="{3928E8DF-5DD7-A89A-11C4-22367A8E7CB6}"/>
          </ac:spMkLst>
        </pc:spChg>
      </pc:sldChg>
    </pc:docChg>
  </pc:docChgLst>
  <pc:docChgLst>
    <pc:chgData name="Sharon Lowery" userId="926e5c9f-00d2-4f9b-bee0-abae2fd50aa7" providerId="ADAL" clId="{A1714132-CD60-49D9-92B6-E42DF12E20CB}"/>
    <pc:docChg chg="undo custSel addSld delSld modSld">
      <pc:chgData name="Sharon Lowery" userId="926e5c9f-00d2-4f9b-bee0-abae2fd50aa7" providerId="ADAL" clId="{A1714132-CD60-49D9-92B6-E42DF12E20CB}" dt="2026-09-03T14:33:35.217" v="8298" actId="123"/>
      <pc:docMkLst>
        <pc:docMk/>
      </pc:docMkLst>
      <pc:sldChg chg="modSp mod">
        <pc:chgData name="Sharon Lowery" userId="926e5c9f-00d2-4f9b-bee0-abae2fd50aa7" providerId="ADAL" clId="{A1714132-CD60-49D9-92B6-E42DF12E20CB}" dt="2026-09-03T12:21:37.803" v="4841" actId="6549"/>
        <pc:sldMkLst>
          <pc:docMk/>
          <pc:sldMk cId="1348437326" sldId="280"/>
        </pc:sldMkLst>
        <pc:spChg chg="mod">
          <ac:chgData name="Sharon Lowery" userId="926e5c9f-00d2-4f9b-bee0-abae2fd50aa7" providerId="ADAL" clId="{A1714132-CD60-49D9-92B6-E42DF12E20CB}" dt="2026-09-03T12:19:44.189" v="4740" actId="20577"/>
          <ac:spMkLst>
            <pc:docMk/>
            <pc:sldMk cId="1348437326" sldId="280"/>
            <ac:spMk id="2" creationId="{C966434B-C20F-8F42-682A-F0D7BDBF5273}"/>
          </ac:spMkLst>
        </pc:spChg>
        <pc:spChg chg="mod">
          <ac:chgData name="Sharon Lowery" userId="926e5c9f-00d2-4f9b-bee0-abae2fd50aa7" providerId="ADAL" clId="{A1714132-CD60-49D9-92B6-E42DF12E20CB}" dt="2026-09-03T12:21:37.803" v="4841" actId="6549"/>
          <ac:spMkLst>
            <pc:docMk/>
            <pc:sldMk cId="1348437326" sldId="280"/>
            <ac:spMk id="3" creationId="{3928E8DF-5DD7-A89A-11C4-22367A8E7CB6}"/>
          </ac:spMkLst>
        </pc:spChg>
      </pc:sldChg>
      <pc:sldChg chg="delSp modSp mod">
        <pc:chgData name="Sharon Lowery" userId="926e5c9f-00d2-4f9b-bee0-abae2fd50aa7" providerId="ADAL" clId="{A1714132-CD60-49D9-92B6-E42DF12E20CB}" dt="2026-09-03T13:33:09.889" v="7207" actId="20577"/>
        <pc:sldMkLst>
          <pc:docMk/>
          <pc:sldMk cId="2542795621" sldId="282"/>
        </pc:sldMkLst>
        <pc:spChg chg="mod">
          <ac:chgData name="Sharon Lowery" userId="926e5c9f-00d2-4f9b-bee0-abae2fd50aa7" providerId="ADAL" clId="{A1714132-CD60-49D9-92B6-E42DF12E20CB}" dt="2026-09-03T12:33:32.615" v="5316" actId="6549"/>
          <ac:spMkLst>
            <pc:docMk/>
            <pc:sldMk cId="2542795621" sldId="282"/>
            <ac:spMk id="2" creationId="{133D26C4-20C0-3BE4-3ACD-B5D81952C04B}"/>
          </ac:spMkLst>
        </pc:spChg>
        <pc:spChg chg="mod">
          <ac:chgData name="Sharon Lowery" userId="926e5c9f-00d2-4f9b-bee0-abae2fd50aa7" providerId="ADAL" clId="{A1714132-CD60-49D9-92B6-E42DF12E20CB}" dt="2026-09-03T13:33:09.889" v="7207" actId="20577"/>
          <ac:spMkLst>
            <pc:docMk/>
            <pc:sldMk cId="2542795621" sldId="282"/>
            <ac:spMk id="3" creationId="{C4D623F4-8AB9-F8CC-0595-32C8FC5DC9C5}"/>
          </ac:spMkLst>
        </pc:spChg>
      </pc:sldChg>
      <pc:sldChg chg="addSp delSp modSp new mod modClrScheme chgLayout">
        <pc:chgData name="Sharon Lowery" userId="926e5c9f-00d2-4f9b-bee0-abae2fd50aa7" providerId="ADAL" clId="{A1714132-CD60-49D9-92B6-E42DF12E20CB}" dt="2026-09-03T13:35:18.604" v="7386" actId="20577"/>
        <pc:sldMkLst>
          <pc:docMk/>
          <pc:sldMk cId="1293520925" sldId="287"/>
        </pc:sldMkLst>
        <pc:spChg chg="mod ord">
          <ac:chgData name="Sharon Lowery" userId="926e5c9f-00d2-4f9b-bee0-abae2fd50aa7" providerId="ADAL" clId="{A1714132-CD60-49D9-92B6-E42DF12E20CB}" dt="2026-08-31T13:44:45.404" v="4298" actId="700"/>
          <ac:spMkLst>
            <pc:docMk/>
            <pc:sldMk cId="1293520925" sldId="287"/>
            <ac:spMk id="5" creationId="{07631BDE-625D-788F-719D-C5931A71A3FF}"/>
          </ac:spMkLst>
        </pc:spChg>
        <pc:spChg chg="add mod ord">
          <ac:chgData name="Sharon Lowery" userId="926e5c9f-00d2-4f9b-bee0-abae2fd50aa7" providerId="ADAL" clId="{A1714132-CD60-49D9-92B6-E42DF12E20CB}" dt="2026-09-03T12:22:08.936" v="4873" actId="6549"/>
          <ac:spMkLst>
            <pc:docMk/>
            <pc:sldMk cId="1293520925" sldId="287"/>
            <ac:spMk id="6" creationId="{D6DAFDDB-E2FA-04AD-F2AD-B2C0835F216F}"/>
          </ac:spMkLst>
        </pc:spChg>
        <pc:spChg chg="add mod ord">
          <ac:chgData name="Sharon Lowery" userId="926e5c9f-00d2-4f9b-bee0-abae2fd50aa7" providerId="ADAL" clId="{A1714132-CD60-49D9-92B6-E42DF12E20CB}" dt="2026-09-03T13:35:18.604" v="7386" actId="20577"/>
          <ac:spMkLst>
            <pc:docMk/>
            <pc:sldMk cId="1293520925" sldId="287"/>
            <ac:spMk id="7" creationId="{6977ED04-C464-4C4B-D24D-56B1F97A944E}"/>
          </ac:spMkLst>
        </pc:spChg>
      </pc:sldChg>
      <pc:sldChg chg="modSp new mod">
        <pc:chgData name="Sharon Lowery" userId="926e5c9f-00d2-4f9b-bee0-abae2fd50aa7" providerId="ADAL" clId="{A1714132-CD60-49D9-92B6-E42DF12E20CB}" dt="2026-09-03T14:33:35.217" v="8298" actId="123"/>
        <pc:sldMkLst>
          <pc:docMk/>
          <pc:sldMk cId="3024809414" sldId="288"/>
        </pc:sldMkLst>
        <pc:spChg chg="mod">
          <ac:chgData name="Sharon Lowery" userId="926e5c9f-00d2-4f9b-bee0-abae2fd50aa7" providerId="ADAL" clId="{A1714132-CD60-49D9-92B6-E42DF12E20CB}" dt="2026-09-03T12:13:15.859" v="4676" actId="20577"/>
          <ac:spMkLst>
            <pc:docMk/>
            <pc:sldMk cId="3024809414" sldId="288"/>
            <ac:spMk id="2" creationId="{FA625F56-E609-0A04-5F08-5B975B568147}"/>
          </ac:spMkLst>
        </pc:spChg>
        <pc:spChg chg="mod">
          <ac:chgData name="Sharon Lowery" userId="926e5c9f-00d2-4f9b-bee0-abae2fd50aa7" providerId="ADAL" clId="{A1714132-CD60-49D9-92B6-E42DF12E20CB}" dt="2026-09-03T14:33:35.217" v="8298" actId="123"/>
          <ac:spMkLst>
            <pc:docMk/>
            <pc:sldMk cId="3024809414" sldId="288"/>
            <ac:spMk id="3" creationId="{FE32CE8B-B235-69AA-4E4C-F67925007F77}"/>
          </ac:spMkLst>
        </pc:spChg>
      </pc:sldChg>
    </pc:docChg>
  </pc:docChgLst>
  <pc:docChgLst>
    <pc:chgData name="Shayla Alexis" userId="S::shayla.alexis@dunwoodyga.gov::aac321c9-7ace-44da-a38d-f81f55cd9864" providerId="AD" clId="Web-{B505D67E-7E8B-10C0-55A4-F841FBDEB9B1}"/>
    <pc:docChg chg="modSld">
      <pc:chgData name="Shayla Alexis" userId="S::shayla.alexis@dunwoodyga.gov::aac321c9-7ace-44da-a38d-f81f55cd9864" providerId="AD" clId="Web-{B505D67E-7E8B-10C0-55A4-F841FBDEB9B1}" dt="2026-09-24T17:53:56.260" v="19" actId="20577"/>
      <pc:docMkLst>
        <pc:docMk/>
      </pc:docMkLst>
      <pc:sldChg chg="modSp">
        <pc:chgData name="Shayla Alexis" userId="S::shayla.alexis@dunwoodyga.gov::aac321c9-7ace-44da-a38d-f81f55cd9864" providerId="AD" clId="Web-{B505D67E-7E8B-10C0-55A4-F841FBDEB9B1}" dt="2026-09-24T17:50:44.929" v="8" actId="20577"/>
        <pc:sldMkLst>
          <pc:docMk/>
          <pc:sldMk cId="1348437326" sldId="280"/>
        </pc:sldMkLst>
        <pc:spChg chg="mod">
          <ac:chgData name="Shayla Alexis" userId="S::shayla.alexis@dunwoodyga.gov::aac321c9-7ace-44da-a38d-f81f55cd9864" providerId="AD" clId="Web-{B505D67E-7E8B-10C0-55A4-F841FBDEB9B1}" dt="2026-09-24T17:50:44.929" v="8" actId="20577"/>
          <ac:spMkLst>
            <pc:docMk/>
            <pc:sldMk cId="1348437326" sldId="280"/>
            <ac:spMk id="3" creationId="{3928E8DF-5DD7-A89A-11C4-22367A8E7CB6}"/>
          </ac:spMkLst>
        </pc:spChg>
      </pc:sldChg>
      <pc:sldChg chg="modSp">
        <pc:chgData name="Shayla Alexis" userId="S::shayla.alexis@dunwoodyga.gov::aac321c9-7ace-44da-a38d-f81f55cd9864" providerId="AD" clId="Web-{B505D67E-7E8B-10C0-55A4-F841FBDEB9B1}" dt="2026-09-24T17:53:10.369" v="14" actId="20577"/>
        <pc:sldMkLst>
          <pc:docMk/>
          <pc:sldMk cId="2100846978" sldId="284"/>
        </pc:sldMkLst>
        <pc:spChg chg="mod">
          <ac:chgData name="Shayla Alexis" userId="S::shayla.alexis@dunwoodyga.gov::aac321c9-7ace-44da-a38d-f81f55cd9864" providerId="AD" clId="Web-{B505D67E-7E8B-10C0-55A4-F841FBDEB9B1}" dt="2026-09-24T17:53:10.369" v="14" actId="20577"/>
          <ac:spMkLst>
            <pc:docMk/>
            <pc:sldMk cId="2100846978" sldId="284"/>
            <ac:spMk id="3" creationId="{1589C37E-1AF1-CD16-9158-36738D1653F0}"/>
          </ac:spMkLst>
        </pc:spChg>
      </pc:sldChg>
      <pc:sldChg chg="modSp">
        <pc:chgData name="Shayla Alexis" userId="S::shayla.alexis@dunwoodyga.gov::aac321c9-7ace-44da-a38d-f81f55cd9864" providerId="AD" clId="Web-{B505D67E-7E8B-10C0-55A4-F841FBDEB9B1}" dt="2026-09-24T17:51:36.102" v="10" actId="20577"/>
        <pc:sldMkLst>
          <pc:docMk/>
          <pc:sldMk cId="1293520925" sldId="287"/>
        </pc:sldMkLst>
        <pc:spChg chg="mod">
          <ac:chgData name="Shayla Alexis" userId="S::shayla.alexis@dunwoodyga.gov::aac321c9-7ace-44da-a38d-f81f55cd9864" providerId="AD" clId="Web-{B505D67E-7E8B-10C0-55A4-F841FBDEB9B1}" dt="2026-09-24T17:51:36.102" v="10" actId="20577"/>
          <ac:spMkLst>
            <pc:docMk/>
            <pc:sldMk cId="1293520925" sldId="287"/>
            <ac:spMk id="7" creationId="{6977ED04-C464-4C4B-D24D-56B1F97A944E}"/>
          </ac:spMkLst>
        </pc:spChg>
      </pc:sldChg>
      <pc:sldChg chg="modSp">
        <pc:chgData name="Shayla Alexis" userId="S::shayla.alexis@dunwoodyga.gov::aac321c9-7ace-44da-a38d-f81f55cd9864" providerId="AD" clId="Web-{B505D67E-7E8B-10C0-55A4-F841FBDEB9B1}" dt="2026-09-24T17:53:56.260" v="19" actId="20577"/>
        <pc:sldMkLst>
          <pc:docMk/>
          <pc:sldMk cId="2619741600" sldId="289"/>
        </pc:sldMkLst>
        <pc:spChg chg="mod">
          <ac:chgData name="Shayla Alexis" userId="S::shayla.alexis@dunwoodyga.gov::aac321c9-7ace-44da-a38d-f81f55cd9864" providerId="AD" clId="Web-{B505D67E-7E8B-10C0-55A4-F841FBDEB9B1}" dt="2026-09-24T17:53:56.260" v="19" actId="20577"/>
          <ac:spMkLst>
            <pc:docMk/>
            <pc:sldMk cId="2619741600" sldId="289"/>
            <ac:spMk id="3" creationId="{BC881E2B-2298-D7D9-6550-E0B47BBE038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B71916CD-B228-4F0A-BBF4-2A7F7CC98D3A}" type="datetimeFigureOut">
              <a:rPr lang="en-US" smtClean="0"/>
              <a:t>9/24/2026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3619A63-035B-4343-9498-76B733195C2A}" type="slidenum">
              <a:rPr lang="en-US" smtClean="0"/>
              <a:t>‹#›</a:t>
            </a:fld>
            <a:endParaRPr lang="en-US" dirty="0"/>
          </a:p>
        </p:txBody>
      </p:sp>
    </p:spTree>
    <p:extLst>
      <p:ext uri="{BB962C8B-B14F-4D97-AF65-F5344CB8AC3E}">
        <p14:creationId xmlns:p14="http://schemas.microsoft.com/office/powerpoint/2010/main" val="731742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619A63-035B-4343-9498-76B733195C2A}" type="slidenum">
              <a:rPr lang="en-US" smtClean="0"/>
              <a:t>1</a:t>
            </a:fld>
            <a:endParaRPr lang="en-US" dirty="0"/>
          </a:p>
        </p:txBody>
      </p:sp>
    </p:spTree>
    <p:extLst>
      <p:ext uri="{BB962C8B-B14F-4D97-AF65-F5344CB8AC3E}">
        <p14:creationId xmlns:p14="http://schemas.microsoft.com/office/powerpoint/2010/main" val="24635190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EDDC99D-C641-6C2E-F735-88E95939F111}"/>
              </a:ext>
            </a:extLst>
          </p:cNvPr>
          <p:cNvPicPr>
            <a:picLocks noChangeAspect="1"/>
          </p:cNvPicPr>
          <p:nvPr userDrawn="1"/>
        </p:nvPicPr>
        <p:blipFill>
          <a:blip r:embed="rId3">
            <a:duotone>
              <a:prstClr val="black"/>
              <a:schemeClr val="accent5">
                <a:tint val="45000"/>
                <a:satMod val="400000"/>
              </a:schemeClr>
            </a:duotone>
            <a:alphaModFix/>
            <a:extLst>
              <a:ext uri="{BEBA8EAE-BF5A-486C-A8C5-ECC9F3942E4B}">
                <a14:imgProps xmlns:a14="http://schemas.microsoft.com/office/drawing/2010/main">
                  <a14:imgLayer r:embed="rId4">
                    <a14:imgEffect>
                      <a14:sharpenSoften amount="100000"/>
                    </a14:imgEffect>
                    <a14:imgEffect>
                      <a14:brightnessContrast bright="-100000" contrast="52000"/>
                    </a14:imgEffect>
                  </a14:imgLayer>
                </a14:imgProps>
              </a:ext>
            </a:extLst>
          </a:blip>
          <a:stretch>
            <a:fillRect/>
          </a:stretch>
        </p:blipFill>
        <p:spPr>
          <a:xfrm>
            <a:off x="3920171" y="2600325"/>
            <a:ext cx="4735799" cy="1354439"/>
          </a:xfrm>
          <a:prstGeom prst="rect">
            <a:avLst/>
          </a:prstGeom>
          <a:noFill/>
        </p:spPr>
      </p:pic>
      <p:sp>
        <p:nvSpPr>
          <p:cNvPr id="12" name="Subtitle 7">
            <a:extLst>
              <a:ext uri="{FF2B5EF4-FFF2-40B4-BE49-F238E27FC236}">
                <a16:creationId xmlns:a16="http://schemas.microsoft.com/office/drawing/2014/main" id="{2E4D2332-1666-2CF7-C5EE-B3F6FCBBBD4A}"/>
              </a:ext>
            </a:extLst>
          </p:cNvPr>
          <p:cNvSpPr>
            <a:spLocks noGrp="1"/>
          </p:cNvSpPr>
          <p:nvPr>
            <p:ph type="subTitle" idx="1"/>
          </p:nvPr>
        </p:nvSpPr>
        <p:spPr>
          <a:xfrm>
            <a:off x="0" y="4522583"/>
            <a:ext cx="12192000" cy="1060315"/>
          </a:xfrm>
          <a:solidFill>
            <a:srgbClr val="002060">
              <a:alpha val="70000"/>
            </a:srgbClr>
          </a:solidFill>
        </p:spPr>
        <p:txBody>
          <a:bodyPr>
            <a:normAutofit/>
          </a:bodyPr>
          <a:lstStyle>
            <a:lvl1pPr algn="ctr">
              <a:defRPr/>
            </a:lvl1pPr>
          </a:lstStyle>
          <a:p>
            <a:r>
              <a:rPr lang="en-US" sz="3600" b="1">
                <a:solidFill>
                  <a:schemeClr val="bg1"/>
                </a:solidFill>
              </a:rPr>
              <a:t>Topic</a:t>
            </a:r>
          </a:p>
          <a:p>
            <a:r>
              <a:rPr lang="en-US" sz="1800" b="1">
                <a:solidFill>
                  <a:schemeClr val="bg1"/>
                </a:solidFill>
              </a:rPr>
              <a:t>Date </a:t>
            </a:r>
          </a:p>
        </p:txBody>
      </p:sp>
    </p:spTree>
    <p:extLst>
      <p:ext uri="{BB962C8B-B14F-4D97-AF65-F5344CB8AC3E}">
        <p14:creationId xmlns:p14="http://schemas.microsoft.com/office/powerpoint/2010/main" val="37266695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74703" y="83155"/>
            <a:ext cx="10955045" cy="773755"/>
          </a:xfrm>
        </p:spPr>
        <p:txBody>
          <a:bodyPr/>
          <a:lstStyle>
            <a:lvl1pPr marL="0">
              <a:defRPr/>
            </a:lvl1pPr>
          </a:lstStyle>
          <a:p>
            <a:r>
              <a:rPr lang="en-US"/>
              <a:t>Click to edit Master title style</a:t>
            </a:r>
          </a:p>
        </p:txBody>
      </p:sp>
      <p:sp>
        <p:nvSpPr>
          <p:cNvPr id="3" name="Content Placeholder 2"/>
          <p:cNvSpPr>
            <a:spLocks noGrp="1"/>
          </p:cNvSpPr>
          <p:nvPr>
            <p:ph idx="1"/>
          </p:nvPr>
        </p:nvSpPr>
        <p:spPr>
          <a:xfrm>
            <a:off x="674703" y="1020931"/>
            <a:ext cx="10955045" cy="5241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19078D7-48D9-421F-BB58-077BD35B5BA3}" type="slidenum">
              <a:rPr lang="en-US" smtClean="0"/>
              <a:t>‹#›</a:t>
            </a:fld>
            <a:endParaRPr lang="en-US" dirty="0"/>
          </a:p>
        </p:txBody>
      </p:sp>
    </p:spTree>
    <p:extLst>
      <p:ext uri="{BB962C8B-B14F-4D97-AF65-F5344CB8AC3E}">
        <p14:creationId xmlns:p14="http://schemas.microsoft.com/office/powerpoint/2010/main" val="3520888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A5E2F8EF-BB61-4BB6-AF82-B4F0A683C0A1}"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EE24F974-5A83-3C6C-74C1-C5A50C53A721}"/>
              </a:ext>
            </a:extLst>
          </p:cNvPr>
          <p:cNvPicPr>
            <a:picLocks noChangeAspect="1"/>
          </p:cNvPicPr>
          <p:nvPr userDrawn="1"/>
        </p:nvPicPr>
        <p:blipFill>
          <a:blip r:embed="rId2"/>
          <a:stretch>
            <a:fillRect/>
          </a:stretch>
        </p:blipFill>
        <p:spPr>
          <a:xfrm>
            <a:off x="97067" y="6452267"/>
            <a:ext cx="1255885" cy="359695"/>
          </a:xfrm>
          <a:prstGeom prst="rect">
            <a:avLst/>
          </a:prstGeom>
        </p:spPr>
      </p:pic>
    </p:spTree>
    <p:extLst>
      <p:ext uri="{BB962C8B-B14F-4D97-AF65-F5344CB8AC3E}">
        <p14:creationId xmlns:p14="http://schemas.microsoft.com/office/powerpoint/2010/main" val="1377818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A5E2F8EF-BB61-4BB6-AF82-B4F0A683C0A1}" type="slidenum">
              <a:rPr lang="en-US" smtClean="0"/>
              <a:t>‹#›</a:t>
            </a:fld>
            <a:endParaRPr lang="en-US" dirty="0"/>
          </a:p>
        </p:txBody>
      </p:sp>
    </p:spTree>
    <p:extLst>
      <p:ext uri="{BB962C8B-B14F-4D97-AF65-F5344CB8AC3E}">
        <p14:creationId xmlns:p14="http://schemas.microsoft.com/office/powerpoint/2010/main" val="1279463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p>
            <a:fld id="{A5E2F8EF-BB61-4BB6-AF82-B4F0A683C0A1}" type="slidenum">
              <a:rPr lang="en-US" smtClean="0"/>
              <a:t>‹#›</a:t>
            </a:fld>
            <a:endParaRPr lang="en-US" dirty="0"/>
          </a:p>
        </p:txBody>
      </p:sp>
    </p:spTree>
    <p:extLst>
      <p:ext uri="{BB962C8B-B14F-4D97-AF65-F5344CB8AC3E}">
        <p14:creationId xmlns:p14="http://schemas.microsoft.com/office/powerpoint/2010/main" val="2831652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A5E2F8EF-BB61-4BB6-AF82-B4F0A683C0A1}" type="slidenum">
              <a:rPr lang="en-US" smtClean="0"/>
              <a:t>‹#›</a:t>
            </a:fld>
            <a:endParaRPr lang="en-US" dirty="0"/>
          </a:p>
        </p:txBody>
      </p:sp>
    </p:spTree>
    <p:extLst>
      <p:ext uri="{BB962C8B-B14F-4D97-AF65-F5344CB8AC3E}">
        <p14:creationId xmlns:p14="http://schemas.microsoft.com/office/powerpoint/2010/main" val="32118640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userDrawn="1"/>
        </p:nvSpPr>
        <p:spPr>
          <a:xfrm>
            <a:off x="0" y="6396104"/>
            <a:ext cx="12188825" cy="4572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Slide Number Placeholder 8"/>
          <p:cNvSpPr>
            <a:spLocks noGrp="1"/>
          </p:cNvSpPr>
          <p:nvPr>
            <p:ph type="sldNum" sz="quarter" idx="12"/>
          </p:nvPr>
        </p:nvSpPr>
        <p:spPr/>
        <p:txBody>
          <a:bodyPr/>
          <a:lstStyle/>
          <a:p>
            <a:fld id="{A5E2F8EF-BB61-4BB6-AF82-B4F0A683C0A1}" type="slidenum">
              <a:rPr lang="en-US" smtClean="0"/>
              <a:t>‹#›</a:t>
            </a:fld>
            <a:endParaRPr lang="en-US" dirty="0"/>
          </a:p>
        </p:txBody>
      </p:sp>
      <p:pic>
        <p:nvPicPr>
          <p:cNvPr id="2" name="Picture 1">
            <a:extLst>
              <a:ext uri="{FF2B5EF4-FFF2-40B4-BE49-F238E27FC236}">
                <a16:creationId xmlns:a16="http://schemas.microsoft.com/office/drawing/2014/main" id="{5F91BC3C-9BDE-453B-12A9-41F980E9CA0F}"/>
              </a:ext>
            </a:extLst>
          </p:cNvPr>
          <p:cNvPicPr>
            <a:picLocks noChangeAspect="1"/>
          </p:cNvPicPr>
          <p:nvPr userDrawn="1"/>
        </p:nvPicPr>
        <p:blipFill>
          <a:blip r:embed="rId2"/>
          <a:stretch>
            <a:fillRect/>
          </a:stretch>
        </p:blipFill>
        <p:spPr>
          <a:xfrm>
            <a:off x="0" y="6446837"/>
            <a:ext cx="1255885" cy="359695"/>
          </a:xfrm>
          <a:prstGeom prst="rect">
            <a:avLst/>
          </a:prstGeom>
        </p:spPr>
      </p:pic>
    </p:spTree>
    <p:extLst>
      <p:ext uri="{BB962C8B-B14F-4D97-AF65-F5344CB8AC3E}">
        <p14:creationId xmlns:p14="http://schemas.microsoft.com/office/powerpoint/2010/main" val="2872925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5E2F8EF-BB61-4BB6-AF82-B4F0A683C0A1}" type="slidenum">
              <a:rPr lang="en-US" smtClean="0"/>
              <a:t>‹#›</a:t>
            </a:fld>
            <a:endParaRPr lang="en-US" dirty="0"/>
          </a:p>
        </p:txBody>
      </p:sp>
      <p:pic>
        <p:nvPicPr>
          <p:cNvPr id="10" name="Picture 9">
            <a:extLst>
              <a:ext uri="{FF2B5EF4-FFF2-40B4-BE49-F238E27FC236}">
                <a16:creationId xmlns:a16="http://schemas.microsoft.com/office/drawing/2014/main" id="{19EA68E3-4BD0-E19C-5A75-9C1FF9AF24D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0444" y="6401368"/>
            <a:ext cx="1261640" cy="360468"/>
          </a:xfrm>
          <a:prstGeom prst="rect">
            <a:avLst/>
          </a:prstGeom>
        </p:spPr>
      </p:pic>
    </p:spTree>
    <p:extLst>
      <p:ext uri="{BB962C8B-B14F-4D97-AF65-F5344CB8AC3E}">
        <p14:creationId xmlns:p14="http://schemas.microsoft.com/office/powerpoint/2010/main" val="3424239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A5E2F8EF-BB61-4BB6-AF82-B4F0A683C0A1}" type="slidenum">
              <a:rPr lang="en-US" smtClean="0"/>
              <a:t>‹#›</a:t>
            </a:fld>
            <a:endParaRPr lang="en-US" dirty="0"/>
          </a:p>
        </p:txBody>
      </p:sp>
      <p:pic>
        <p:nvPicPr>
          <p:cNvPr id="10" name="Picture 9">
            <a:extLst>
              <a:ext uri="{FF2B5EF4-FFF2-40B4-BE49-F238E27FC236}">
                <a16:creationId xmlns:a16="http://schemas.microsoft.com/office/drawing/2014/main" id="{7793F960-212C-0B7A-94A5-B10E0BF3131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99" y="6446837"/>
            <a:ext cx="1261640" cy="360468"/>
          </a:xfrm>
          <a:prstGeom prst="rect">
            <a:avLst/>
          </a:prstGeom>
        </p:spPr>
      </p:pic>
    </p:spTree>
    <p:extLst>
      <p:ext uri="{BB962C8B-B14F-4D97-AF65-F5344CB8AC3E}">
        <p14:creationId xmlns:p14="http://schemas.microsoft.com/office/powerpoint/2010/main" val="2829986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A5E2F8EF-BB61-4BB6-AF82-B4F0A683C0A1}" type="slidenum">
              <a:rPr lang="en-US" smtClean="0"/>
              <a:t>‹#›</a:t>
            </a:fld>
            <a:endParaRPr lang="en-US" dirty="0"/>
          </a:p>
        </p:txBody>
      </p:sp>
    </p:spTree>
    <p:extLst>
      <p:ext uri="{BB962C8B-B14F-4D97-AF65-F5344CB8AC3E}">
        <p14:creationId xmlns:p14="http://schemas.microsoft.com/office/powerpoint/2010/main" val="2723571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userDrawn="1"/>
        </p:nvSpPr>
        <p:spPr>
          <a:xfrm>
            <a:off x="3175" y="6400800"/>
            <a:ext cx="12188825" cy="4572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A5E2F8EF-BB61-4BB6-AF82-B4F0A683C0A1}" type="slidenum">
              <a:rPr lang="en-US" smtClean="0"/>
              <a:t>‹#›</a:t>
            </a:fld>
            <a:endParaRPr lang="en-US" dirty="0"/>
          </a:p>
        </p:txBody>
      </p:sp>
      <p:pic>
        <p:nvPicPr>
          <p:cNvPr id="9" name="Picture 8">
            <a:extLst>
              <a:ext uri="{FF2B5EF4-FFF2-40B4-BE49-F238E27FC236}">
                <a16:creationId xmlns:a16="http://schemas.microsoft.com/office/drawing/2014/main" id="{2C058B05-3034-1E44-DB5E-43018DDBED8C}"/>
              </a:ext>
            </a:extLst>
          </p:cNvPr>
          <p:cNvPicPr>
            <a:picLocks noChangeAspect="1"/>
          </p:cNvPicPr>
          <p:nvPr userDrawn="1"/>
        </p:nvPicPr>
        <p:blipFill>
          <a:blip r:embed="rId2"/>
          <a:stretch>
            <a:fillRect/>
          </a:stretch>
        </p:blipFill>
        <p:spPr>
          <a:xfrm>
            <a:off x="70434" y="6444932"/>
            <a:ext cx="1255885" cy="359695"/>
          </a:xfrm>
          <a:prstGeom prst="rect">
            <a:avLst/>
          </a:prstGeom>
        </p:spPr>
      </p:pic>
    </p:spTree>
    <p:extLst>
      <p:ext uri="{BB962C8B-B14F-4D97-AF65-F5344CB8AC3E}">
        <p14:creationId xmlns:p14="http://schemas.microsoft.com/office/powerpoint/2010/main" val="3087831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 y="6400800"/>
            <a:ext cx="12192000" cy="4572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9" name="Rectangle 8"/>
          <p:cNvSpPr/>
          <p:nvPr/>
        </p:nvSpPr>
        <p:spPr>
          <a:xfrm>
            <a:off x="0" y="6334316"/>
            <a:ext cx="12192001" cy="6599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Placeholder 1"/>
          <p:cNvSpPr>
            <a:spLocks noGrp="1"/>
          </p:cNvSpPr>
          <p:nvPr>
            <p:ph type="title"/>
          </p:nvPr>
        </p:nvSpPr>
        <p:spPr>
          <a:xfrm>
            <a:off x="781235" y="83155"/>
            <a:ext cx="10777491" cy="773755"/>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781235" y="1020931"/>
            <a:ext cx="10777491" cy="5241625"/>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0681693" y="6446837"/>
            <a:ext cx="1312025" cy="365125"/>
          </a:xfrm>
          <a:prstGeom prst="rect">
            <a:avLst/>
          </a:prstGeom>
        </p:spPr>
        <p:txBody>
          <a:bodyPr vert="horz" lIns="91440" tIns="45720" rIns="91440" bIns="45720" rtlCol="0" anchor="ctr"/>
          <a:lstStyle>
            <a:lvl1pPr algn="r">
              <a:defRPr sz="1050">
                <a:solidFill>
                  <a:srgbClr val="FFFFFF"/>
                </a:solidFill>
              </a:defRPr>
            </a:lvl1pPr>
          </a:lstStyle>
          <a:p>
            <a:fld id="{A5E2F8EF-BB61-4BB6-AF82-B4F0A683C0A1}" type="slidenum">
              <a:rPr lang="en-US" smtClean="0"/>
              <a:t>‹#›</a:t>
            </a:fld>
            <a:endParaRPr lang="en-US" dirty="0"/>
          </a:p>
        </p:txBody>
      </p:sp>
      <p:pic>
        <p:nvPicPr>
          <p:cNvPr id="8" name="Picture 7">
            <a:extLst>
              <a:ext uri="{FF2B5EF4-FFF2-40B4-BE49-F238E27FC236}">
                <a16:creationId xmlns:a16="http://schemas.microsoft.com/office/drawing/2014/main" id="{CAFC102A-E040-79B4-47C5-A5C0FF368389}"/>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5499" y="6425773"/>
            <a:ext cx="1261640" cy="360468"/>
          </a:xfrm>
          <a:prstGeom prst="rect">
            <a:avLst/>
          </a:prstGeom>
        </p:spPr>
      </p:pic>
    </p:spTree>
    <p:extLst>
      <p:ext uri="{BB962C8B-B14F-4D97-AF65-F5344CB8AC3E}">
        <p14:creationId xmlns:p14="http://schemas.microsoft.com/office/powerpoint/2010/main" val="2531661038"/>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Aptos" panose="020B0004020202020204" pitchFamily="34" charset="0"/>
          <a:ea typeface="+mj-ea"/>
          <a:cs typeface="+mj-cs"/>
        </a:defRPr>
      </a:lvl1pPr>
    </p:titleStyle>
    <p:bodyStyle>
      <a:lvl1pPr marL="342900" indent="-342900" algn="l" defTabSz="914400" rtl="0" eaLnBrk="1" latinLnBrk="0" hangingPunct="1">
        <a:lnSpc>
          <a:spcPct val="90000"/>
        </a:lnSpc>
        <a:spcBef>
          <a:spcPts val="1200"/>
        </a:spcBef>
        <a:spcAft>
          <a:spcPts val="200"/>
        </a:spcAft>
        <a:buClr>
          <a:schemeClr val="tx1"/>
        </a:buClr>
        <a:buSzPct val="100000"/>
        <a:buFont typeface="Arial" panose="020B0604020202020204" pitchFamily="34" charset="0"/>
        <a:buChar char="•"/>
        <a:defRPr sz="3600" kern="1200" baseline="0">
          <a:solidFill>
            <a:schemeClr val="tx1">
              <a:lumMod val="75000"/>
              <a:lumOff val="25000"/>
            </a:schemeClr>
          </a:solidFill>
          <a:latin typeface="Aptos" panose="020B0004020202020204" pitchFamily="34" charset="0"/>
          <a:ea typeface="+mn-ea"/>
          <a:cs typeface="+mn-cs"/>
        </a:defRPr>
      </a:lvl1pPr>
      <a:lvl2pPr marL="486918" indent="-285750" algn="l" defTabSz="914400" rtl="0" eaLnBrk="1" latinLnBrk="0" hangingPunct="1">
        <a:lnSpc>
          <a:spcPct val="90000"/>
        </a:lnSpc>
        <a:spcBef>
          <a:spcPts val="200"/>
        </a:spcBef>
        <a:spcAft>
          <a:spcPts val="400"/>
        </a:spcAft>
        <a:buClr>
          <a:schemeClr val="tx1"/>
        </a:buClr>
        <a:buFont typeface="Arial" panose="020B0604020202020204" pitchFamily="34" charset="0"/>
        <a:buChar char="•"/>
        <a:defRPr sz="3200" kern="1200" baseline="0">
          <a:solidFill>
            <a:schemeClr val="tx1">
              <a:lumMod val="75000"/>
              <a:lumOff val="25000"/>
            </a:schemeClr>
          </a:solidFill>
          <a:latin typeface="Aptos" panose="020B0004020202020204" pitchFamily="34" charset="0"/>
          <a:ea typeface="+mn-ea"/>
          <a:cs typeface="+mn-cs"/>
        </a:defRPr>
      </a:lvl2pPr>
      <a:lvl3pPr marL="669798" indent="-285750" algn="l" defTabSz="914400" rtl="0" eaLnBrk="1" latinLnBrk="0" hangingPunct="1">
        <a:lnSpc>
          <a:spcPct val="90000"/>
        </a:lnSpc>
        <a:spcBef>
          <a:spcPts val="200"/>
        </a:spcBef>
        <a:spcAft>
          <a:spcPts val="400"/>
        </a:spcAft>
        <a:buClr>
          <a:schemeClr val="tx1"/>
        </a:buClr>
        <a:buFont typeface="Arial" panose="020B0604020202020204" pitchFamily="34" charset="0"/>
        <a:buChar char="•"/>
        <a:defRPr sz="2800" kern="1200" baseline="0">
          <a:solidFill>
            <a:schemeClr val="tx1">
              <a:lumMod val="75000"/>
              <a:lumOff val="25000"/>
            </a:schemeClr>
          </a:solidFill>
          <a:latin typeface="Aptos" panose="020B0004020202020204" pitchFamily="34" charset="0"/>
          <a:ea typeface="+mn-ea"/>
          <a:cs typeface="+mn-cs"/>
        </a:defRPr>
      </a:lvl3pPr>
      <a:lvl4pPr marL="852678" indent="-285750" algn="l" defTabSz="914400" rtl="0" eaLnBrk="1" latinLnBrk="0" hangingPunct="1">
        <a:lnSpc>
          <a:spcPct val="90000"/>
        </a:lnSpc>
        <a:spcBef>
          <a:spcPts val="200"/>
        </a:spcBef>
        <a:spcAft>
          <a:spcPts val="400"/>
        </a:spcAft>
        <a:buClr>
          <a:schemeClr val="tx1"/>
        </a:buClr>
        <a:buFont typeface="Arial" panose="020B0604020202020204" pitchFamily="34" charset="0"/>
        <a:buChar char="•"/>
        <a:defRPr sz="2400" kern="1200" baseline="0">
          <a:solidFill>
            <a:schemeClr val="tx1">
              <a:lumMod val="75000"/>
              <a:lumOff val="25000"/>
            </a:schemeClr>
          </a:solidFill>
          <a:latin typeface="Aptos" panose="020B0004020202020204" pitchFamily="34" charset="0"/>
          <a:ea typeface="+mn-ea"/>
          <a:cs typeface="+mn-cs"/>
        </a:defRPr>
      </a:lvl4pPr>
      <a:lvl5pPr marL="1035558" indent="-285750" algn="l" defTabSz="914400" rtl="0" eaLnBrk="1" latinLnBrk="0" hangingPunct="1">
        <a:lnSpc>
          <a:spcPct val="90000"/>
        </a:lnSpc>
        <a:spcBef>
          <a:spcPts val="200"/>
        </a:spcBef>
        <a:spcAft>
          <a:spcPts val="400"/>
        </a:spcAft>
        <a:buClr>
          <a:schemeClr val="tx1"/>
        </a:buClr>
        <a:buFont typeface="Arial" panose="020B0604020202020204" pitchFamily="34" charset="0"/>
        <a:buChar char="•"/>
        <a:defRPr sz="2000" kern="1200" baseline="0">
          <a:solidFill>
            <a:schemeClr val="tx1">
              <a:lumMod val="75000"/>
              <a:lumOff val="25000"/>
            </a:schemeClr>
          </a:solidFill>
          <a:latin typeface="Aptos" panose="020B0004020202020204" pitchFamily="34" charset="0"/>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C5B175FD-D4A1-7EC3-3686-A4124B06135F}"/>
              </a:ext>
            </a:extLst>
          </p:cNvPr>
          <p:cNvSpPr>
            <a:spLocks noGrp="1"/>
          </p:cNvSpPr>
          <p:nvPr>
            <p:ph type="subTitle" idx="1"/>
          </p:nvPr>
        </p:nvSpPr>
        <p:spPr>
          <a:xfrm>
            <a:off x="0" y="4700357"/>
            <a:ext cx="12192000" cy="1404594"/>
          </a:xfrm>
        </p:spPr>
        <p:txBody>
          <a:bodyPr vert="horz" lIns="0" tIns="45720" rIns="0" bIns="45720" rtlCol="0" anchor="t">
            <a:normAutofit fontScale="25000" lnSpcReduction="20000"/>
          </a:bodyPr>
          <a:lstStyle/>
          <a:p>
            <a:pPr marL="0" indent="0">
              <a:buNone/>
            </a:pPr>
            <a:endParaRPr lang="en-US" sz="2100" b="1" dirty="0">
              <a:solidFill>
                <a:schemeClr val="bg1"/>
              </a:solidFill>
              <a:effectLst>
                <a:outerShdw blurRad="38100" dist="38100" dir="2700000" algn="tl">
                  <a:srgbClr val="000000">
                    <a:alpha val="43137"/>
                  </a:srgbClr>
                </a:outerShdw>
              </a:effectLst>
            </a:endParaRPr>
          </a:p>
          <a:p>
            <a:pPr marL="0" indent="0">
              <a:buNone/>
            </a:pPr>
            <a:r>
              <a:rPr lang="en-US" sz="9000" b="1" dirty="0">
                <a:solidFill>
                  <a:schemeClr val="bg1"/>
                </a:solidFill>
                <a:effectLst>
                  <a:outerShdw blurRad="38100" dist="38100" dir="2700000" algn="tl">
                    <a:srgbClr val="000000">
                      <a:alpha val="43137"/>
                    </a:srgbClr>
                  </a:outerShdw>
                </a:effectLst>
              </a:rPr>
              <a:t>City of Dunwoody / Budget Retreat</a:t>
            </a:r>
          </a:p>
          <a:p>
            <a:pPr marL="0" indent="0">
              <a:buNone/>
            </a:pPr>
            <a:r>
              <a:rPr lang="en-US" sz="9000" b="1" dirty="0">
                <a:solidFill>
                  <a:schemeClr val="bg1"/>
                </a:solidFill>
                <a:effectLst>
                  <a:outerShdw blurRad="38100" dist="38100" dir="2700000" algn="tl">
                    <a:srgbClr val="000000">
                      <a:alpha val="43137"/>
                    </a:srgbClr>
                  </a:outerShdw>
                </a:effectLst>
                <a:latin typeface="Aptos"/>
              </a:rPr>
              <a:t>City Clerk</a:t>
            </a:r>
          </a:p>
          <a:p>
            <a:pPr marL="0" indent="0">
              <a:buNone/>
            </a:pPr>
            <a:r>
              <a:rPr lang="en-US" sz="5100" b="1" dirty="0">
                <a:solidFill>
                  <a:schemeClr val="bg1"/>
                </a:solidFill>
                <a:effectLst>
                  <a:outerShdw blurRad="38100" dist="38100" dir="2700000" algn="tl">
                    <a:srgbClr val="000000">
                      <a:alpha val="43137"/>
                    </a:srgbClr>
                  </a:outerShdw>
                </a:effectLst>
                <a:latin typeface="Aptos"/>
              </a:rPr>
              <a:t>September 30, 2026</a:t>
            </a:r>
          </a:p>
        </p:txBody>
      </p:sp>
    </p:spTree>
    <p:extLst>
      <p:ext uri="{BB962C8B-B14F-4D97-AF65-F5344CB8AC3E}">
        <p14:creationId xmlns:p14="http://schemas.microsoft.com/office/powerpoint/2010/main" val="2804837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25F56-E609-0A04-5F08-5B975B568147}"/>
              </a:ext>
            </a:extLst>
          </p:cNvPr>
          <p:cNvSpPr>
            <a:spLocks noGrp="1"/>
          </p:cNvSpPr>
          <p:nvPr>
            <p:ph type="title"/>
          </p:nvPr>
        </p:nvSpPr>
        <p:spPr/>
        <p:txBody>
          <a:bodyPr>
            <a:normAutofit/>
          </a:bodyPr>
          <a:lstStyle/>
          <a:p>
            <a:r>
              <a:rPr lang="en-US" sz="4300" b="1" dirty="0"/>
              <a:t>City Clerk Mission Statement</a:t>
            </a:r>
          </a:p>
        </p:txBody>
      </p:sp>
      <p:sp>
        <p:nvSpPr>
          <p:cNvPr id="3" name="Content Placeholder 2">
            <a:extLst>
              <a:ext uri="{FF2B5EF4-FFF2-40B4-BE49-F238E27FC236}">
                <a16:creationId xmlns:a16="http://schemas.microsoft.com/office/drawing/2014/main" id="{FE32CE8B-B235-69AA-4E4C-F67925007F77}"/>
              </a:ext>
            </a:extLst>
          </p:cNvPr>
          <p:cNvSpPr>
            <a:spLocks noGrp="1"/>
          </p:cNvSpPr>
          <p:nvPr>
            <p:ph idx="1"/>
          </p:nvPr>
        </p:nvSpPr>
        <p:spPr/>
        <p:txBody>
          <a:bodyPr vert="horz" lIns="0" tIns="45720" rIns="0" bIns="45720" rtlCol="0" anchor="t">
            <a:normAutofit/>
          </a:bodyPr>
          <a:lstStyle/>
          <a:p>
            <a:pPr marL="0" indent="0">
              <a:buNone/>
            </a:pPr>
            <a:r>
              <a:rPr lang="en-US" sz="2800" dirty="0"/>
              <a:t>To assist the citizens and staff of the City of Dunwoody by providing prompt, courteous, and professional service that facilitates the transparent flow of information between the City, its citizens, and its stakeholders. This department manages agendas and minutes for the City Council as well as City boards and commissions. It also maintains organized and accurate records of all contracts, agreements, resolutions, ordinances, and other documents relevant to the City of Dunwoody.</a:t>
            </a:r>
            <a:endParaRPr lang="en-US"/>
          </a:p>
          <a:p>
            <a:endParaRPr lang="en-US" sz="2800" dirty="0"/>
          </a:p>
        </p:txBody>
      </p:sp>
      <p:sp>
        <p:nvSpPr>
          <p:cNvPr id="4" name="Slide Number Placeholder 3">
            <a:extLst>
              <a:ext uri="{FF2B5EF4-FFF2-40B4-BE49-F238E27FC236}">
                <a16:creationId xmlns:a16="http://schemas.microsoft.com/office/drawing/2014/main" id="{EEF48234-B5BB-7A96-59DE-AE01DBAFBE13}"/>
              </a:ext>
            </a:extLst>
          </p:cNvPr>
          <p:cNvSpPr>
            <a:spLocks noGrp="1"/>
          </p:cNvSpPr>
          <p:nvPr>
            <p:ph type="sldNum" sz="quarter" idx="12"/>
          </p:nvPr>
        </p:nvSpPr>
        <p:spPr/>
        <p:txBody>
          <a:bodyPr/>
          <a:lstStyle/>
          <a:p>
            <a:fld id="{D19078D7-48D9-421F-BB58-077BD35B5BA3}" type="slidenum">
              <a:rPr lang="en-US" smtClean="0"/>
              <a:t>2</a:t>
            </a:fld>
            <a:endParaRPr lang="en-US" dirty="0"/>
          </a:p>
        </p:txBody>
      </p:sp>
    </p:spTree>
    <p:extLst>
      <p:ext uri="{BB962C8B-B14F-4D97-AF65-F5344CB8AC3E}">
        <p14:creationId xmlns:p14="http://schemas.microsoft.com/office/powerpoint/2010/main" val="3024809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AB40D-4EB3-F2EC-A440-CE2838ECBA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66434B-C20F-8F42-682A-F0D7BDBF5273}"/>
              </a:ext>
            </a:extLst>
          </p:cNvPr>
          <p:cNvSpPr>
            <a:spLocks noGrp="1"/>
          </p:cNvSpPr>
          <p:nvPr>
            <p:ph type="title"/>
          </p:nvPr>
        </p:nvSpPr>
        <p:spPr>
          <a:xfrm>
            <a:off x="474710" y="286603"/>
            <a:ext cx="11143358" cy="702302"/>
          </a:xfrm>
        </p:spPr>
        <p:txBody>
          <a:bodyPr>
            <a:normAutofit fontScale="90000"/>
          </a:bodyPr>
          <a:lstStyle/>
          <a:p>
            <a:r>
              <a:rPr lang="en-US" b="1" dirty="0">
                <a:latin typeface="Aptos"/>
              </a:rPr>
              <a:t>City Clerk </a:t>
            </a:r>
          </a:p>
        </p:txBody>
      </p:sp>
      <p:sp>
        <p:nvSpPr>
          <p:cNvPr id="4" name="Slide Number Placeholder 3">
            <a:extLst>
              <a:ext uri="{FF2B5EF4-FFF2-40B4-BE49-F238E27FC236}">
                <a16:creationId xmlns:a16="http://schemas.microsoft.com/office/drawing/2014/main" id="{9C2B9415-0D74-B18B-946D-42B15616C311}"/>
              </a:ext>
            </a:extLst>
          </p:cNvPr>
          <p:cNvSpPr>
            <a:spLocks noGrp="1"/>
          </p:cNvSpPr>
          <p:nvPr>
            <p:ph type="sldNum" sz="quarter" idx="12"/>
          </p:nvPr>
        </p:nvSpPr>
        <p:spPr/>
        <p:txBody>
          <a:bodyPr/>
          <a:lstStyle/>
          <a:p>
            <a:fld id="{D19078D7-48D9-421F-BB58-077BD35B5BA3}" type="slidenum">
              <a:rPr lang="en-US" smtClean="0"/>
              <a:t>3</a:t>
            </a:fld>
            <a:endParaRPr lang="en-US" dirty="0"/>
          </a:p>
        </p:txBody>
      </p:sp>
      <p:sp>
        <p:nvSpPr>
          <p:cNvPr id="3" name="TextBox 2">
            <a:extLst>
              <a:ext uri="{FF2B5EF4-FFF2-40B4-BE49-F238E27FC236}">
                <a16:creationId xmlns:a16="http://schemas.microsoft.com/office/drawing/2014/main" id="{3928E8DF-5DD7-A89A-11C4-22367A8E7CB6}"/>
              </a:ext>
            </a:extLst>
          </p:cNvPr>
          <p:cNvSpPr txBox="1"/>
          <p:nvPr/>
        </p:nvSpPr>
        <p:spPr>
          <a:xfrm>
            <a:off x="573932" y="988905"/>
            <a:ext cx="11069428" cy="10325904"/>
          </a:xfrm>
          <a:prstGeom prst="rect">
            <a:avLst/>
          </a:prstGeom>
          <a:noFill/>
        </p:spPr>
        <p:txBody>
          <a:bodyPr wrap="square" lIns="91440" tIns="45720" rIns="91440" bIns="45720" rtlCol="0" anchor="t">
            <a:spAutoFit/>
          </a:bodyPr>
          <a:lstStyle/>
          <a:p>
            <a:r>
              <a:rPr lang="en-US" sz="2800" dirty="0">
                <a:latin typeface="Aptos"/>
              </a:rPr>
              <a:t>Total Budget: $ 617,955</a:t>
            </a:r>
            <a:endParaRPr lang="en-US" sz="2800" dirty="0">
              <a:latin typeface="Aptos" panose="020B0004020202020204" pitchFamily="34" charset="0"/>
            </a:endParaRPr>
          </a:p>
          <a:p>
            <a:pPr indent="-457200">
              <a:spcBef>
                <a:spcPts val="1200"/>
              </a:spcBef>
              <a:buFont typeface="Arial" panose="020B0604020202020204" pitchFamily="34" charset="0"/>
              <a:buChar char="•"/>
            </a:pPr>
            <a:r>
              <a:rPr lang="en-US" sz="2400" dirty="0">
                <a:latin typeface="Aptos"/>
              </a:rPr>
              <a:t>City Clerk</a:t>
            </a:r>
          </a:p>
          <a:p>
            <a:pPr indent="-457200">
              <a:buFont typeface="Arial" panose="020B0604020202020204" pitchFamily="34" charset="0"/>
              <a:buChar char="•"/>
            </a:pPr>
            <a:r>
              <a:rPr lang="en-US" sz="2400" dirty="0">
                <a:latin typeface="Aptos"/>
              </a:rPr>
              <a:t>Deputy City Clerk</a:t>
            </a:r>
            <a:endParaRPr lang="en-US" sz="2400">
              <a:latin typeface="Aptos"/>
              <a:ea typeface="Calibri" panose="020F0502020204030204"/>
              <a:cs typeface="Calibri" panose="020F0502020204030204"/>
            </a:endParaRPr>
          </a:p>
          <a:p>
            <a:pPr indent="-457200">
              <a:buFont typeface="Arial" panose="020B0604020202020204" pitchFamily="34" charset="0"/>
              <a:buChar char="•"/>
            </a:pPr>
            <a:r>
              <a:rPr lang="en-US" sz="2400" dirty="0">
                <a:latin typeface="Aptos"/>
              </a:rPr>
              <a:t>Records Clerk</a:t>
            </a:r>
            <a:endParaRPr lang="en-US" sz="2400">
              <a:latin typeface="Aptos"/>
              <a:ea typeface="Calibri" panose="020F0502020204030204"/>
              <a:cs typeface="Calibri" panose="020F0502020204030204"/>
            </a:endParaRPr>
          </a:p>
          <a:p>
            <a:pPr marL="457200" lvl="1" indent="-457200">
              <a:buFont typeface="Arial,Sans-Serif"/>
              <a:buChar char="•"/>
            </a:pPr>
            <a:r>
              <a:rPr lang="en-US" sz="2400" dirty="0">
                <a:latin typeface="Aptos"/>
              </a:rPr>
              <a:t>Professional Services: $102,500</a:t>
            </a:r>
          </a:p>
          <a:p>
            <a:pPr marL="1371600" lvl="2" indent="-457200">
              <a:buFont typeface="Arial,Sans-Serif"/>
              <a:buChar char="•"/>
            </a:pPr>
            <a:r>
              <a:rPr lang="en-US" sz="2400" dirty="0">
                <a:latin typeface="Aptos"/>
              </a:rPr>
              <a:t>General Election and possible Runoff Election (DeKalb County) and Code of Ordinance supplements</a:t>
            </a:r>
          </a:p>
          <a:p>
            <a:pPr lvl="1" indent="-457200">
              <a:buFont typeface="Arial,Sans-Serif"/>
              <a:buChar char="•"/>
            </a:pPr>
            <a:r>
              <a:rPr lang="en-US" sz="2400" dirty="0">
                <a:latin typeface="Aptos"/>
              </a:rPr>
              <a:t>Repairs and Maintenance: $20,000</a:t>
            </a:r>
          </a:p>
          <a:p>
            <a:pPr marL="1371600" lvl="2" indent="-457200">
              <a:buFont typeface="Arial,Sans-Serif"/>
              <a:buChar char="•"/>
            </a:pPr>
            <a:r>
              <a:rPr lang="en-US" sz="2400" dirty="0">
                <a:latin typeface="Aptos"/>
              </a:rPr>
              <a:t>Open records software and online Code of Ordinance administration</a:t>
            </a:r>
          </a:p>
          <a:p>
            <a:pPr lvl="1" indent="-457200">
              <a:buFont typeface="Arial,Sans-Serif"/>
              <a:buChar char="•"/>
            </a:pPr>
            <a:r>
              <a:rPr lang="en-US" sz="2400" dirty="0">
                <a:latin typeface="Aptos"/>
              </a:rPr>
              <a:t>Other Operating Costs: $16,600</a:t>
            </a:r>
          </a:p>
          <a:p>
            <a:pPr marL="1371600" lvl="2" indent="-457200">
              <a:buFont typeface="Arial,Sans-Serif"/>
              <a:buChar char="•"/>
            </a:pPr>
            <a:r>
              <a:rPr lang="en-US" sz="2400" dirty="0">
                <a:latin typeface="Aptos"/>
              </a:rPr>
              <a:t>Includes advertising for November 2027 General Election, millage rate, and other unforeseen ads, travel for staff for training, dues and fees for professional organizations, training for staff</a:t>
            </a:r>
          </a:p>
          <a:p>
            <a:pPr lvl="1" indent="-457200">
              <a:buFont typeface="Arial,Sans-Serif"/>
              <a:buChar char="•"/>
            </a:pPr>
            <a:endParaRPr lang="en-US" sz="2400" dirty="0">
              <a:latin typeface="Aptos" panose="020B0004020202020204" pitchFamily="34" charset="0"/>
            </a:endParaRPr>
          </a:p>
          <a:p>
            <a:pPr marL="457200" indent="-457200">
              <a:buFont typeface="Arial,Sans-Serif"/>
              <a:buChar char="•"/>
            </a:pPr>
            <a:endParaRPr lang="en-US" sz="2700" dirty="0">
              <a:latin typeface="Aptos" panose="020B0004020202020204" pitchFamily="34" charset="0"/>
            </a:endParaRPr>
          </a:p>
          <a:p>
            <a:pPr lvl="2"/>
            <a:endParaRPr lang="en-US" sz="2800" dirty="0">
              <a:latin typeface="Aptos" panose="020B0004020202020204" pitchFamily="34" charset="0"/>
            </a:endParaRPr>
          </a:p>
          <a:p>
            <a:pPr marL="457200" indent="-457200">
              <a:buFont typeface="Arial" panose="020B0604020202020204" pitchFamily="34" charset="0"/>
              <a:buChar char="•"/>
            </a:pPr>
            <a:endParaRPr lang="en-US" sz="2800" dirty="0">
              <a:latin typeface="Aptos" panose="020B0004020202020204" pitchFamily="34" charset="0"/>
            </a:endParaRPr>
          </a:p>
          <a:p>
            <a:pPr marL="914400" lvl="1" indent="-457200">
              <a:buFont typeface="Arial" panose="020B0604020202020204" pitchFamily="34" charset="0"/>
              <a:buChar char="•"/>
            </a:pPr>
            <a:endParaRPr lang="en-US" sz="2800" dirty="0">
              <a:latin typeface="Aptos" panose="020B0004020202020204" pitchFamily="34" charset="0"/>
            </a:endParaRPr>
          </a:p>
          <a:p>
            <a:pPr marL="457200" indent="-457200">
              <a:buFont typeface="Arial" panose="020B0604020202020204" pitchFamily="34" charset="0"/>
              <a:buChar char="•"/>
            </a:pPr>
            <a:endParaRPr lang="en-US" sz="2800" dirty="0">
              <a:latin typeface="Aptos" panose="020B0004020202020204" pitchFamily="34" charset="0"/>
            </a:endParaRPr>
          </a:p>
          <a:p>
            <a:endParaRPr lang="en-US" sz="2800" dirty="0">
              <a:latin typeface="Aptos"/>
            </a:endParaRPr>
          </a:p>
          <a:p>
            <a:pPr marL="914400" lvl="1" indent="-457200">
              <a:buFont typeface="Arial" panose="020B0604020202020204" pitchFamily="34" charset="0"/>
              <a:buChar char="•"/>
            </a:pPr>
            <a:endParaRPr lang="en-US" sz="2800" dirty="0">
              <a:latin typeface="Aptos"/>
            </a:endParaRPr>
          </a:p>
          <a:p>
            <a:pPr marL="914400" lvl="1" indent="-457200">
              <a:buFont typeface="Arial" panose="020B0604020202020204" pitchFamily="34" charset="0"/>
              <a:buChar char="•"/>
            </a:pPr>
            <a:endParaRPr lang="en-US" sz="2800" dirty="0">
              <a:latin typeface="Aptos"/>
            </a:endParaRPr>
          </a:p>
          <a:p>
            <a:pPr marL="457200" indent="-457200">
              <a:buFont typeface="Arial" panose="020B0604020202020204" pitchFamily="34" charset="0"/>
              <a:buChar char="•"/>
            </a:pPr>
            <a:endParaRPr lang="en-US" sz="2800" dirty="0">
              <a:latin typeface="Aptos" panose="020B0004020202020204" pitchFamily="34" charset="0"/>
            </a:endParaRPr>
          </a:p>
          <a:p>
            <a:pPr marL="457200" indent="-457200">
              <a:buFont typeface="Arial" panose="020B0604020202020204" pitchFamily="34" charset="0"/>
              <a:buChar char="•"/>
            </a:pPr>
            <a:endParaRPr lang="en-US" sz="2800" dirty="0">
              <a:latin typeface="Aptos" panose="020B0004020202020204" pitchFamily="34" charset="0"/>
            </a:endParaRPr>
          </a:p>
          <a:p>
            <a:endParaRPr lang="en-US" dirty="0"/>
          </a:p>
          <a:p>
            <a:endParaRPr lang="en-US" dirty="0"/>
          </a:p>
        </p:txBody>
      </p:sp>
    </p:spTree>
    <p:extLst>
      <p:ext uri="{BB962C8B-B14F-4D97-AF65-F5344CB8AC3E}">
        <p14:creationId xmlns:p14="http://schemas.microsoft.com/office/powerpoint/2010/main" val="1348437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6DAFDDB-E2FA-04AD-F2AD-B2C0835F216F}"/>
              </a:ext>
            </a:extLst>
          </p:cNvPr>
          <p:cNvSpPr>
            <a:spLocks noGrp="1"/>
          </p:cNvSpPr>
          <p:nvPr>
            <p:ph type="title"/>
          </p:nvPr>
        </p:nvSpPr>
        <p:spPr/>
        <p:txBody>
          <a:bodyPr>
            <a:normAutofit/>
          </a:bodyPr>
          <a:lstStyle/>
          <a:p>
            <a:r>
              <a:rPr lang="en-US" b="1" dirty="0">
                <a:latin typeface="Aptos"/>
              </a:rPr>
              <a:t>City Clerk</a:t>
            </a:r>
            <a:endParaRPr lang="en-US" dirty="0"/>
          </a:p>
        </p:txBody>
      </p:sp>
      <p:sp>
        <p:nvSpPr>
          <p:cNvPr id="7" name="Content Placeholder 6">
            <a:extLst>
              <a:ext uri="{FF2B5EF4-FFF2-40B4-BE49-F238E27FC236}">
                <a16:creationId xmlns:a16="http://schemas.microsoft.com/office/drawing/2014/main" id="{6977ED04-C464-4C4B-D24D-56B1F97A944E}"/>
              </a:ext>
            </a:extLst>
          </p:cNvPr>
          <p:cNvSpPr>
            <a:spLocks noGrp="1"/>
          </p:cNvSpPr>
          <p:nvPr>
            <p:ph idx="1"/>
          </p:nvPr>
        </p:nvSpPr>
        <p:spPr/>
        <p:txBody>
          <a:bodyPr vert="horz" lIns="0" tIns="45720" rIns="0" bIns="45720" rtlCol="0" anchor="t">
            <a:normAutofit/>
          </a:bodyPr>
          <a:lstStyle/>
          <a:p>
            <a:pPr marL="1044575" indent="-457200"/>
            <a:r>
              <a:rPr lang="en-US" sz="2600" dirty="0">
                <a:latin typeface="Aptos"/>
              </a:rPr>
              <a:t>The City Clerk’s Office has responsibility for the following:</a:t>
            </a:r>
            <a:endParaRPr lang="en-US" dirty="0">
              <a:latin typeface="Aptos"/>
            </a:endParaRPr>
          </a:p>
          <a:p>
            <a:pPr marL="1554480" lvl="3" indent="-457200"/>
            <a:r>
              <a:rPr lang="en-US" sz="2600" dirty="0"/>
              <a:t>Keeper of the city seal and city records</a:t>
            </a:r>
          </a:p>
          <a:p>
            <a:pPr marL="1554480" lvl="3" indent="-457200"/>
            <a:r>
              <a:rPr lang="en-US" sz="2600" dirty="0"/>
              <a:t>Notice of city council and various board meetings to media</a:t>
            </a:r>
          </a:p>
          <a:p>
            <a:pPr marL="1554480" lvl="3" indent="-457200"/>
            <a:r>
              <a:rPr lang="en-US" sz="2600" dirty="0"/>
              <a:t>Agenda preparation and publishing</a:t>
            </a:r>
          </a:p>
          <a:p>
            <a:pPr marL="1554480" lvl="3" indent="-457200"/>
            <a:r>
              <a:rPr lang="en-US" sz="2600" dirty="0"/>
              <a:t>City council meeting summaries and minutes</a:t>
            </a:r>
          </a:p>
          <a:p>
            <a:pPr marL="1554480" lvl="3" indent="-457200"/>
            <a:r>
              <a:rPr lang="en-US" sz="2600" dirty="0"/>
              <a:t>Submitting adopted ordinances to Municipal Code for codification</a:t>
            </a:r>
          </a:p>
          <a:p>
            <a:pPr marL="1554480" lvl="3" indent="-457200"/>
            <a:r>
              <a:rPr lang="en-US" sz="2600" dirty="0"/>
              <a:t>Processing open records requests</a:t>
            </a:r>
          </a:p>
          <a:p>
            <a:pPr marL="1554480" lvl="3" indent="-457200"/>
            <a:r>
              <a:rPr lang="en-US" sz="2600" dirty="0"/>
              <a:t>Records management</a:t>
            </a:r>
          </a:p>
          <a:p>
            <a:pPr marL="1554480" lvl="3" indent="-457200"/>
            <a:r>
              <a:rPr lang="en-US" sz="2600" dirty="0"/>
              <a:t>Contract management</a:t>
            </a:r>
          </a:p>
          <a:p>
            <a:pPr marL="1554480" lvl="3" indent="-457200"/>
            <a:r>
              <a:rPr lang="en-US" sz="2600" dirty="0"/>
              <a:t>Election duties and responsibilities</a:t>
            </a:r>
          </a:p>
          <a:p>
            <a:pPr marL="1554480" lvl="3" indent="-457200"/>
            <a:endParaRPr lang="en-US" sz="2600" dirty="0"/>
          </a:p>
          <a:p>
            <a:pPr marL="1554480" lvl="3" indent="-457200"/>
            <a:endParaRPr lang="en-US" sz="2600" dirty="0"/>
          </a:p>
          <a:p>
            <a:pPr marL="1097280" lvl="3" indent="0">
              <a:buNone/>
            </a:pPr>
            <a:endParaRPr lang="en-US" sz="1400" dirty="0"/>
          </a:p>
          <a:p>
            <a:pPr marL="1071400" lvl="6" indent="0">
              <a:buClr>
                <a:schemeClr val="tx1"/>
              </a:buClr>
              <a:buNone/>
            </a:pPr>
            <a:endParaRPr lang="en-US" sz="2800" dirty="0">
              <a:latin typeface="Aptos" panose="020B0004020202020204" pitchFamily="34" charset="0"/>
            </a:endParaRPr>
          </a:p>
          <a:p>
            <a:pPr marL="0" indent="0">
              <a:buNone/>
            </a:pPr>
            <a:endParaRPr lang="en-US" dirty="0"/>
          </a:p>
        </p:txBody>
      </p:sp>
      <p:sp>
        <p:nvSpPr>
          <p:cNvPr id="5" name="Slide Number Placeholder 4">
            <a:extLst>
              <a:ext uri="{FF2B5EF4-FFF2-40B4-BE49-F238E27FC236}">
                <a16:creationId xmlns:a16="http://schemas.microsoft.com/office/drawing/2014/main" id="{07631BDE-625D-788F-719D-C5931A71A3FF}"/>
              </a:ext>
            </a:extLst>
          </p:cNvPr>
          <p:cNvSpPr>
            <a:spLocks noGrp="1"/>
          </p:cNvSpPr>
          <p:nvPr>
            <p:ph type="sldNum" sz="quarter" idx="12"/>
          </p:nvPr>
        </p:nvSpPr>
        <p:spPr/>
        <p:txBody>
          <a:bodyPr/>
          <a:lstStyle/>
          <a:p>
            <a:fld id="{A5E2F8EF-BB61-4BB6-AF82-B4F0A683C0A1}" type="slidenum">
              <a:rPr lang="en-US" smtClean="0"/>
              <a:t>4</a:t>
            </a:fld>
            <a:endParaRPr lang="en-US" dirty="0"/>
          </a:p>
        </p:txBody>
      </p:sp>
    </p:spTree>
    <p:extLst>
      <p:ext uri="{BB962C8B-B14F-4D97-AF65-F5344CB8AC3E}">
        <p14:creationId xmlns:p14="http://schemas.microsoft.com/office/powerpoint/2010/main" val="1293520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EED87-7CE6-B1BE-7AB3-D9ED0E087A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3D26C4-20C0-3BE4-3ACD-B5D81952C04B}"/>
              </a:ext>
            </a:extLst>
          </p:cNvPr>
          <p:cNvSpPr>
            <a:spLocks noGrp="1"/>
          </p:cNvSpPr>
          <p:nvPr>
            <p:ph type="title"/>
          </p:nvPr>
        </p:nvSpPr>
        <p:spPr>
          <a:xfrm>
            <a:off x="474709" y="286603"/>
            <a:ext cx="10922963" cy="702302"/>
          </a:xfrm>
        </p:spPr>
        <p:txBody>
          <a:bodyPr>
            <a:normAutofit fontScale="90000"/>
          </a:bodyPr>
          <a:lstStyle/>
          <a:p>
            <a:r>
              <a:rPr lang="en-US" b="1" dirty="0"/>
              <a:t>City Clerk</a:t>
            </a:r>
          </a:p>
        </p:txBody>
      </p:sp>
      <p:sp>
        <p:nvSpPr>
          <p:cNvPr id="4" name="Slide Number Placeholder 3">
            <a:extLst>
              <a:ext uri="{FF2B5EF4-FFF2-40B4-BE49-F238E27FC236}">
                <a16:creationId xmlns:a16="http://schemas.microsoft.com/office/drawing/2014/main" id="{376CD368-C24F-F249-E8AF-80B65556B825}"/>
              </a:ext>
            </a:extLst>
          </p:cNvPr>
          <p:cNvSpPr>
            <a:spLocks noGrp="1"/>
          </p:cNvSpPr>
          <p:nvPr>
            <p:ph type="sldNum" sz="quarter" idx="12"/>
          </p:nvPr>
        </p:nvSpPr>
        <p:spPr/>
        <p:txBody>
          <a:bodyPr/>
          <a:lstStyle/>
          <a:p>
            <a:fld id="{D19078D7-48D9-421F-BB58-077BD35B5BA3}" type="slidenum">
              <a:rPr lang="en-US" smtClean="0"/>
              <a:t>5</a:t>
            </a:fld>
            <a:endParaRPr lang="en-US" dirty="0"/>
          </a:p>
        </p:txBody>
      </p:sp>
      <p:sp>
        <p:nvSpPr>
          <p:cNvPr id="3" name="TextBox 2">
            <a:extLst>
              <a:ext uri="{FF2B5EF4-FFF2-40B4-BE49-F238E27FC236}">
                <a16:creationId xmlns:a16="http://schemas.microsoft.com/office/drawing/2014/main" id="{C4D623F4-8AB9-F8CC-0595-32C8FC5DC9C5}"/>
              </a:ext>
            </a:extLst>
          </p:cNvPr>
          <p:cNvSpPr txBox="1"/>
          <p:nvPr/>
        </p:nvSpPr>
        <p:spPr>
          <a:xfrm>
            <a:off x="573932" y="988905"/>
            <a:ext cx="11069428" cy="6247864"/>
          </a:xfrm>
          <a:prstGeom prst="rect">
            <a:avLst/>
          </a:prstGeom>
          <a:noFill/>
        </p:spPr>
        <p:txBody>
          <a:bodyPr wrap="square" lIns="91440" tIns="45720" rIns="91440" bIns="45720" rtlCol="0" anchor="t">
            <a:spAutoFit/>
          </a:bodyPr>
          <a:lstStyle/>
          <a:p>
            <a:pPr marL="457200" indent="-457200">
              <a:buFont typeface="Arial" panose="020B0604020202020204" pitchFamily="34" charset="0"/>
              <a:buChar char="•"/>
            </a:pPr>
            <a:endParaRPr lang="en-US" sz="2800" dirty="0">
              <a:latin typeface="Aptos" panose="020B0004020202020204" pitchFamily="34" charset="0"/>
            </a:endParaRPr>
          </a:p>
          <a:p>
            <a:pPr marL="457200" indent="-457200">
              <a:buFont typeface="Arial" panose="020B0604020202020204" pitchFamily="34" charset="0"/>
              <a:buChar char="•"/>
            </a:pPr>
            <a:r>
              <a:rPr lang="en-US" sz="2800" dirty="0">
                <a:latin typeface="Aptos"/>
              </a:rPr>
              <a:t>The City Clerk and Deputy City Clerk share the City Clerk responsibilities, for the most part. Both assist with processing open records requests as needed</a:t>
            </a:r>
          </a:p>
          <a:p>
            <a:pPr marL="457200" indent="-457200">
              <a:buFont typeface="Arial" panose="020B0604020202020204" pitchFamily="34" charset="0"/>
              <a:buChar char="•"/>
            </a:pPr>
            <a:r>
              <a:rPr lang="en-US" sz="2800" dirty="0">
                <a:latin typeface="Aptos" panose="020B0004020202020204" pitchFamily="34" charset="0"/>
              </a:rPr>
              <a:t>The Records Clerk processes all open records requests</a:t>
            </a:r>
          </a:p>
          <a:p>
            <a:endParaRPr lang="en-US" sz="2800" dirty="0">
              <a:latin typeface="Aptos" panose="020B0004020202020204" pitchFamily="34" charset="0"/>
            </a:endParaRPr>
          </a:p>
          <a:p>
            <a:pPr marL="914400" lvl="1" indent="-457200">
              <a:buFont typeface="Arial" panose="020B0604020202020204" pitchFamily="34" charset="0"/>
              <a:buChar char="•"/>
            </a:pPr>
            <a:endParaRPr lang="en-US" sz="2800" dirty="0">
              <a:latin typeface="Aptos" panose="020B0004020202020204" pitchFamily="34" charset="0"/>
            </a:endParaRPr>
          </a:p>
          <a:p>
            <a:pPr marL="457200" indent="-457200">
              <a:buFont typeface="Arial" panose="020B0604020202020204" pitchFamily="34" charset="0"/>
              <a:buChar char="•"/>
            </a:pPr>
            <a:endParaRPr lang="en-US" sz="2800" dirty="0">
              <a:latin typeface="Aptos" panose="020B0004020202020204" pitchFamily="34" charset="0"/>
            </a:endParaRPr>
          </a:p>
          <a:p>
            <a:endParaRPr lang="en-US" sz="2800" dirty="0">
              <a:latin typeface="Aptos"/>
            </a:endParaRPr>
          </a:p>
          <a:p>
            <a:pPr marL="914400" lvl="1" indent="-457200">
              <a:buFont typeface="Arial" panose="020B0604020202020204" pitchFamily="34" charset="0"/>
              <a:buChar char="•"/>
            </a:pPr>
            <a:endParaRPr lang="en-US" sz="2800" dirty="0">
              <a:latin typeface="Aptos"/>
            </a:endParaRPr>
          </a:p>
          <a:p>
            <a:pPr marL="914400" lvl="1" indent="-457200">
              <a:buFont typeface="Arial" panose="020B0604020202020204" pitchFamily="34" charset="0"/>
              <a:buChar char="•"/>
            </a:pPr>
            <a:endParaRPr lang="en-US" sz="2800" dirty="0">
              <a:latin typeface="Aptos"/>
            </a:endParaRPr>
          </a:p>
          <a:p>
            <a:pPr marL="457200" indent="-457200">
              <a:buFont typeface="Arial" panose="020B0604020202020204" pitchFamily="34" charset="0"/>
              <a:buChar char="•"/>
            </a:pPr>
            <a:endParaRPr lang="en-US" sz="2800" dirty="0">
              <a:latin typeface="Aptos" panose="020B0004020202020204" pitchFamily="34" charset="0"/>
            </a:endParaRPr>
          </a:p>
          <a:p>
            <a:pPr marL="457200" indent="-457200">
              <a:buFont typeface="Arial" panose="020B0604020202020204" pitchFamily="34" charset="0"/>
              <a:buChar char="•"/>
            </a:pPr>
            <a:endParaRPr lang="en-US" sz="2800" dirty="0">
              <a:latin typeface="Aptos" panose="020B0004020202020204" pitchFamily="34" charset="0"/>
            </a:endParaRPr>
          </a:p>
          <a:p>
            <a:endParaRPr lang="en-US" dirty="0"/>
          </a:p>
          <a:p>
            <a:endParaRPr lang="en-US" dirty="0"/>
          </a:p>
        </p:txBody>
      </p:sp>
    </p:spTree>
    <p:extLst>
      <p:ext uri="{BB962C8B-B14F-4D97-AF65-F5344CB8AC3E}">
        <p14:creationId xmlns:p14="http://schemas.microsoft.com/office/powerpoint/2010/main" val="2542795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7D974-9734-6505-3DC9-C528A43F13E0}"/>
              </a:ext>
            </a:extLst>
          </p:cNvPr>
          <p:cNvSpPr>
            <a:spLocks noGrp="1"/>
          </p:cNvSpPr>
          <p:nvPr>
            <p:ph type="title"/>
          </p:nvPr>
        </p:nvSpPr>
        <p:spPr>
          <a:xfrm>
            <a:off x="1066800" y="83403"/>
            <a:ext cx="10058400" cy="1450757"/>
          </a:xfrm>
        </p:spPr>
        <p:txBody>
          <a:bodyPr/>
          <a:lstStyle/>
          <a:p>
            <a:r>
              <a:rPr lang="en-US" sz="4400" b="1" dirty="0">
                <a:latin typeface="Aptos"/>
              </a:rPr>
              <a:t>City Clerk – Quick Comparison</a:t>
            </a:r>
            <a:endParaRPr lang="en-US" sz="4400" dirty="0">
              <a:solidFill>
                <a:srgbClr val="000000"/>
              </a:solidFill>
              <a:latin typeface="Aptos"/>
            </a:endParaRPr>
          </a:p>
        </p:txBody>
      </p:sp>
      <p:sp>
        <p:nvSpPr>
          <p:cNvPr id="5" name="Slide Number Placeholder 4">
            <a:extLst>
              <a:ext uri="{FF2B5EF4-FFF2-40B4-BE49-F238E27FC236}">
                <a16:creationId xmlns:a16="http://schemas.microsoft.com/office/drawing/2014/main" id="{A78A1BBC-62BC-7296-FF3C-DFBA5C879BB8}"/>
              </a:ext>
            </a:extLst>
          </p:cNvPr>
          <p:cNvSpPr>
            <a:spLocks noGrp="1"/>
          </p:cNvSpPr>
          <p:nvPr>
            <p:ph type="sldNum" sz="quarter" idx="12"/>
          </p:nvPr>
        </p:nvSpPr>
        <p:spPr/>
        <p:txBody>
          <a:bodyPr/>
          <a:lstStyle/>
          <a:p>
            <a:fld id="{A5E2F8EF-BB61-4BB6-AF82-B4F0A683C0A1}" type="slidenum">
              <a:rPr lang="en-US" smtClean="0"/>
              <a:t>6</a:t>
            </a:fld>
            <a:endParaRPr lang="en-US" dirty="0"/>
          </a:p>
        </p:txBody>
      </p:sp>
      <p:graphicFrame>
        <p:nvGraphicFramePr>
          <p:cNvPr id="7" name="Table 6">
            <a:extLst>
              <a:ext uri="{FF2B5EF4-FFF2-40B4-BE49-F238E27FC236}">
                <a16:creationId xmlns:a16="http://schemas.microsoft.com/office/drawing/2014/main" id="{655D62BA-2956-BA41-EF66-30D17D52C4C9}"/>
              </a:ext>
            </a:extLst>
          </p:cNvPr>
          <p:cNvGraphicFramePr>
            <a:graphicFrameLocks noGrp="1"/>
          </p:cNvGraphicFramePr>
          <p:nvPr>
            <p:extLst>
              <p:ext uri="{D42A27DB-BD31-4B8C-83A1-F6EECF244321}">
                <p14:modId xmlns:p14="http://schemas.microsoft.com/office/powerpoint/2010/main" val="3222956203"/>
              </p:ext>
            </p:extLst>
          </p:nvPr>
        </p:nvGraphicFramePr>
        <p:xfrm>
          <a:off x="640080" y="1971040"/>
          <a:ext cx="10916985" cy="3467162"/>
        </p:xfrm>
        <a:graphic>
          <a:graphicData uri="http://schemas.openxmlformats.org/drawingml/2006/table">
            <a:tbl>
              <a:tblPr firstRow="1" firstCol="1" bandRow="1">
                <a:tableStyleId>{5C22544A-7EE6-4342-B048-85BDC9FD1C3A}</a:tableStyleId>
              </a:tblPr>
              <a:tblGrid>
                <a:gridCol w="2469543">
                  <a:extLst>
                    <a:ext uri="{9D8B030D-6E8A-4147-A177-3AD203B41FA5}">
                      <a16:colId xmlns:a16="http://schemas.microsoft.com/office/drawing/2014/main" val="16337153"/>
                    </a:ext>
                  </a:extLst>
                </a:gridCol>
                <a:gridCol w="2470362">
                  <a:extLst>
                    <a:ext uri="{9D8B030D-6E8A-4147-A177-3AD203B41FA5}">
                      <a16:colId xmlns:a16="http://schemas.microsoft.com/office/drawing/2014/main" val="1810234458"/>
                    </a:ext>
                  </a:extLst>
                </a:gridCol>
                <a:gridCol w="5977080">
                  <a:extLst>
                    <a:ext uri="{9D8B030D-6E8A-4147-A177-3AD203B41FA5}">
                      <a16:colId xmlns:a16="http://schemas.microsoft.com/office/drawing/2014/main" val="846189176"/>
                    </a:ext>
                  </a:extLst>
                </a:gridCol>
              </a:tblGrid>
              <a:tr h="593067">
                <a:tc>
                  <a:txBody>
                    <a:bodyPr/>
                    <a:lstStyle/>
                    <a:p>
                      <a:pPr marL="0" marR="0" algn="l">
                        <a:spcBef>
                          <a:spcPts val="600"/>
                        </a:spcBef>
                        <a:buNone/>
                      </a:pPr>
                      <a:r>
                        <a:rPr lang="en-US" sz="1800" b="1" dirty="0">
                          <a:solidFill>
                            <a:srgbClr val="FFFFFF"/>
                          </a:solidFill>
                          <a:effectLst/>
                          <a:latin typeface="Aptos"/>
                        </a:rPr>
                        <a:t>City</a:t>
                      </a:r>
                      <a:endParaRPr lang="en-US" sz="1800">
                        <a:effectLst/>
                        <a:latin typeface="Aptos"/>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002060"/>
                    </a:solidFill>
                  </a:tcPr>
                </a:tc>
                <a:tc>
                  <a:txBody>
                    <a:bodyPr/>
                    <a:lstStyle/>
                    <a:p>
                      <a:pPr marL="0" marR="0" algn="ctr">
                        <a:spcBef>
                          <a:spcPts val="600"/>
                        </a:spcBef>
                        <a:buNone/>
                      </a:pPr>
                      <a:r>
                        <a:rPr lang="en-US" sz="1800" b="1" dirty="0">
                          <a:solidFill>
                            <a:srgbClr val="FFFFFF"/>
                          </a:solidFill>
                          <a:effectLst/>
                          <a:latin typeface="Aptos"/>
                        </a:rPr>
                        <a:t>Staff Size</a:t>
                      </a:r>
                      <a:endParaRPr lang="en-US" sz="1800">
                        <a:effectLst/>
                        <a:latin typeface="Aptos"/>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002060"/>
                    </a:solidFill>
                  </a:tcPr>
                </a:tc>
                <a:tc>
                  <a:txBody>
                    <a:bodyPr/>
                    <a:lstStyle/>
                    <a:p>
                      <a:pPr marL="0" marR="0" algn="ctr">
                        <a:spcBef>
                          <a:spcPts val="600"/>
                        </a:spcBef>
                        <a:buNone/>
                      </a:pPr>
                      <a:r>
                        <a:rPr lang="en-US" sz="1800" b="1" dirty="0">
                          <a:solidFill>
                            <a:srgbClr val="FFFFFF"/>
                          </a:solidFill>
                          <a:effectLst/>
                          <a:latin typeface="Aptos"/>
                        </a:rPr>
                        <a:t>Dept. Budget (FY)</a:t>
                      </a:r>
                      <a:endParaRPr lang="en-US" sz="1800">
                        <a:effectLst/>
                        <a:latin typeface="Aptos"/>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002060"/>
                    </a:solidFill>
                  </a:tcPr>
                </a:tc>
                <a:extLst>
                  <a:ext uri="{0D108BD9-81ED-4DB2-BD59-A6C34878D82A}">
                    <a16:rowId xmlns:a16="http://schemas.microsoft.com/office/drawing/2014/main" val="1447547673"/>
                  </a:ext>
                </a:extLst>
              </a:tr>
              <a:tr h="410585">
                <a:tc>
                  <a:txBody>
                    <a:bodyPr/>
                    <a:lstStyle/>
                    <a:p>
                      <a:pPr marL="0" marR="0" algn="l">
                        <a:spcBef>
                          <a:spcPts val="600"/>
                        </a:spcBef>
                        <a:buNone/>
                      </a:pPr>
                      <a:r>
                        <a:rPr lang="en-US" sz="1800" dirty="0">
                          <a:solidFill>
                            <a:srgbClr val="000000"/>
                          </a:solidFill>
                          <a:effectLst/>
                          <a:latin typeface="Aptos"/>
                        </a:rPr>
                        <a:t>Dunwoody</a:t>
                      </a:r>
                      <a:endParaRPr lang="en-US" sz="1800">
                        <a:effectLst/>
                        <a:latin typeface="Aptos"/>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DAE9F7"/>
                    </a:solidFill>
                  </a:tcPr>
                </a:tc>
                <a:tc>
                  <a:txBody>
                    <a:bodyPr/>
                    <a:lstStyle/>
                    <a:p>
                      <a:pPr marL="0" marR="0" algn="ctr">
                        <a:spcBef>
                          <a:spcPts val="600"/>
                        </a:spcBef>
                        <a:buNone/>
                      </a:pPr>
                      <a:r>
                        <a:rPr lang="en-US" sz="1800" dirty="0">
                          <a:solidFill>
                            <a:srgbClr val="000000"/>
                          </a:solidFill>
                          <a:effectLst/>
                          <a:latin typeface="Aptos"/>
                        </a:rPr>
                        <a:t>3</a:t>
                      </a:r>
                      <a:endParaRPr lang="en-US" sz="1800">
                        <a:effectLst/>
                        <a:latin typeface="Aptos"/>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DAE9F7"/>
                    </a:solidFill>
                  </a:tcPr>
                </a:tc>
                <a:tc>
                  <a:txBody>
                    <a:bodyPr/>
                    <a:lstStyle/>
                    <a:p>
                      <a:pPr marL="0" marR="0" algn="ctr">
                        <a:spcBef>
                          <a:spcPts val="600"/>
                        </a:spcBef>
                        <a:buNone/>
                      </a:pPr>
                      <a:r>
                        <a:rPr lang="en-US" sz="1800" dirty="0">
                          <a:solidFill>
                            <a:srgbClr val="000000"/>
                          </a:solidFill>
                          <a:effectLst/>
                          <a:latin typeface="Aptos"/>
                        </a:rPr>
                        <a:t>$617,955 (2027)</a:t>
                      </a:r>
                      <a:endParaRPr lang="en-US" sz="1800">
                        <a:effectLst/>
                        <a:latin typeface="Aptos"/>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DAE9F7"/>
                    </a:solidFill>
                  </a:tcPr>
                </a:tc>
                <a:extLst>
                  <a:ext uri="{0D108BD9-81ED-4DB2-BD59-A6C34878D82A}">
                    <a16:rowId xmlns:a16="http://schemas.microsoft.com/office/drawing/2014/main" val="905630139"/>
                  </a:ext>
                </a:extLst>
              </a:tr>
              <a:tr h="410585">
                <a:tc>
                  <a:txBody>
                    <a:bodyPr/>
                    <a:lstStyle/>
                    <a:p>
                      <a:pPr marL="0" marR="0" algn="l">
                        <a:spcBef>
                          <a:spcPts val="600"/>
                        </a:spcBef>
                        <a:buNone/>
                      </a:pPr>
                      <a:r>
                        <a:rPr lang="en-US" sz="1800" dirty="0">
                          <a:solidFill>
                            <a:srgbClr val="000000"/>
                          </a:solidFill>
                          <a:effectLst/>
                          <a:latin typeface="Aptos"/>
                        </a:rPr>
                        <a:t>Alpharetta</a:t>
                      </a:r>
                      <a:endParaRPr lang="en-US" sz="1800">
                        <a:effectLst/>
                        <a:latin typeface="Aptos"/>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spcBef>
                          <a:spcPts val="600"/>
                        </a:spcBef>
                        <a:buNone/>
                      </a:pPr>
                      <a:r>
                        <a:rPr lang="en-US" sz="1800" dirty="0">
                          <a:solidFill>
                            <a:srgbClr val="000000"/>
                          </a:solidFill>
                          <a:effectLst/>
                          <a:latin typeface="Aptos"/>
                        </a:rPr>
                        <a:t>3</a:t>
                      </a:r>
                      <a:endParaRPr lang="en-US" sz="1800">
                        <a:effectLst/>
                        <a:latin typeface="Aptos"/>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spcBef>
                          <a:spcPts val="600"/>
                        </a:spcBef>
                        <a:buNone/>
                      </a:pPr>
                      <a:r>
                        <a:rPr lang="en-US" sz="1800" dirty="0">
                          <a:solidFill>
                            <a:srgbClr val="000000"/>
                          </a:solidFill>
                          <a:effectLst/>
                          <a:latin typeface="Aptos"/>
                        </a:rPr>
                        <a:t>$611,608 (2027)</a:t>
                      </a:r>
                      <a:endParaRPr lang="en-US" sz="1800">
                        <a:effectLst/>
                        <a:latin typeface="Aptos"/>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extLst>
                  <a:ext uri="{0D108BD9-81ED-4DB2-BD59-A6C34878D82A}">
                    <a16:rowId xmlns:a16="http://schemas.microsoft.com/office/drawing/2014/main" val="3399691789"/>
                  </a:ext>
                </a:extLst>
              </a:tr>
              <a:tr h="410585">
                <a:tc>
                  <a:txBody>
                    <a:bodyPr/>
                    <a:lstStyle/>
                    <a:p>
                      <a:pPr marL="0" marR="0" algn="l">
                        <a:spcBef>
                          <a:spcPts val="600"/>
                        </a:spcBef>
                        <a:buNone/>
                      </a:pPr>
                      <a:r>
                        <a:rPr lang="en-US" sz="1800" dirty="0">
                          <a:solidFill>
                            <a:srgbClr val="000000"/>
                          </a:solidFill>
                          <a:effectLst/>
                          <a:latin typeface="Aptos"/>
                        </a:rPr>
                        <a:t>Brookhaven</a:t>
                      </a:r>
                      <a:endParaRPr lang="en-US" sz="1800">
                        <a:effectLst/>
                        <a:latin typeface="Aptos"/>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spcBef>
                          <a:spcPts val="600"/>
                        </a:spcBef>
                        <a:buNone/>
                      </a:pPr>
                      <a:r>
                        <a:rPr lang="en-US" sz="1800" dirty="0">
                          <a:solidFill>
                            <a:srgbClr val="000000"/>
                          </a:solidFill>
                          <a:effectLst/>
                          <a:latin typeface="Aptos"/>
                        </a:rPr>
                        <a:t>2.5</a:t>
                      </a:r>
                      <a:endParaRPr lang="en-US" sz="1800">
                        <a:effectLst/>
                        <a:latin typeface="Aptos"/>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spcBef>
                          <a:spcPts val="600"/>
                        </a:spcBef>
                        <a:buNone/>
                      </a:pPr>
                      <a:r>
                        <a:rPr lang="en-US" sz="1800" dirty="0">
                          <a:solidFill>
                            <a:srgbClr val="000000"/>
                          </a:solidFill>
                          <a:effectLst/>
                          <a:latin typeface="Aptos"/>
                        </a:rPr>
                        <a:t>$318,258 (2026)</a:t>
                      </a:r>
                      <a:endParaRPr lang="en-US" sz="1800">
                        <a:effectLst/>
                        <a:latin typeface="Aptos"/>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extLst>
                  <a:ext uri="{0D108BD9-81ED-4DB2-BD59-A6C34878D82A}">
                    <a16:rowId xmlns:a16="http://schemas.microsoft.com/office/drawing/2014/main" val="4155832309"/>
                  </a:ext>
                </a:extLst>
              </a:tr>
              <a:tr h="410585">
                <a:tc>
                  <a:txBody>
                    <a:bodyPr/>
                    <a:lstStyle/>
                    <a:p>
                      <a:pPr marL="0" marR="0" algn="l">
                        <a:spcBef>
                          <a:spcPts val="600"/>
                        </a:spcBef>
                        <a:buNone/>
                      </a:pPr>
                      <a:r>
                        <a:rPr lang="en-US" sz="1800" dirty="0">
                          <a:solidFill>
                            <a:srgbClr val="000000"/>
                          </a:solidFill>
                          <a:effectLst/>
                          <a:latin typeface="Aptos"/>
                        </a:rPr>
                        <a:t>Chamblee</a:t>
                      </a:r>
                      <a:endParaRPr lang="en-US" sz="1800">
                        <a:effectLst/>
                        <a:latin typeface="Aptos"/>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spcBef>
                          <a:spcPts val="600"/>
                        </a:spcBef>
                        <a:buNone/>
                      </a:pPr>
                      <a:r>
                        <a:rPr lang="en-US" sz="1800" dirty="0">
                          <a:solidFill>
                            <a:srgbClr val="000000"/>
                          </a:solidFill>
                          <a:effectLst/>
                          <a:latin typeface="Aptos"/>
                        </a:rPr>
                        <a:t>3</a:t>
                      </a:r>
                      <a:endParaRPr lang="en-US" sz="1800">
                        <a:effectLst/>
                        <a:latin typeface="Aptos"/>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spcBef>
                          <a:spcPts val="600"/>
                        </a:spcBef>
                        <a:buNone/>
                      </a:pPr>
                      <a:r>
                        <a:rPr lang="en-US" sz="1800" dirty="0">
                          <a:solidFill>
                            <a:srgbClr val="000000"/>
                          </a:solidFill>
                          <a:effectLst/>
                          <a:latin typeface="Aptos"/>
                        </a:rPr>
                        <a:t>$1,037,510 (2026)</a:t>
                      </a:r>
                      <a:endParaRPr lang="en-US" sz="1800">
                        <a:effectLst/>
                        <a:latin typeface="Aptos"/>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extLst>
                  <a:ext uri="{0D108BD9-81ED-4DB2-BD59-A6C34878D82A}">
                    <a16:rowId xmlns:a16="http://schemas.microsoft.com/office/drawing/2014/main" val="903719523"/>
                  </a:ext>
                </a:extLst>
              </a:tr>
              <a:tr h="410585">
                <a:tc>
                  <a:txBody>
                    <a:bodyPr/>
                    <a:lstStyle/>
                    <a:p>
                      <a:pPr marL="0" marR="0" algn="l">
                        <a:spcBef>
                          <a:spcPts val="600"/>
                        </a:spcBef>
                        <a:buNone/>
                      </a:pPr>
                      <a:r>
                        <a:rPr lang="en-US" sz="1800" dirty="0">
                          <a:solidFill>
                            <a:srgbClr val="000000"/>
                          </a:solidFill>
                          <a:effectLst/>
                          <a:latin typeface="Aptos"/>
                        </a:rPr>
                        <a:t>Roswell</a:t>
                      </a:r>
                      <a:endParaRPr lang="en-US" sz="1800">
                        <a:effectLst/>
                        <a:latin typeface="Aptos"/>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spcBef>
                          <a:spcPts val="600"/>
                        </a:spcBef>
                        <a:buNone/>
                      </a:pPr>
                      <a:r>
                        <a:rPr lang="en-US" sz="1800" dirty="0">
                          <a:solidFill>
                            <a:srgbClr val="000000"/>
                          </a:solidFill>
                          <a:effectLst/>
                          <a:latin typeface="Aptos"/>
                        </a:rPr>
                        <a:t>Unknown</a:t>
                      </a:r>
                      <a:endParaRPr lang="en-US" sz="1800">
                        <a:effectLst/>
                        <a:latin typeface="Aptos"/>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spcBef>
                          <a:spcPts val="600"/>
                        </a:spcBef>
                        <a:buNone/>
                      </a:pPr>
                      <a:r>
                        <a:rPr lang="en-US" sz="1800" dirty="0">
                          <a:solidFill>
                            <a:srgbClr val="000000"/>
                          </a:solidFill>
                          <a:effectLst/>
                          <a:latin typeface="Aptos"/>
                        </a:rPr>
                        <a:t>Unknown</a:t>
                      </a:r>
                      <a:endParaRPr lang="en-US" sz="1800">
                        <a:effectLst/>
                        <a:latin typeface="Aptos"/>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extLst>
                  <a:ext uri="{0D108BD9-81ED-4DB2-BD59-A6C34878D82A}">
                    <a16:rowId xmlns:a16="http://schemas.microsoft.com/office/drawing/2014/main" val="2924565982"/>
                  </a:ext>
                </a:extLst>
              </a:tr>
              <a:tr h="410585">
                <a:tc>
                  <a:txBody>
                    <a:bodyPr/>
                    <a:lstStyle/>
                    <a:p>
                      <a:pPr marL="0" marR="0" algn="l">
                        <a:spcBef>
                          <a:spcPts val="600"/>
                        </a:spcBef>
                        <a:buNone/>
                      </a:pPr>
                      <a:r>
                        <a:rPr lang="en-US" sz="1800" dirty="0">
                          <a:solidFill>
                            <a:srgbClr val="000000"/>
                          </a:solidFill>
                          <a:effectLst/>
                          <a:latin typeface="Aptos"/>
                        </a:rPr>
                        <a:t>Sandy Springs</a:t>
                      </a:r>
                      <a:endParaRPr lang="en-US" sz="1800">
                        <a:effectLst/>
                        <a:latin typeface="Aptos"/>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spcBef>
                          <a:spcPts val="600"/>
                        </a:spcBef>
                        <a:buNone/>
                      </a:pPr>
                      <a:r>
                        <a:rPr lang="en-US" sz="1800" dirty="0">
                          <a:solidFill>
                            <a:srgbClr val="000000"/>
                          </a:solidFill>
                          <a:effectLst/>
                          <a:latin typeface="Aptos"/>
                        </a:rPr>
                        <a:t>3</a:t>
                      </a:r>
                      <a:endParaRPr lang="en-US" sz="1800">
                        <a:effectLst/>
                        <a:latin typeface="Aptos"/>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spcBef>
                          <a:spcPts val="600"/>
                        </a:spcBef>
                        <a:buNone/>
                      </a:pPr>
                      <a:r>
                        <a:rPr lang="en-US" sz="1800" dirty="0">
                          <a:solidFill>
                            <a:srgbClr val="000000"/>
                          </a:solidFill>
                          <a:effectLst/>
                          <a:latin typeface="Aptos"/>
                        </a:rPr>
                        <a:t>$697,700 (2027)</a:t>
                      </a:r>
                      <a:endParaRPr lang="en-US" sz="1800">
                        <a:effectLst/>
                        <a:latin typeface="Aptos"/>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extLst>
                  <a:ext uri="{0D108BD9-81ED-4DB2-BD59-A6C34878D82A}">
                    <a16:rowId xmlns:a16="http://schemas.microsoft.com/office/drawing/2014/main" val="2071460066"/>
                  </a:ext>
                </a:extLst>
              </a:tr>
              <a:tr h="410585">
                <a:tc>
                  <a:txBody>
                    <a:bodyPr/>
                    <a:lstStyle/>
                    <a:p>
                      <a:pPr marL="0" marR="0" algn="l">
                        <a:spcBef>
                          <a:spcPts val="600"/>
                        </a:spcBef>
                        <a:buNone/>
                      </a:pPr>
                      <a:r>
                        <a:rPr lang="en-US" sz="1800" dirty="0">
                          <a:solidFill>
                            <a:srgbClr val="000000"/>
                          </a:solidFill>
                          <a:effectLst/>
                          <a:latin typeface="Aptos"/>
                        </a:rPr>
                        <a:t>Smyrna</a:t>
                      </a:r>
                      <a:endParaRPr lang="en-US" sz="1800">
                        <a:effectLst/>
                        <a:latin typeface="Aptos"/>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spcBef>
                          <a:spcPts val="600"/>
                        </a:spcBef>
                        <a:buNone/>
                      </a:pPr>
                      <a:r>
                        <a:rPr lang="en-US" sz="1800" dirty="0">
                          <a:solidFill>
                            <a:srgbClr val="000000"/>
                          </a:solidFill>
                          <a:effectLst/>
                          <a:latin typeface="Aptos"/>
                        </a:rPr>
                        <a:t>4</a:t>
                      </a:r>
                      <a:endParaRPr lang="en-US" sz="1800">
                        <a:effectLst/>
                        <a:latin typeface="Aptos"/>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spcBef>
                          <a:spcPts val="600"/>
                        </a:spcBef>
                        <a:buNone/>
                      </a:pPr>
                      <a:r>
                        <a:rPr lang="en-US" sz="1800" dirty="0">
                          <a:solidFill>
                            <a:srgbClr val="000000"/>
                          </a:solidFill>
                          <a:effectLst/>
                          <a:latin typeface="Aptos"/>
                        </a:rPr>
                        <a:t>Included in Administration and Governing Body budgets</a:t>
                      </a:r>
                      <a:endParaRPr lang="en-US" sz="1800" dirty="0">
                        <a:effectLst/>
                        <a:latin typeface="Aptos"/>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extLst>
                  <a:ext uri="{0D108BD9-81ED-4DB2-BD59-A6C34878D82A}">
                    <a16:rowId xmlns:a16="http://schemas.microsoft.com/office/drawing/2014/main" val="1950065568"/>
                  </a:ext>
                </a:extLst>
              </a:tr>
            </a:tbl>
          </a:graphicData>
        </a:graphic>
      </p:graphicFrame>
    </p:spTree>
    <p:extLst>
      <p:ext uri="{BB962C8B-B14F-4D97-AF65-F5344CB8AC3E}">
        <p14:creationId xmlns:p14="http://schemas.microsoft.com/office/powerpoint/2010/main" val="2606249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6EDE8-D5E3-4E6D-B421-FBA291225CD3}"/>
              </a:ext>
            </a:extLst>
          </p:cNvPr>
          <p:cNvSpPr>
            <a:spLocks noGrp="1"/>
          </p:cNvSpPr>
          <p:nvPr>
            <p:ph type="title"/>
          </p:nvPr>
        </p:nvSpPr>
        <p:spPr/>
        <p:txBody>
          <a:bodyPr/>
          <a:lstStyle/>
          <a:p>
            <a:r>
              <a:rPr lang="en-US" dirty="0">
                <a:latin typeface="Aptos"/>
              </a:rPr>
              <a:t>City Clerk</a:t>
            </a:r>
            <a:endParaRPr lang="en-US" dirty="0"/>
          </a:p>
        </p:txBody>
      </p:sp>
      <p:sp>
        <p:nvSpPr>
          <p:cNvPr id="3" name="Content Placeholder 2">
            <a:extLst>
              <a:ext uri="{FF2B5EF4-FFF2-40B4-BE49-F238E27FC236}">
                <a16:creationId xmlns:a16="http://schemas.microsoft.com/office/drawing/2014/main" id="{BC881E2B-2298-D7D9-6550-E0B47BBE038B}"/>
              </a:ext>
            </a:extLst>
          </p:cNvPr>
          <p:cNvSpPr>
            <a:spLocks noGrp="1"/>
          </p:cNvSpPr>
          <p:nvPr>
            <p:ph sz="half" idx="1"/>
          </p:nvPr>
        </p:nvSpPr>
        <p:spPr>
          <a:xfrm>
            <a:off x="1097279" y="1845734"/>
            <a:ext cx="10742996" cy="4023360"/>
          </a:xfrm>
        </p:spPr>
        <p:txBody>
          <a:bodyPr vert="horz" lIns="0" tIns="45720" rIns="0" bIns="45720" rtlCol="0" anchor="t">
            <a:normAutofit/>
          </a:bodyPr>
          <a:lstStyle/>
          <a:p>
            <a:r>
              <a:rPr lang="en-US" dirty="0">
                <a:latin typeface="Aptos"/>
              </a:rPr>
              <a:t>Open Records:</a:t>
            </a:r>
            <a:endParaRPr lang="en-US" dirty="0"/>
          </a:p>
          <a:p>
            <a:r>
              <a:rPr lang="en-US" dirty="0">
                <a:latin typeface="Aptos"/>
              </a:rPr>
              <a:t>Estimated number of requests – 6,000/year</a:t>
            </a:r>
          </a:p>
          <a:p>
            <a:r>
              <a:rPr lang="en-US" dirty="0">
                <a:latin typeface="Aptos"/>
              </a:rPr>
              <a:t>Estimated cost per request - $39.70 = $238,173/year</a:t>
            </a:r>
          </a:p>
          <a:p>
            <a:r>
              <a:rPr lang="en-US" dirty="0">
                <a:latin typeface="Aptos"/>
              </a:rPr>
              <a:t>2025 open records request revenue - $772</a:t>
            </a:r>
          </a:p>
          <a:p>
            <a:r>
              <a:rPr lang="en-US" dirty="0">
                <a:latin typeface="Aptos"/>
              </a:rPr>
              <a:t>2026 open records request revenue - $1,707</a:t>
            </a:r>
          </a:p>
          <a:p>
            <a:pPr marL="0" indent="0">
              <a:buNone/>
            </a:pPr>
            <a:endParaRPr lang="en-US" dirty="0">
              <a:latin typeface="Aptos"/>
            </a:endParaRPr>
          </a:p>
          <a:p>
            <a:endParaRPr lang="en-US" dirty="0"/>
          </a:p>
        </p:txBody>
      </p:sp>
      <p:sp>
        <p:nvSpPr>
          <p:cNvPr id="5" name="Slide Number Placeholder 4">
            <a:extLst>
              <a:ext uri="{FF2B5EF4-FFF2-40B4-BE49-F238E27FC236}">
                <a16:creationId xmlns:a16="http://schemas.microsoft.com/office/drawing/2014/main" id="{D97472C6-0130-F199-D2F6-3A2E9B27A2E8}"/>
              </a:ext>
            </a:extLst>
          </p:cNvPr>
          <p:cNvSpPr>
            <a:spLocks noGrp="1"/>
          </p:cNvSpPr>
          <p:nvPr>
            <p:ph type="sldNum" sz="quarter" idx="12"/>
          </p:nvPr>
        </p:nvSpPr>
        <p:spPr/>
        <p:txBody>
          <a:bodyPr/>
          <a:lstStyle/>
          <a:p>
            <a:fld id="{A5E2F8EF-BB61-4BB6-AF82-B4F0A683C0A1}" type="slidenum">
              <a:rPr lang="en-US" smtClean="0"/>
              <a:t>7</a:t>
            </a:fld>
            <a:endParaRPr lang="en-US" dirty="0"/>
          </a:p>
        </p:txBody>
      </p:sp>
    </p:spTree>
    <p:extLst>
      <p:ext uri="{BB962C8B-B14F-4D97-AF65-F5344CB8AC3E}">
        <p14:creationId xmlns:p14="http://schemas.microsoft.com/office/powerpoint/2010/main" val="2619741600"/>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88A9B91FAFFE6459DA6D8E265DB95B6" ma:contentTypeVersion="16" ma:contentTypeDescription="Create a new document." ma:contentTypeScope="" ma:versionID="bcddb77d295f9a299738b87eb0ee25c6">
  <xsd:schema xmlns:xsd="http://www.w3.org/2001/XMLSchema" xmlns:xs="http://www.w3.org/2001/XMLSchema" xmlns:p="http://schemas.microsoft.com/office/2006/metadata/properties" xmlns:ns2="ac85b17b-fc65-41c3-8b8b-39f833800614" xmlns:ns3="76806d8f-49cb-408a-b468-5e137ff19c6e" targetNamespace="http://schemas.microsoft.com/office/2006/metadata/properties" ma:root="true" ma:fieldsID="277066b91c92aabd7a3e9964faa86871" ns2:_="" ns3:_="">
    <xsd:import namespace="ac85b17b-fc65-41c3-8b8b-39f833800614"/>
    <xsd:import namespace="76806d8f-49cb-408a-b468-5e137ff19c6e"/>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LengthInSeconds"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c85b17b-fc65-41c3-8b8b-39f83380061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a3e51766-595f-42d8-9bb9-bf96ecf3fb2d"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dexed="true"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6806d8f-49cb-408a-b468-5e137ff19c6e"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60487fc6-49a2-47ff-b04e-d557a703104a}" ma:internalName="TaxCatchAll" ma:showField="CatchAllData" ma:web="76806d8f-49cb-408a-b468-5e137ff19c6e">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6806d8f-49cb-408a-b468-5e137ff19c6e" xsi:nil="true"/>
    <lcf76f155ced4ddcb4097134ff3c332f xmlns="ac85b17b-fc65-41c3-8b8b-39f83380061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57C9CB8-FC39-481A-B7EE-D438F9474E05}">
  <ds:schemaRefs>
    <ds:schemaRef ds:uri="http://schemas.microsoft.com/sharepoint/v3/contenttype/forms"/>
  </ds:schemaRefs>
</ds:datastoreItem>
</file>

<file path=customXml/itemProps2.xml><?xml version="1.0" encoding="utf-8"?>
<ds:datastoreItem xmlns:ds="http://schemas.openxmlformats.org/officeDocument/2006/customXml" ds:itemID="{BA1B68B9-EA52-4277-8662-8251746C87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c85b17b-fc65-41c3-8b8b-39f833800614"/>
    <ds:schemaRef ds:uri="76806d8f-49cb-408a-b468-5e137ff19c6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5F5D3AD-BE81-49EE-8970-08E569597DE9}">
  <ds:schemaRefs>
    <ds:schemaRef ds:uri="ac85b17b-fc65-41c3-8b8b-39f833800614"/>
    <ds:schemaRef ds:uri="http://purl.org/dc/dcmitype/"/>
    <ds:schemaRef ds:uri="http://schemas.microsoft.com/office/2006/metadata/properties"/>
    <ds:schemaRef ds:uri="http://purl.org/dc/elements/1.1/"/>
    <ds:schemaRef ds:uri="http://schemas.microsoft.com/office/2006/documentManagement/types"/>
    <ds:schemaRef ds:uri="http://schemas.microsoft.com/office/infopath/2007/PartnerControls"/>
    <ds:schemaRef ds:uri="http://www.w3.org/XML/1998/namespace"/>
    <ds:schemaRef ds:uri="http://schemas.openxmlformats.org/package/2006/metadata/core-properties"/>
    <ds:schemaRef ds:uri="76806d8f-49cb-408a-b468-5e137ff19c6e"/>
    <ds:schemaRef ds:uri="http://purl.org/dc/terms/"/>
  </ds:schemaRefs>
</ds:datastoreItem>
</file>

<file path=docProps/app.xml><?xml version="1.0" encoding="utf-8"?>
<Properties xmlns="http://schemas.openxmlformats.org/officeDocument/2006/extended-properties" xmlns:vt="http://schemas.openxmlformats.org/officeDocument/2006/docPropsVTypes">
  <Template>Retrospect</Template>
  <TotalTime>878</TotalTime>
  <Words>403</Words>
  <Application>Microsoft Office PowerPoint</Application>
  <PresentationFormat>Widescreen</PresentationFormat>
  <Paragraphs>88</Paragraphs>
  <Slides>7</Slides>
  <Notes>1</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Retrospect</vt:lpstr>
      <vt:lpstr>PowerPoint Presentation</vt:lpstr>
      <vt:lpstr>City Clerk Mission Statement</vt:lpstr>
      <vt:lpstr>City Clerk </vt:lpstr>
      <vt:lpstr>City Clerk</vt:lpstr>
      <vt:lpstr>City Clerk</vt:lpstr>
      <vt:lpstr>City Clerk – Quick Comparison</vt:lpstr>
      <vt:lpstr>City Clerk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Jay Vinicki</dc:creator>
  <cp:lastModifiedBy>Sharon Lowery</cp:lastModifiedBy>
  <cp:revision>121</cp:revision>
  <cp:lastPrinted>2026-09-03T14:13:51Z</cp:lastPrinted>
  <dcterms:created xsi:type="dcterms:W3CDTF">2024-05-16T16:19:39Z</dcterms:created>
  <dcterms:modified xsi:type="dcterms:W3CDTF">2026-09-24T19:58:48Z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0x010100C88A9B91FAFFE6459DA6D8E265DB95B6</vt:lpwstr>
  </property>
  <property fmtid="{D5CDD505-2E9C-101B-9397-08002B2CF9AE}" pid="3" name="MediaServiceImageTags">
    <vt:lpwstr/>
  </property>
</Properties>
</file>