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4"/>
  </p:sldMasterIdLst>
  <p:notesMasterIdLst>
    <p:notesMasterId r:id="rId12"/>
  </p:notesMasterIdLst>
  <p:sldIdLst>
    <p:sldId id="257" r:id="rId5"/>
    <p:sldId id="283" r:id="rId6"/>
    <p:sldId id="280" r:id="rId7"/>
    <p:sldId id="282" r:id="rId8"/>
    <p:sldId id="286" r:id="rId9"/>
    <p:sldId id="285" r:id="rId10"/>
    <p:sldId id="284" r:id="rId1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C82458-13A2-AC24-C27E-4A1DF7321FA6}" v="21" dt="2026-09-24T18:31:02.442"/>
    <p1510:client id="{88DF9C28-D74C-2A10-1838-FFF2FB92332E}" v="8" dt="2026-09-24T19:27:48.452"/>
    <p1510:client id="{8CCF52E0-A894-FA3A-37FC-0A23E7134A3E}" v="5" dt="2026-09-25T13:21:09.584"/>
    <p1510:client id="{E17DA9D7-5D5D-4E93-97FD-A9CF1F9D4066}" v="1" dt="2026-09-24T17:26:47.061"/>
    <p1510:client id="{F3C2E0B3-02BD-2B56-E76D-BC475C384297}" v="6" dt="2026-09-24T10:32:57.0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yla Alexis" userId="S::shayla.alexis@dunwoodyga.gov::aac321c9-7ace-44da-a38d-f81f55cd9864" providerId="AD" clId="Web-{8CCF52E0-A894-FA3A-37FC-0A23E7134A3E}"/>
    <pc:docChg chg="modSld">
      <pc:chgData name="Shayla Alexis" userId="S::shayla.alexis@dunwoodyga.gov::aac321c9-7ace-44da-a38d-f81f55cd9864" providerId="AD" clId="Web-{8CCF52E0-A894-FA3A-37FC-0A23E7134A3E}" dt="2026-09-25T13:21:09.584" v="4"/>
      <pc:docMkLst>
        <pc:docMk/>
      </pc:docMkLst>
      <pc:sldChg chg="modSp">
        <pc:chgData name="Shayla Alexis" userId="S::shayla.alexis@dunwoodyga.gov::aac321c9-7ace-44da-a38d-f81f55cd9864" providerId="AD" clId="Web-{8CCF52E0-A894-FA3A-37FC-0A23E7134A3E}" dt="2026-09-25T13:21:09.584" v="4"/>
        <pc:sldMkLst>
          <pc:docMk/>
          <pc:sldMk cId="2100846978" sldId="284"/>
        </pc:sldMkLst>
        <pc:graphicFrameChg chg="mod modGraphic">
          <ac:chgData name="Shayla Alexis" userId="S::shayla.alexis@dunwoodyga.gov::aac321c9-7ace-44da-a38d-f81f55cd9864" providerId="AD" clId="Web-{8CCF52E0-A894-FA3A-37FC-0A23E7134A3E}" dt="2026-09-25T13:21:09.584" v="4"/>
          <ac:graphicFrameMkLst>
            <pc:docMk/>
            <pc:sldMk cId="2100846978" sldId="284"/>
            <ac:graphicFrameMk id="5" creationId="{50C7C154-0F94-A743-CF8B-FB6989E73C0F}"/>
          </ac:graphicFrameMkLst>
        </pc:graphicFrameChg>
      </pc:sldChg>
    </pc:docChg>
  </pc:docChgLst>
  <pc:docChgLst>
    <pc:chgData name="Michael Starling" userId="S::michael.starling@dunwoodyga.gov::99e4012b-26c1-473f-acae-c35c96e99374" providerId="AD" clId="Web-{B34A1DB5-A26F-FA48-52FB-C3AEE564DE2E}"/>
    <pc:docChg chg="addSld modSld sldOrd">
      <pc:chgData name="Michael Starling" userId="S::michael.starling@dunwoodyga.gov::99e4012b-26c1-473f-acae-c35c96e99374" providerId="AD" clId="Web-{B34A1DB5-A26F-FA48-52FB-C3AEE564DE2E}" dt="2026-09-02T20:08:01.082" v="175" actId="20577"/>
      <pc:docMkLst>
        <pc:docMk/>
      </pc:docMkLst>
      <pc:sldChg chg="modSp ord">
        <pc:chgData name="Michael Starling" userId="S::michael.starling@dunwoodyga.gov::99e4012b-26c1-473f-acae-c35c96e99374" providerId="AD" clId="Web-{B34A1DB5-A26F-FA48-52FB-C3AEE564DE2E}" dt="2026-09-02T20:08:01.082" v="175" actId="20577"/>
        <pc:sldMkLst>
          <pc:docMk/>
          <pc:sldMk cId="921855738" sldId="283"/>
        </pc:sldMkLst>
        <pc:spChg chg="mod">
          <ac:chgData name="Michael Starling" userId="S::michael.starling@dunwoodyga.gov::99e4012b-26c1-473f-acae-c35c96e99374" providerId="AD" clId="Web-{B34A1DB5-A26F-FA48-52FB-C3AEE564DE2E}" dt="2026-09-02T20:03:05.565" v="3" actId="20577"/>
          <ac:spMkLst>
            <pc:docMk/>
            <pc:sldMk cId="921855738" sldId="283"/>
            <ac:spMk id="2" creationId="{2D86D6AF-1A4A-78C3-71CB-3D648690D6E9}"/>
          </ac:spMkLst>
        </pc:spChg>
        <pc:spChg chg="mod">
          <ac:chgData name="Michael Starling" userId="S::michael.starling@dunwoodyga.gov::99e4012b-26c1-473f-acae-c35c96e99374" providerId="AD" clId="Web-{B34A1DB5-A26F-FA48-52FB-C3AEE564DE2E}" dt="2026-09-02T20:08:01.082" v="175" actId="20577"/>
          <ac:spMkLst>
            <pc:docMk/>
            <pc:sldMk cId="921855738" sldId="283"/>
            <ac:spMk id="3" creationId="{42AA7F0C-15D6-3D98-A592-D7E712B17062}"/>
          </ac:spMkLst>
        </pc:spChg>
      </pc:sldChg>
      <pc:sldChg chg="add replId">
        <pc:chgData name="Michael Starling" userId="S::michael.starling@dunwoodyga.gov::99e4012b-26c1-473f-acae-c35c96e99374" providerId="AD" clId="Web-{B34A1DB5-A26F-FA48-52FB-C3AEE564DE2E}" dt="2026-09-02T20:02:31.658" v="0"/>
        <pc:sldMkLst>
          <pc:docMk/>
          <pc:sldMk cId="1741035062" sldId="286"/>
        </pc:sldMkLst>
      </pc:sldChg>
    </pc:docChg>
  </pc:docChgLst>
  <pc:docChgLst>
    <pc:chgData name="Delisha Robinson" userId="S::delisha.robinson@dunwoodyga.gov::88e176de-e2ab-475b-92ee-60d3b2e040fd" providerId="AD" clId="Web-{F3C2E0B3-02BD-2B56-E76D-BC475C384297}"/>
    <pc:docChg chg="modSld">
      <pc:chgData name="Delisha Robinson" userId="S::delisha.robinson@dunwoodyga.gov::88e176de-e2ab-475b-92ee-60d3b2e040fd" providerId="AD" clId="Web-{F3C2E0B3-02BD-2B56-E76D-BC475C384297}" dt="2026-09-24T10:32:57.064" v="2" actId="20577"/>
      <pc:docMkLst>
        <pc:docMk/>
      </pc:docMkLst>
      <pc:sldChg chg="modSp">
        <pc:chgData name="Delisha Robinson" userId="S::delisha.robinson@dunwoodyga.gov::88e176de-e2ab-475b-92ee-60d3b2e040fd" providerId="AD" clId="Web-{F3C2E0B3-02BD-2B56-E76D-BC475C384297}" dt="2026-09-24T10:32:57.064" v="2" actId="20577"/>
        <pc:sldMkLst>
          <pc:docMk/>
          <pc:sldMk cId="1348437326" sldId="280"/>
        </pc:sldMkLst>
        <pc:spChg chg="mod">
          <ac:chgData name="Delisha Robinson" userId="S::delisha.robinson@dunwoodyga.gov::88e176de-e2ab-475b-92ee-60d3b2e040fd" providerId="AD" clId="Web-{F3C2E0B3-02BD-2B56-E76D-BC475C384297}" dt="2026-09-24T10:32:57.064" v="2" actId="20577"/>
          <ac:spMkLst>
            <pc:docMk/>
            <pc:sldMk cId="1348437326" sldId="280"/>
            <ac:spMk id="3" creationId="{3928E8DF-5DD7-A89A-11C4-22367A8E7CB6}"/>
          </ac:spMkLst>
        </pc:spChg>
      </pc:sldChg>
    </pc:docChg>
  </pc:docChgLst>
  <pc:docChgLst>
    <pc:chgData name="Michael Starling" userId="S::michael.starling@dunwoodyga.gov::99e4012b-26c1-473f-acae-c35c96e99374" providerId="AD" clId="Web-{F143B499-BD1B-D04E-9A87-5E5F0FFA3703}"/>
    <pc:docChg chg="modSld">
      <pc:chgData name="Michael Starling" userId="S::michael.starling@dunwoodyga.gov::99e4012b-26c1-473f-acae-c35c96e99374" providerId="AD" clId="Web-{F143B499-BD1B-D04E-9A87-5E5F0FFA3703}" dt="2026-08-27T20:35:22.024" v="67" actId="20577"/>
      <pc:docMkLst>
        <pc:docMk/>
      </pc:docMkLst>
      <pc:sldChg chg="modSp">
        <pc:chgData name="Michael Starling" userId="S::michael.starling@dunwoodyga.gov::99e4012b-26c1-473f-acae-c35c96e99374" providerId="AD" clId="Web-{F143B499-BD1B-D04E-9A87-5E5F0FFA3703}" dt="2026-08-27T20:35:22.024" v="67" actId="20577"/>
        <pc:sldMkLst>
          <pc:docMk/>
          <pc:sldMk cId="921855738" sldId="283"/>
        </pc:sldMkLst>
        <pc:spChg chg="mod">
          <ac:chgData name="Michael Starling" userId="S::michael.starling@dunwoodyga.gov::99e4012b-26c1-473f-acae-c35c96e99374" providerId="AD" clId="Web-{F143B499-BD1B-D04E-9A87-5E5F0FFA3703}" dt="2026-08-27T20:35:22.024" v="67" actId="20577"/>
          <ac:spMkLst>
            <pc:docMk/>
            <pc:sldMk cId="921855738" sldId="283"/>
            <ac:spMk id="3" creationId="{42AA7F0C-15D6-3D98-A592-D7E712B17062}"/>
          </ac:spMkLst>
        </pc:spChg>
      </pc:sldChg>
    </pc:docChg>
  </pc:docChgLst>
  <pc:docChgLst>
    <pc:chgData name="Michael Starling" userId="S::michael.starling@dunwoodyga.gov::99e4012b-26c1-473f-acae-c35c96e99374" providerId="AD" clId="Web-{2F22E043-EA48-73CE-798A-44EE16195613}"/>
    <pc:docChg chg="modSld">
      <pc:chgData name="Michael Starling" userId="S::michael.starling@dunwoodyga.gov::99e4012b-26c1-473f-acae-c35c96e99374" providerId="AD" clId="Web-{2F22E043-EA48-73CE-798A-44EE16195613}" dt="2026-08-31T14:56:03.897" v="22" actId="20577"/>
      <pc:docMkLst>
        <pc:docMk/>
      </pc:docMkLst>
      <pc:sldChg chg="modSp">
        <pc:chgData name="Michael Starling" userId="S::michael.starling@dunwoodyga.gov::99e4012b-26c1-473f-acae-c35c96e99374" providerId="AD" clId="Web-{2F22E043-EA48-73CE-798A-44EE16195613}" dt="2026-08-31T14:56:03.897" v="22" actId="20577"/>
        <pc:sldMkLst>
          <pc:docMk/>
          <pc:sldMk cId="2542795621" sldId="282"/>
        </pc:sldMkLst>
        <pc:spChg chg="mod">
          <ac:chgData name="Michael Starling" userId="S::michael.starling@dunwoodyga.gov::99e4012b-26c1-473f-acae-c35c96e99374" providerId="AD" clId="Web-{2F22E043-EA48-73CE-798A-44EE16195613}" dt="2026-08-31T14:56:03.897" v="22" actId="20577"/>
          <ac:spMkLst>
            <pc:docMk/>
            <pc:sldMk cId="2542795621" sldId="282"/>
            <ac:spMk id="3" creationId="{C4D623F4-8AB9-F8CC-0595-32C8FC5DC9C5}"/>
          </ac:spMkLst>
        </pc:spChg>
      </pc:sldChg>
    </pc:docChg>
  </pc:docChgLst>
  <pc:docChgLst>
    <pc:chgData name="Shayla Alexis" userId="S::shayla.alexis@dunwoodyga.gov::aac321c9-7ace-44da-a38d-f81f55cd9864" providerId="AD" clId="Web-{24C82458-13A2-AC24-C27E-4A1DF7321FA6}"/>
    <pc:docChg chg="modSld">
      <pc:chgData name="Shayla Alexis" userId="S::shayla.alexis@dunwoodyga.gov::aac321c9-7ace-44da-a38d-f81f55cd9864" providerId="AD" clId="Web-{24C82458-13A2-AC24-C27E-4A1DF7321FA6}" dt="2026-09-24T18:31:01.270" v="5"/>
      <pc:docMkLst>
        <pc:docMk/>
      </pc:docMkLst>
      <pc:sldChg chg="modSp">
        <pc:chgData name="Shayla Alexis" userId="S::shayla.alexis@dunwoodyga.gov::aac321c9-7ace-44da-a38d-f81f55cd9864" providerId="AD" clId="Web-{24C82458-13A2-AC24-C27E-4A1DF7321FA6}" dt="2026-09-24T18:31:01.270" v="5"/>
        <pc:sldMkLst>
          <pc:docMk/>
          <pc:sldMk cId="2100846978" sldId="284"/>
        </pc:sldMkLst>
        <pc:graphicFrameChg chg="mod modGraphic">
          <ac:chgData name="Shayla Alexis" userId="S::shayla.alexis@dunwoodyga.gov::aac321c9-7ace-44da-a38d-f81f55cd9864" providerId="AD" clId="Web-{24C82458-13A2-AC24-C27E-4A1DF7321FA6}" dt="2026-09-24T18:31:01.270" v="5"/>
          <ac:graphicFrameMkLst>
            <pc:docMk/>
            <pc:sldMk cId="2100846978" sldId="284"/>
            <ac:graphicFrameMk id="5" creationId="{50C7C154-0F94-A743-CF8B-FB6989E73C0F}"/>
          </ac:graphicFrameMkLst>
        </pc:graphicFrameChg>
      </pc:sldChg>
    </pc:docChg>
  </pc:docChgLst>
  <pc:docChgLst>
    <pc:chgData name="Michael Starling" userId="S::michael.starling@dunwoodyga.gov::99e4012b-26c1-473f-acae-c35c96e99374" providerId="AD" clId="Web-{AA5A1CE8-2C19-EA78-A59A-FC6FA769B024}"/>
    <pc:docChg chg="modSld">
      <pc:chgData name="Michael Starling" userId="S::michael.starling@dunwoodyga.gov::99e4012b-26c1-473f-acae-c35c96e99374" providerId="AD" clId="Web-{AA5A1CE8-2C19-EA78-A59A-FC6FA769B024}" dt="2026-09-08T12:08:02.213" v="80" actId="14100"/>
      <pc:docMkLst>
        <pc:docMk/>
      </pc:docMkLst>
      <pc:sldChg chg="addSp modSp">
        <pc:chgData name="Michael Starling" userId="S::michael.starling@dunwoodyga.gov::99e4012b-26c1-473f-acae-c35c96e99374" providerId="AD" clId="Web-{AA5A1CE8-2C19-EA78-A59A-FC6FA769B024}" dt="2026-09-08T12:07:16.665" v="78" actId="20577"/>
        <pc:sldMkLst>
          <pc:docMk/>
          <pc:sldMk cId="1348437326" sldId="280"/>
        </pc:sldMkLst>
        <pc:spChg chg="add mod">
          <ac:chgData name="Michael Starling" userId="S::michael.starling@dunwoodyga.gov::99e4012b-26c1-473f-acae-c35c96e99374" providerId="AD" clId="Web-{AA5A1CE8-2C19-EA78-A59A-FC6FA769B024}" dt="2026-09-08T12:07:16.665" v="78" actId="20577"/>
          <ac:spMkLst>
            <pc:docMk/>
            <pc:sldMk cId="1348437326" sldId="280"/>
            <ac:spMk id="5" creationId="{6A671BD9-89B4-1FED-4B12-AAE6C86388FB}"/>
          </ac:spMkLst>
        </pc:spChg>
      </pc:sldChg>
      <pc:sldChg chg="addSp modSp">
        <pc:chgData name="Michael Starling" userId="S::michael.starling@dunwoodyga.gov::99e4012b-26c1-473f-acae-c35c96e99374" providerId="AD" clId="Web-{AA5A1CE8-2C19-EA78-A59A-FC6FA769B024}" dt="2026-09-08T12:08:02.213" v="80" actId="14100"/>
        <pc:sldMkLst>
          <pc:docMk/>
          <pc:sldMk cId="2542795621" sldId="282"/>
        </pc:sldMkLst>
        <pc:spChg chg="mod">
          <ac:chgData name="Michael Starling" userId="S::michael.starling@dunwoodyga.gov::99e4012b-26c1-473f-acae-c35c96e99374" providerId="AD" clId="Web-{AA5A1CE8-2C19-EA78-A59A-FC6FA769B024}" dt="2026-09-08T12:08:02.213" v="80" actId="14100"/>
          <ac:spMkLst>
            <pc:docMk/>
            <pc:sldMk cId="2542795621" sldId="282"/>
            <ac:spMk id="3" creationId="{C4D623F4-8AB9-F8CC-0595-32C8FC5DC9C5}"/>
          </ac:spMkLst>
        </pc:spChg>
        <pc:spChg chg="add mod">
          <ac:chgData name="Michael Starling" userId="S::michael.starling@dunwoodyga.gov::99e4012b-26c1-473f-acae-c35c96e99374" providerId="AD" clId="Web-{AA5A1CE8-2C19-EA78-A59A-FC6FA769B024}" dt="2026-09-08T12:07:30.634" v="79" actId="1076"/>
          <ac:spMkLst>
            <pc:docMk/>
            <pc:sldMk cId="2542795621" sldId="282"/>
            <ac:spMk id="5" creationId="{BA872783-7295-A7F7-D0BB-A67B66298C4B}"/>
          </ac:spMkLst>
        </pc:spChg>
      </pc:sldChg>
      <pc:sldChg chg="modSp">
        <pc:chgData name="Michael Starling" userId="S::michael.starling@dunwoodyga.gov::99e4012b-26c1-473f-acae-c35c96e99374" providerId="AD" clId="Web-{AA5A1CE8-2C19-EA78-A59A-FC6FA769B024}" dt="2026-09-08T11:57:54.266" v="2" actId="20577"/>
        <pc:sldMkLst>
          <pc:docMk/>
          <pc:sldMk cId="921855738" sldId="283"/>
        </pc:sldMkLst>
        <pc:spChg chg="mod">
          <ac:chgData name="Michael Starling" userId="S::michael.starling@dunwoodyga.gov::99e4012b-26c1-473f-acae-c35c96e99374" providerId="AD" clId="Web-{AA5A1CE8-2C19-EA78-A59A-FC6FA769B024}" dt="2026-09-08T11:57:54.266" v="2" actId="20577"/>
          <ac:spMkLst>
            <pc:docMk/>
            <pc:sldMk cId="921855738" sldId="283"/>
            <ac:spMk id="3" creationId="{42AA7F0C-15D6-3D98-A592-D7E712B17062}"/>
          </ac:spMkLst>
        </pc:spChg>
      </pc:sldChg>
    </pc:docChg>
  </pc:docChgLst>
  <pc:docChgLst>
    <pc:chgData name="Michael Starling" userId="S::michael.starling@dunwoodyga.gov::99e4012b-26c1-473f-acae-c35c96e99374" providerId="AD" clId="Web-{56DC9697-C1EA-F2F7-935B-B428D12A6CDE}"/>
    <pc:docChg chg="addSld delSld modSld">
      <pc:chgData name="Michael Starling" userId="S::michael.starling@dunwoodyga.gov::99e4012b-26c1-473f-acae-c35c96e99374" providerId="AD" clId="Web-{56DC9697-C1EA-F2F7-935B-B428D12A6CDE}" dt="2026-08-27T19:40:24.087" v="549"/>
      <pc:docMkLst>
        <pc:docMk/>
      </pc:docMkLst>
      <pc:sldChg chg="modSp">
        <pc:chgData name="Michael Starling" userId="S::michael.starling@dunwoodyga.gov::99e4012b-26c1-473f-acae-c35c96e99374" providerId="AD" clId="Web-{56DC9697-C1EA-F2F7-935B-B428D12A6CDE}" dt="2026-08-27T18:26:12.578" v="2" actId="20577"/>
        <pc:sldMkLst>
          <pc:docMk/>
          <pc:sldMk cId="2804837462" sldId="257"/>
        </pc:sldMkLst>
        <pc:spChg chg="mod">
          <ac:chgData name="Michael Starling" userId="S::michael.starling@dunwoodyga.gov::99e4012b-26c1-473f-acae-c35c96e99374" providerId="AD" clId="Web-{56DC9697-C1EA-F2F7-935B-B428D12A6CDE}" dt="2026-08-27T18:26:12.578" v="2" actId="20577"/>
          <ac:spMkLst>
            <pc:docMk/>
            <pc:sldMk cId="2804837462" sldId="257"/>
            <ac:spMk id="2" creationId="{C5B175FD-D4A1-7EC3-3686-A4124B06135F}"/>
          </ac:spMkLst>
        </pc:spChg>
      </pc:sldChg>
      <pc:sldChg chg="modSp">
        <pc:chgData name="Michael Starling" userId="S::michael.starling@dunwoodyga.gov::99e4012b-26c1-473f-acae-c35c96e99374" providerId="AD" clId="Web-{56DC9697-C1EA-F2F7-935B-B428D12A6CDE}" dt="2026-08-27T18:30:48.876" v="152" actId="20577"/>
        <pc:sldMkLst>
          <pc:docMk/>
          <pc:sldMk cId="1348437326" sldId="280"/>
        </pc:sldMkLst>
        <pc:spChg chg="mod">
          <ac:chgData name="Michael Starling" userId="S::michael.starling@dunwoodyga.gov::99e4012b-26c1-473f-acae-c35c96e99374" providerId="AD" clId="Web-{56DC9697-C1EA-F2F7-935B-B428D12A6CDE}" dt="2026-08-27T18:30:48.876" v="152" actId="20577"/>
          <ac:spMkLst>
            <pc:docMk/>
            <pc:sldMk cId="1348437326" sldId="280"/>
            <ac:spMk id="2" creationId="{C966434B-C20F-8F42-682A-F0D7BDBF5273}"/>
          </ac:spMkLst>
        </pc:spChg>
        <pc:spChg chg="mod">
          <ac:chgData name="Michael Starling" userId="S::michael.starling@dunwoodyga.gov::99e4012b-26c1-473f-acae-c35c96e99374" providerId="AD" clId="Web-{56DC9697-C1EA-F2F7-935B-B428D12A6CDE}" dt="2026-08-27T18:30:02.672" v="141" actId="20577"/>
          <ac:spMkLst>
            <pc:docMk/>
            <pc:sldMk cId="1348437326" sldId="280"/>
            <ac:spMk id="3" creationId="{3928E8DF-5DD7-A89A-11C4-22367A8E7CB6}"/>
          </ac:spMkLst>
        </pc:spChg>
      </pc:sldChg>
      <pc:sldChg chg="delSp modSp">
        <pc:chgData name="Michael Starling" userId="S::michael.starling@dunwoodyga.gov::99e4012b-26c1-473f-acae-c35c96e99374" providerId="AD" clId="Web-{56DC9697-C1EA-F2F7-935B-B428D12A6CDE}" dt="2026-08-27T19:19:03.704" v="543" actId="20577"/>
        <pc:sldMkLst>
          <pc:docMk/>
          <pc:sldMk cId="2542795621" sldId="282"/>
        </pc:sldMkLst>
        <pc:spChg chg="mod">
          <ac:chgData name="Michael Starling" userId="S::michael.starling@dunwoodyga.gov::99e4012b-26c1-473f-acae-c35c96e99374" providerId="AD" clId="Web-{56DC9697-C1EA-F2F7-935B-B428D12A6CDE}" dt="2026-08-27T18:31:54.282" v="168" actId="20577"/>
          <ac:spMkLst>
            <pc:docMk/>
            <pc:sldMk cId="2542795621" sldId="282"/>
            <ac:spMk id="2" creationId="{133D26C4-20C0-3BE4-3ACD-B5D81952C04B}"/>
          </ac:spMkLst>
        </pc:spChg>
        <pc:spChg chg="mod">
          <ac:chgData name="Michael Starling" userId="S::michael.starling@dunwoodyga.gov::99e4012b-26c1-473f-acae-c35c96e99374" providerId="AD" clId="Web-{56DC9697-C1EA-F2F7-935B-B428D12A6CDE}" dt="2026-08-27T19:19:03.704" v="543" actId="20577"/>
          <ac:spMkLst>
            <pc:docMk/>
            <pc:sldMk cId="2542795621" sldId="282"/>
            <ac:spMk id="3" creationId="{C4D623F4-8AB9-F8CC-0595-32C8FC5DC9C5}"/>
          </ac:spMkLst>
        </pc:spChg>
      </pc:sldChg>
      <pc:sldChg chg="modSp">
        <pc:chgData name="Michael Starling" userId="S::michael.starling@dunwoodyga.gov::99e4012b-26c1-473f-acae-c35c96e99374" providerId="AD" clId="Web-{56DC9697-C1EA-F2F7-935B-B428D12A6CDE}" dt="2026-08-27T19:05:22.737" v="324" actId="20577"/>
        <pc:sldMkLst>
          <pc:docMk/>
          <pc:sldMk cId="921855738" sldId="283"/>
        </pc:sldMkLst>
        <pc:spChg chg="mod">
          <ac:chgData name="Michael Starling" userId="S::michael.starling@dunwoodyga.gov::99e4012b-26c1-473f-acae-c35c96e99374" providerId="AD" clId="Web-{56DC9697-C1EA-F2F7-935B-B428D12A6CDE}" dt="2026-08-27T18:36:04.705" v="233" actId="20577"/>
          <ac:spMkLst>
            <pc:docMk/>
            <pc:sldMk cId="921855738" sldId="283"/>
            <ac:spMk id="2" creationId="{2D86D6AF-1A4A-78C3-71CB-3D648690D6E9}"/>
          </ac:spMkLst>
        </pc:spChg>
        <pc:spChg chg="mod">
          <ac:chgData name="Michael Starling" userId="S::michael.starling@dunwoodyga.gov::99e4012b-26c1-473f-acae-c35c96e99374" providerId="AD" clId="Web-{56DC9697-C1EA-F2F7-935B-B428D12A6CDE}" dt="2026-08-27T19:05:22.737" v="324" actId="20577"/>
          <ac:spMkLst>
            <pc:docMk/>
            <pc:sldMk cId="921855738" sldId="283"/>
            <ac:spMk id="3" creationId="{42AA7F0C-15D6-3D98-A592-D7E712B17062}"/>
          </ac:spMkLst>
        </pc:spChg>
      </pc:sldChg>
      <pc:sldChg chg="addSp delSp modSp">
        <pc:chgData name="Michael Starling" userId="S::michael.starling@dunwoodyga.gov::99e4012b-26c1-473f-acae-c35c96e99374" providerId="AD" clId="Web-{56DC9697-C1EA-F2F7-935B-B428D12A6CDE}" dt="2026-08-27T19:40:24.087" v="549"/>
        <pc:sldMkLst>
          <pc:docMk/>
          <pc:sldMk cId="2100846978" sldId="284"/>
        </pc:sldMkLst>
        <pc:spChg chg="mod">
          <ac:chgData name="Michael Starling" userId="S::michael.starling@dunwoodyga.gov::99e4012b-26c1-473f-acae-c35c96e99374" providerId="AD" clId="Web-{56DC9697-C1EA-F2F7-935B-B428D12A6CDE}" dt="2026-08-27T19:07:30.833" v="432" actId="20577"/>
          <ac:spMkLst>
            <pc:docMk/>
            <pc:sldMk cId="2100846978" sldId="284"/>
            <ac:spMk id="2" creationId="{3E0F0066-13D8-514E-196E-7C15EF9FB5FA}"/>
          </ac:spMkLst>
        </pc:spChg>
      </pc:sldChg>
      <pc:sldChg chg="modSp add replId">
        <pc:chgData name="Michael Starling" userId="S::michael.starling@dunwoodyga.gov::99e4012b-26c1-473f-acae-c35c96e99374" providerId="AD" clId="Web-{56DC9697-C1EA-F2F7-935B-B428D12A6CDE}" dt="2026-08-27T19:06:36.222" v="406" actId="20577"/>
        <pc:sldMkLst>
          <pc:docMk/>
          <pc:sldMk cId="973497386" sldId="285"/>
        </pc:sldMkLst>
        <pc:spChg chg="mod">
          <ac:chgData name="Michael Starling" userId="S::michael.starling@dunwoodyga.gov::99e4012b-26c1-473f-acae-c35c96e99374" providerId="AD" clId="Web-{56DC9697-C1EA-F2F7-935B-B428D12A6CDE}" dt="2026-08-27T19:06:36.222" v="406" actId="20577"/>
          <ac:spMkLst>
            <pc:docMk/>
            <pc:sldMk cId="973497386" sldId="285"/>
            <ac:spMk id="3" creationId="{AC6A0990-FB51-B305-CB5B-2241EB168AF3}"/>
          </ac:spMkLst>
        </pc:spChg>
      </pc:sldChg>
    </pc:docChg>
  </pc:docChgLst>
  <pc:docChgLst>
    <pc:chgData name="Michael Starling" userId="S::michael.starling@dunwoodyga.gov::99e4012b-26c1-473f-acae-c35c96e99374" providerId="AD" clId="Web-{646DEDFF-0DEA-DA55-EEBB-1178BC0E9724}"/>
    <pc:docChg chg="addSld delSld modSld sldOrd">
      <pc:chgData name="Michael Starling" userId="S::michael.starling@dunwoodyga.gov::99e4012b-26c1-473f-acae-c35c96e99374" providerId="AD" clId="Web-{646DEDFF-0DEA-DA55-EEBB-1178BC0E9724}" dt="2026-08-28T14:28:18.704" v="181"/>
      <pc:docMkLst>
        <pc:docMk/>
      </pc:docMkLst>
      <pc:sldChg chg="modSp">
        <pc:chgData name="Michael Starling" userId="S::michael.starling@dunwoodyga.gov::99e4012b-26c1-473f-acae-c35c96e99374" providerId="AD" clId="Web-{646DEDFF-0DEA-DA55-EEBB-1178BC0E9724}" dt="2026-08-28T14:14:41.629" v="174" actId="20577"/>
        <pc:sldMkLst>
          <pc:docMk/>
          <pc:sldMk cId="2542795621" sldId="282"/>
        </pc:sldMkLst>
        <pc:spChg chg="mod">
          <ac:chgData name="Michael Starling" userId="S::michael.starling@dunwoodyga.gov::99e4012b-26c1-473f-acae-c35c96e99374" providerId="AD" clId="Web-{646DEDFF-0DEA-DA55-EEBB-1178BC0E9724}" dt="2026-08-28T14:14:41.629" v="174" actId="20577"/>
          <ac:spMkLst>
            <pc:docMk/>
            <pc:sldMk cId="2542795621" sldId="282"/>
            <ac:spMk id="3" creationId="{C4D623F4-8AB9-F8CC-0595-32C8FC5DC9C5}"/>
          </ac:spMkLst>
        </pc:spChg>
      </pc:sldChg>
      <pc:sldChg chg="modSp">
        <pc:chgData name="Michael Starling" userId="S::michael.starling@dunwoodyga.gov::99e4012b-26c1-473f-acae-c35c96e99374" providerId="AD" clId="Web-{646DEDFF-0DEA-DA55-EEBB-1178BC0E9724}" dt="2026-08-28T14:18:50.118" v="180" actId="20577"/>
        <pc:sldMkLst>
          <pc:docMk/>
          <pc:sldMk cId="921855738" sldId="283"/>
        </pc:sldMkLst>
        <pc:spChg chg="mod">
          <ac:chgData name="Michael Starling" userId="S::michael.starling@dunwoodyga.gov::99e4012b-26c1-473f-acae-c35c96e99374" providerId="AD" clId="Web-{646DEDFF-0DEA-DA55-EEBB-1178BC0E9724}" dt="2026-08-28T14:18:50.118" v="180" actId="20577"/>
          <ac:spMkLst>
            <pc:docMk/>
            <pc:sldMk cId="921855738" sldId="283"/>
            <ac:spMk id="2" creationId="{2D86D6AF-1A4A-78C3-71CB-3D648690D6E9}"/>
          </ac:spMkLst>
        </pc:spChg>
        <pc:spChg chg="mod">
          <ac:chgData name="Michael Starling" userId="S::michael.starling@dunwoodyga.gov::99e4012b-26c1-473f-acae-c35c96e99374" providerId="AD" clId="Web-{646DEDFF-0DEA-DA55-EEBB-1178BC0E9724}" dt="2026-08-28T14:01:19.368" v="19" actId="20577"/>
          <ac:spMkLst>
            <pc:docMk/>
            <pc:sldMk cId="921855738" sldId="283"/>
            <ac:spMk id="3" creationId="{42AA7F0C-15D6-3D98-A592-D7E712B17062}"/>
          </ac:spMkLst>
        </pc:spChg>
      </pc:sldChg>
      <pc:sldChg chg="modSp">
        <pc:chgData name="Michael Starling" userId="S::michael.starling@dunwoodyga.gov::99e4012b-26c1-473f-acae-c35c96e99374" providerId="AD" clId="Web-{646DEDFF-0DEA-DA55-EEBB-1178BC0E9724}" dt="2026-08-28T14:02:09.056" v="37" actId="20577"/>
        <pc:sldMkLst>
          <pc:docMk/>
          <pc:sldMk cId="973497386" sldId="285"/>
        </pc:sldMkLst>
        <pc:spChg chg="mod">
          <ac:chgData name="Michael Starling" userId="S::michael.starling@dunwoodyga.gov::99e4012b-26c1-473f-acae-c35c96e99374" providerId="AD" clId="Web-{646DEDFF-0DEA-DA55-EEBB-1178BC0E9724}" dt="2026-08-28T14:01:39.165" v="28" actId="20577"/>
          <ac:spMkLst>
            <pc:docMk/>
            <pc:sldMk cId="973497386" sldId="285"/>
            <ac:spMk id="2" creationId="{7CE7460A-B4D9-B654-21B6-7AD9D32F81DA}"/>
          </ac:spMkLst>
        </pc:spChg>
        <pc:spChg chg="mod">
          <ac:chgData name="Michael Starling" userId="S::michael.starling@dunwoodyga.gov::99e4012b-26c1-473f-acae-c35c96e99374" providerId="AD" clId="Web-{646DEDFF-0DEA-DA55-EEBB-1178BC0E9724}" dt="2026-08-28T14:02:09.056" v="37" actId="20577"/>
          <ac:spMkLst>
            <pc:docMk/>
            <pc:sldMk cId="973497386" sldId="285"/>
            <ac:spMk id="3" creationId="{AC6A0990-FB51-B305-CB5B-2241EB168AF3}"/>
          </ac:spMkLst>
        </pc:spChg>
      </pc:sldChg>
    </pc:docChg>
  </pc:docChgLst>
  <pc:docChgLst>
    <pc:chgData name="Michael Starling" userId="S::michael.starling@dunwoodyga.gov::99e4012b-26c1-473f-acae-c35c96e99374" providerId="AD" clId="Web-{4A5A55E0-6D15-BC23-7E6B-E7A007CB4BE4}"/>
    <pc:docChg chg="modSld">
      <pc:chgData name="Michael Starling" userId="S::michael.starling@dunwoodyga.gov::99e4012b-26c1-473f-acae-c35c96e99374" providerId="AD" clId="Web-{4A5A55E0-6D15-BC23-7E6B-E7A007CB4BE4}" dt="2026-09-18T12:09:03.760" v="4"/>
      <pc:docMkLst>
        <pc:docMk/>
      </pc:docMkLst>
      <pc:sldChg chg="addSp delSp modSp">
        <pc:chgData name="Michael Starling" userId="S::michael.starling@dunwoodyga.gov::99e4012b-26c1-473f-acae-c35c96e99374" providerId="AD" clId="Web-{4A5A55E0-6D15-BC23-7E6B-E7A007CB4BE4}" dt="2026-09-18T12:09:03.760" v="4"/>
        <pc:sldMkLst>
          <pc:docMk/>
          <pc:sldMk cId="921855738" sldId="283"/>
        </pc:sldMkLst>
      </pc:sldChg>
    </pc:docChg>
  </pc:docChgLst>
  <pc:docChgLst>
    <pc:chgData name="Michael Starling" userId="99e4012b-26c1-473f-acae-c35c96e99374" providerId="ADAL" clId="{4B00D563-53B7-47B1-A1FE-D9DF7270FC9B}"/>
    <pc:docChg chg="undo custSel addSld delSld modSld">
      <pc:chgData name="Michael Starling" userId="99e4012b-26c1-473f-acae-c35c96e99374" providerId="ADAL" clId="{4B00D563-53B7-47B1-A1FE-D9DF7270FC9B}" dt="2026-09-24T17:48:08.500" v="528" actId="6549"/>
      <pc:docMkLst>
        <pc:docMk/>
      </pc:docMkLst>
      <pc:sldChg chg="modSp mod">
        <pc:chgData name="Michael Starling" userId="99e4012b-26c1-473f-acae-c35c96e99374" providerId="ADAL" clId="{4B00D563-53B7-47B1-A1FE-D9DF7270FC9B}" dt="2026-09-18T09:22:37.303" v="28" actId="20577"/>
        <pc:sldMkLst>
          <pc:docMk/>
          <pc:sldMk cId="1348437326" sldId="280"/>
        </pc:sldMkLst>
        <pc:spChg chg="mod">
          <ac:chgData name="Michael Starling" userId="99e4012b-26c1-473f-acae-c35c96e99374" providerId="ADAL" clId="{4B00D563-53B7-47B1-A1FE-D9DF7270FC9B}" dt="2026-09-18T09:22:18.603" v="24" actId="1076"/>
          <ac:spMkLst>
            <pc:docMk/>
            <pc:sldMk cId="1348437326" sldId="280"/>
            <ac:spMk id="3" creationId="{3928E8DF-5DD7-A89A-11C4-22367A8E7CB6}"/>
          </ac:spMkLst>
        </pc:spChg>
        <pc:spChg chg="mod">
          <ac:chgData name="Michael Starling" userId="99e4012b-26c1-473f-acae-c35c96e99374" providerId="ADAL" clId="{4B00D563-53B7-47B1-A1FE-D9DF7270FC9B}" dt="2026-09-18T09:22:37.303" v="28" actId="20577"/>
          <ac:spMkLst>
            <pc:docMk/>
            <pc:sldMk cId="1348437326" sldId="280"/>
            <ac:spMk id="5" creationId="{6A671BD9-89B4-1FED-4B12-AAE6C86388FB}"/>
          </ac:spMkLst>
        </pc:spChg>
      </pc:sldChg>
      <pc:sldChg chg="modSp mod">
        <pc:chgData name="Michael Starling" userId="99e4012b-26c1-473f-acae-c35c96e99374" providerId="ADAL" clId="{4B00D563-53B7-47B1-A1FE-D9DF7270FC9B}" dt="2026-09-23T12:30:05.111" v="383" actId="20577"/>
        <pc:sldMkLst>
          <pc:docMk/>
          <pc:sldMk cId="2542795621" sldId="282"/>
        </pc:sldMkLst>
        <pc:spChg chg="mod">
          <ac:chgData name="Michael Starling" userId="99e4012b-26c1-473f-acae-c35c96e99374" providerId="ADAL" clId="{4B00D563-53B7-47B1-A1FE-D9DF7270FC9B}" dt="2026-09-23T12:30:05.111" v="383" actId="20577"/>
          <ac:spMkLst>
            <pc:docMk/>
            <pc:sldMk cId="2542795621" sldId="282"/>
            <ac:spMk id="3" creationId="{C4D623F4-8AB9-F8CC-0595-32C8FC5DC9C5}"/>
          </ac:spMkLst>
        </pc:spChg>
      </pc:sldChg>
      <pc:sldChg chg="modSp mod modNotesTx">
        <pc:chgData name="Michael Starling" userId="99e4012b-26c1-473f-acae-c35c96e99374" providerId="ADAL" clId="{4B00D563-53B7-47B1-A1FE-D9DF7270FC9B}" dt="2026-09-24T17:48:08.500" v="528" actId="6549"/>
        <pc:sldMkLst>
          <pc:docMk/>
          <pc:sldMk cId="921855738" sldId="283"/>
        </pc:sldMkLst>
        <pc:spChg chg="mod">
          <ac:chgData name="Michael Starling" userId="99e4012b-26c1-473f-acae-c35c96e99374" providerId="ADAL" clId="{4B00D563-53B7-47B1-A1FE-D9DF7270FC9B}" dt="2026-09-03T12:05:39.024" v="14" actId="20577"/>
          <ac:spMkLst>
            <pc:docMk/>
            <pc:sldMk cId="921855738" sldId="283"/>
            <ac:spMk id="3" creationId="{42AA7F0C-15D6-3D98-A592-D7E712B17062}"/>
          </ac:spMkLst>
        </pc:spChg>
      </pc:sldChg>
      <pc:sldChg chg="addSp delSp modSp mod">
        <pc:chgData name="Michael Starling" userId="99e4012b-26c1-473f-acae-c35c96e99374" providerId="ADAL" clId="{4B00D563-53B7-47B1-A1FE-D9DF7270FC9B}" dt="2026-09-24T17:27:32.882" v="527" actId="1076"/>
        <pc:sldMkLst>
          <pc:docMk/>
          <pc:sldMk cId="2100846978" sldId="284"/>
        </pc:sldMkLst>
        <pc:spChg chg="add mod">
          <ac:chgData name="Michael Starling" userId="99e4012b-26c1-473f-acae-c35c96e99374" providerId="ADAL" clId="{4B00D563-53B7-47B1-A1FE-D9DF7270FC9B}" dt="2026-09-24T17:27:32.882" v="527" actId="1076"/>
          <ac:spMkLst>
            <pc:docMk/>
            <pc:sldMk cId="2100846978" sldId="284"/>
            <ac:spMk id="3" creationId="{04559120-3768-3B65-9A1A-E32C428A0FD6}"/>
          </ac:spMkLst>
        </pc:spChg>
        <pc:graphicFrameChg chg="mod modGraphic">
          <ac:chgData name="Michael Starling" userId="99e4012b-26c1-473f-acae-c35c96e99374" providerId="ADAL" clId="{4B00D563-53B7-47B1-A1FE-D9DF7270FC9B}" dt="2026-09-24T17:26:35.368" v="462" actId="20577"/>
          <ac:graphicFrameMkLst>
            <pc:docMk/>
            <pc:sldMk cId="2100846978" sldId="284"/>
            <ac:graphicFrameMk id="5" creationId="{50C7C154-0F94-A743-CF8B-FB6989E73C0F}"/>
          </ac:graphicFrameMkLst>
        </pc:graphicFrameChg>
      </pc:sldChg>
      <pc:sldChg chg="modSp mod">
        <pc:chgData name="Michael Starling" userId="99e4012b-26c1-473f-acae-c35c96e99374" providerId="ADAL" clId="{4B00D563-53B7-47B1-A1FE-D9DF7270FC9B}" dt="2026-09-23T12:41:44.862" v="426" actId="255"/>
        <pc:sldMkLst>
          <pc:docMk/>
          <pc:sldMk cId="973497386" sldId="285"/>
        </pc:sldMkLst>
        <pc:spChg chg="mod">
          <ac:chgData name="Michael Starling" userId="99e4012b-26c1-473f-acae-c35c96e99374" providerId="ADAL" clId="{4B00D563-53B7-47B1-A1FE-D9DF7270FC9B}" dt="2026-09-23T12:41:44.862" v="426" actId="255"/>
          <ac:spMkLst>
            <pc:docMk/>
            <pc:sldMk cId="973497386" sldId="285"/>
            <ac:spMk id="3" creationId="{AC6A0990-FB51-B305-CB5B-2241EB168AF3}"/>
          </ac:spMkLst>
        </pc:spChg>
      </pc:sldChg>
      <pc:sldChg chg="modSp mod">
        <pc:chgData name="Michael Starling" userId="99e4012b-26c1-473f-acae-c35c96e99374" providerId="ADAL" clId="{4B00D563-53B7-47B1-A1FE-D9DF7270FC9B}" dt="2026-09-23T12:36:25.462" v="385"/>
        <pc:sldMkLst>
          <pc:docMk/>
          <pc:sldMk cId="1741035062" sldId="286"/>
        </pc:sldMkLst>
        <pc:spChg chg="mod">
          <ac:chgData name="Michael Starling" userId="99e4012b-26c1-473f-acae-c35c96e99374" providerId="ADAL" clId="{4B00D563-53B7-47B1-A1FE-D9DF7270FC9B}" dt="2026-09-23T12:36:25.462" v="385"/>
          <ac:spMkLst>
            <pc:docMk/>
            <pc:sldMk cId="1741035062" sldId="286"/>
            <ac:spMk id="3" creationId="{469988A8-1C6F-31F9-AFFF-1DA27925FF97}"/>
          </ac:spMkLst>
        </pc:spChg>
      </pc:sldChg>
      <pc:sldChg chg="modSp add del mod">
        <pc:chgData name="Michael Starling" userId="99e4012b-26c1-473f-acae-c35c96e99374" providerId="ADAL" clId="{4B00D563-53B7-47B1-A1FE-D9DF7270FC9B}" dt="2026-09-24T17:26:06.584" v="459" actId="47"/>
        <pc:sldMkLst>
          <pc:docMk/>
          <pc:sldMk cId="776318081" sldId="287"/>
        </pc:sldMkLst>
      </pc:sldChg>
    </pc:docChg>
  </pc:docChgLst>
  <pc:docChgLst>
    <pc:chgData name="Michael Starling" userId="S::michael.starling@dunwoodyga.gov::99e4012b-26c1-473f-acae-c35c96e99374" providerId="AD" clId="Web-{EAF54C7A-3C95-7317-797C-F73017AD2F2C}"/>
    <pc:docChg chg="modSld">
      <pc:chgData name="Michael Starling" userId="S::michael.starling@dunwoodyga.gov::99e4012b-26c1-473f-acae-c35c96e99374" providerId="AD" clId="Web-{EAF54C7A-3C95-7317-797C-F73017AD2F2C}" dt="2026-09-17T13:12:23.936" v="1" actId="20577"/>
      <pc:docMkLst>
        <pc:docMk/>
      </pc:docMkLst>
      <pc:sldChg chg="modSp">
        <pc:chgData name="Michael Starling" userId="S::michael.starling@dunwoodyga.gov::99e4012b-26c1-473f-acae-c35c96e99374" providerId="AD" clId="Web-{EAF54C7A-3C95-7317-797C-F73017AD2F2C}" dt="2026-09-17T13:12:23.936" v="1" actId="20577"/>
        <pc:sldMkLst>
          <pc:docMk/>
          <pc:sldMk cId="1348437326" sldId="280"/>
        </pc:sldMkLst>
        <pc:spChg chg="mod">
          <ac:chgData name="Michael Starling" userId="S::michael.starling@dunwoodyga.gov::99e4012b-26c1-473f-acae-c35c96e99374" providerId="AD" clId="Web-{EAF54C7A-3C95-7317-797C-F73017AD2F2C}" dt="2026-09-17T13:12:23.936" v="1" actId="20577"/>
          <ac:spMkLst>
            <pc:docMk/>
            <pc:sldMk cId="1348437326" sldId="280"/>
            <ac:spMk id="3" creationId="{3928E8DF-5DD7-A89A-11C4-22367A8E7CB6}"/>
          </ac:spMkLst>
        </pc:spChg>
      </pc:sldChg>
    </pc:docChg>
  </pc:docChgLst>
  <pc:docChgLst>
    <pc:chgData name="Michael Starling" userId="S::michael.starling@dunwoodyga.gov::99e4012b-26c1-473f-acae-c35c96e99374" providerId="AD" clId="Web-{DD5E3CC6-B8E1-550A-030D-C2EBF82827FA}"/>
    <pc:docChg chg="modSld">
      <pc:chgData name="Michael Starling" userId="S::michael.starling@dunwoodyga.gov::99e4012b-26c1-473f-acae-c35c96e99374" providerId="AD" clId="Web-{DD5E3CC6-B8E1-550A-030D-C2EBF82827FA}" dt="2026-09-23T15:18:25.737" v="1" actId="20577"/>
      <pc:docMkLst>
        <pc:docMk/>
      </pc:docMkLst>
    </pc:docChg>
  </pc:docChgLst>
  <pc:docChgLst>
    <pc:chgData name="Michael Starling" userId="S::michael.starling@dunwoodyga.gov::99e4012b-26c1-473f-acae-c35c96e99374" providerId="AD" clId="Web-{C2AA0BE7-95BC-5A98-5319-985DDEE8182A}"/>
    <pc:docChg chg="modSld">
      <pc:chgData name="Michael Starling" userId="S::michael.starling@dunwoodyga.gov::99e4012b-26c1-473f-acae-c35c96e99374" providerId="AD" clId="Web-{C2AA0BE7-95BC-5A98-5319-985DDEE8182A}" dt="2026-09-16T16:26:09.026" v="168" actId="20577"/>
      <pc:docMkLst>
        <pc:docMk/>
      </pc:docMkLst>
      <pc:sldChg chg="modSp">
        <pc:chgData name="Michael Starling" userId="S::michael.starling@dunwoodyga.gov::99e4012b-26c1-473f-acae-c35c96e99374" providerId="AD" clId="Web-{C2AA0BE7-95BC-5A98-5319-985DDEE8182A}" dt="2026-09-16T14:11:16.601" v="3" actId="14100"/>
        <pc:sldMkLst>
          <pc:docMk/>
          <pc:sldMk cId="1348437326" sldId="280"/>
        </pc:sldMkLst>
        <pc:spChg chg="mod">
          <ac:chgData name="Michael Starling" userId="S::michael.starling@dunwoodyga.gov::99e4012b-26c1-473f-acae-c35c96e99374" providerId="AD" clId="Web-{C2AA0BE7-95BC-5A98-5319-985DDEE8182A}" dt="2026-09-16T14:11:16.601" v="3" actId="14100"/>
          <ac:spMkLst>
            <pc:docMk/>
            <pc:sldMk cId="1348437326" sldId="280"/>
            <ac:spMk id="5" creationId="{6A671BD9-89B4-1FED-4B12-AAE6C86388FB}"/>
          </ac:spMkLst>
        </pc:spChg>
      </pc:sldChg>
      <pc:sldChg chg="modSp">
        <pc:chgData name="Michael Starling" userId="S::michael.starling@dunwoodyga.gov::99e4012b-26c1-473f-acae-c35c96e99374" providerId="AD" clId="Web-{C2AA0BE7-95BC-5A98-5319-985DDEE8182A}" dt="2026-09-16T14:11:33.820" v="4" actId="1076"/>
        <pc:sldMkLst>
          <pc:docMk/>
          <pc:sldMk cId="2542795621" sldId="282"/>
        </pc:sldMkLst>
        <pc:spChg chg="mod">
          <ac:chgData name="Michael Starling" userId="S::michael.starling@dunwoodyga.gov::99e4012b-26c1-473f-acae-c35c96e99374" providerId="AD" clId="Web-{C2AA0BE7-95BC-5A98-5319-985DDEE8182A}" dt="2026-09-16T14:11:33.820" v="4" actId="1076"/>
          <ac:spMkLst>
            <pc:docMk/>
            <pc:sldMk cId="2542795621" sldId="282"/>
            <ac:spMk id="5" creationId="{BA872783-7295-A7F7-D0BB-A67B66298C4B}"/>
          </ac:spMkLst>
        </pc:spChg>
      </pc:sldChg>
      <pc:sldChg chg="modSp">
        <pc:chgData name="Michael Starling" userId="S::michael.starling@dunwoodyga.gov::99e4012b-26c1-473f-acae-c35c96e99374" providerId="AD" clId="Web-{C2AA0BE7-95BC-5A98-5319-985DDEE8182A}" dt="2026-09-16T16:24:26.727" v="153" actId="14100"/>
        <pc:sldMkLst>
          <pc:docMk/>
          <pc:sldMk cId="921855738" sldId="283"/>
        </pc:sldMkLst>
        <pc:spChg chg="mod">
          <ac:chgData name="Michael Starling" userId="S::michael.starling@dunwoodyga.gov::99e4012b-26c1-473f-acae-c35c96e99374" providerId="AD" clId="Web-{C2AA0BE7-95BC-5A98-5319-985DDEE8182A}" dt="2026-09-16T16:24:26.727" v="153" actId="14100"/>
          <ac:spMkLst>
            <pc:docMk/>
            <pc:sldMk cId="921855738" sldId="283"/>
            <ac:spMk id="3" creationId="{42AA7F0C-15D6-3D98-A592-D7E712B17062}"/>
          </ac:spMkLst>
        </pc:spChg>
      </pc:sldChg>
      <pc:sldChg chg="addSp delSp modSp mod setBg">
        <pc:chgData name="Michael Starling" userId="S::michael.starling@dunwoodyga.gov::99e4012b-26c1-473f-acae-c35c96e99374" providerId="AD" clId="Web-{C2AA0BE7-95BC-5A98-5319-985DDEE8182A}" dt="2026-09-16T16:23:52.038" v="151"/>
        <pc:sldMkLst>
          <pc:docMk/>
          <pc:sldMk cId="2100846978" sldId="284"/>
        </pc:sldMkLst>
        <pc:spChg chg="mod">
          <ac:chgData name="Michael Starling" userId="S::michael.starling@dunwoodyga.gov::99e4012b-26c1-473f-acae-c35c96e99374" providerId="AD" clId="Web-{C2AA0BE7-95BC-5A98-5319-985DDEE8182A}" dt="2026-09-16T16:17:29.534" v="88"/>
          <ac:spMkLst>
            <pc:docMk/>
            <pc:sldMk cId="2100846978" sldId="284"/>
            <ac:spMk id="2" creationId="{3E0F0066-13D8-514E-196E-7C15EF9FB5FA}"/>
          </ac:spMkLst>
        </pc:spChg>
        <pc:spChg chg="mod ord">
          <ac:chgData name="Michael Starling" userId="S::michael.starling@dunwoodyga.gov::99e4012b-26c1-473f-acae-c35c96e99374" providerId="AD" clId="Web-{C2AA0BE7-95BC-5A98-5319-985DDEE8182A}" dt="2026-09-16T16:17:29.534" v="88"/>
          <ac:spMkLst>
            <pc:docMk/>
            <pc:sldMk cId="2100846978" sldId="284"/>
            <ac:spMk id="4" creationId="{2B2EC9FE-6553-E3A3-13BC-7583C396C4FC}"/>
          </ac:spMkLst>
        </pc:spChg>
        <pc:graphicFrameChg chg="add mod modGraphic">
          <ac:chgData name="Michael Starling" userId="S::michael.starling@dunwoodyga.gov::99e4012b-26c1-473f-acae-c35c96e99374" providerId="AD" clId="Web-{C2AA0BE7-95BC-5A98-5319-985DDEE8182A}" dt="2026-09-16T16:23:52.038" v="151"/>
          <ac:graphicFrameMkLst>
            <pc:docMk/>
            <pc:sldMk cId="2100846978" sldId="284"/>
            <ac:graphicFrameMk id="5" creationId="{50C7C154-0F94-A743-CF8B-FB6989E73C0F}"/>
          </ac:graphicFrameMkLst>
        </pc:graphicFrameChg>
      </pc:sldChg>
      <pc:sldChg chg="modSp">
        <pc:chgData name="Michael Starling" userId="S::michael.starling@dunwoodyga.gov::99e4012b-26c1-473f-acae-c35c96e99374" providerId="AD" clId="Web-{C2AA0BE7-95BC-5A98-5319-985DDEE8182A}" dt="2026-09-16T16:26:09.026" v="168" actId="20577"/>
        <pc:sldMkLst>
          <pc:docMk/>
          <pc:sldMk cId="973497386" sldId="285"/>
        </pc:sldMkLst>
        <pc:spChg chg="mod">
          <ac:chgData name="Michael Starling" userId="S::michael.starling@dunwoodyga.gov::99e4012b-26c1-473f-acae-c35c96e99374" providerId="AD" clId="Web-{C2AA0BE7-95BC-5A98-5319-985DDEE8182A}" dt="2026-09-16T16:26:09.026" v="168" actId="20577"/>
          <ac:spMkLst>
            <pc:docMk/>
            <pc:sldMk cId="973497386" sldId="285"/>
            <ac:spMk id="2" creationId="{7CE7460A-B4D9-B654-21B6-7AD9D32F81DA}"/>
          </ac:spMkLst>
        </pc:spChg>
      </pc:sldChg>
    </pc:docChg>
  </pc:docChgLst>
  <pc:docChgLst>
    <pc:chgData name="Michael Starling" userId="S::michael.starling@dunwoodyga.gov::99e4012b-26c1-473f-acae-c35c96e99374" providerId="AD" clId="Web-{0D88C1D3-5501-995C-80B7-3CC02B7F454D}"/>
    <pc:docChg chg="modSld">
      <pc:chgData name="Michael Starling" userId="S::michael.starling@dunwoodyga.gov::99e4012b-26c1-473f-acae-c35c96e99374" providerId="AD" clId="Web-{0D88C1D3-5501-995C-80B7-3CC02B7F454D}" dt="2026-09-16T13:34:10.340" v="54" actId="20577"/>
      <pc:docMkLst>
        <pc:docMk/>
      </pc:docMkLst>
      <pc:sldChg chg="modSp">
        <pc:chgData name="Michael Starling" userId="S::michael.starling@dunwoodyga.gov::99e4012b-26c1-473f-acae-c35c96e99374" providerId="AD" clId="Web-{0D88C1D3-5501-995C-80B7-3CC02B7F454D}" dt="2026-09-16T13:32:56.355" v="48"/>
        <pc:sldMkLst>
          <pc:docMk/>
          <pc:sldMk cId="1348437326" sldId="280"/>
        </pc:sldMkLst>
        <pc:spChg chg="mod">
          <ac:chgData name="Michael Starling" userId="S::michael.starling@dunwoodyga.gov::99e4012b-26c1-473f-acae-c35c96e99374" providerId="AD" clId="Web-{0D88C1D3-5501-995C-80B7-3CC02B7F454D}" dt="2026-09-16T13:25:23.119" v="23" actId="20577"/>
          <ac:spMkLst>
            <pc:docMk/>
            <pc:sldMk cId="1348437326" sldId="280"/>
            <ac:spMk id="3" creationId="{3928E8DF-5DD7-A89A-11C4-22367A8E7CB6}"/>
          </ac:spMkLst>
        </pc:spChg>
        <pc:spChg chg="mod">
          <ac:chgData name="Michael Starling" userId="S::michael.starling@dunwoodyga.gov::99e4012b-26c1-473f-acae-c35c96e99374" providerId="AD" clId="Web-{0D88C1D3-5501-995C-80B7-3CC02B7F454D}" dt="2026-09-16T13:32:56.355" v="48"/>
          <ac:spMkLst>
            <pc:docMk/>
            <pc:sldMk cId="1348437326" sldId="280"/>
            <ac:spMk id="5" creationId="{6A671BD9-89B4-1FED-4B12-AAE6C86388FB}"/>
          </ac:spMkLst>
        </pc:spChg>
      </pc:sldChg>
      <pc:sldChg chg="modSp">
        <pc:chgData name="Michael Starling" userId="S::michael.starling@dunwoodyga.gov::99e4012b-26c1-473f-acae-c35c96e99374" providerId="AD" clId="Web-{0D88C1D3-5501-995C-80B7-3CC02B7F454D}" dt="2026-09-16T13:34:10.340" v="54" actId="20577"/>
        <pc:sldMkLst>
          <pc:docMk/>
          <pc:sldMk cId="2542795621" sldId="282"/>
        </pc:sldMkLst>
        <pc:spChg chg="mod">
          <ac:chgData name="Michael Starling" userId="S::michael.starling@dunwoodyga.gov::99e4012b-26c1-473f-acae-c35c96e99374" providerId="AD" clId="Web-{0D88C1D3-5501-995C-80B7-3CC02B7F454D}" dt="2026-09-16T13:34:10.340" v="54" actId="20577"/>
          <ac:spMkLst>
            <pc:docMk/>
            <pc:sldMk cId="2542795621" sldId="282"/>
            <ac:spMk id="3" creationId="{C4D623F4-8AB9-F8CC-0595-32C8FC5DC9C5}"/>
          </ac:spMkLst>
        </pc:spChg>
        <pc:spChg chg="mod">
          <ac:chgData name="Michael Starling" userId="S::michael.starling@dunwoodyga.gov::99e4012b-26c1-473f-acae-c35c96e99374" providerId="AD" clId="Web-{0D88C1D3-5501-995C-80B7-3CC02B7F454D}" dt="2026-09-16T13:32:27.355" v="47"/>
          <ac:spMkLst>
            <pc:docMk/>
            <pc:sldMk cId="2542795621" sldId="282"/>
            <ac:spMk id="5" creationId="{BA872783-7295-A7F7-D0BB-A67B66298C4B}"/>
          </ac:spMkLst>
        </pc:spChg>
      </pc:sldChg>
      <pc:sldChg chg="modSp">
        <pc:chgData name="Michael Starling" userId="S::michael.starling@dunwoodyga.gov::99e4012b-26c1-473f-acae-c35c96e99374" providerId="AD" clId="Web-{0D88C1D3-5501-995C-80B7-3CC02B7F454D}" dt="2026-09-16T13:30:03.511" v="45"/>
        <pc:sldMkLst>
          <pc:docMk/>
          <pc:sldMk cId="2100846978" sldId="284"/>
        </pc:sldMkLst>
      </pc:sldChg>
      <pc:sldChg chg="modSp">
        <pc:chgData name="Michael Starling" userId="S::michael.starling@dunwoodyga.gov::99e4012b-26c1-473f-acae-c35c96e99374" providerId="AD" clId="Web-{0D88C1D3-5501-995C-80B7-3CC02B7F454D}" dt="2026-09-16T13:29:05.839" v="41" actId="1076"/>
        <pc:sldMkLst>
          <pc:docMk/>
          <pc:sldMk cId="1741035062" sldId="286"/>
        </pc:sldMkLst>
        <pc:spChg chg="mod">
          <ac:chgData name="Michael Starling" userId="S::michael.starling@dunwoodyga.gov::99e4012b-26c1-473f-acae-c35c96e99374" providerId="AD" clId="Web-{0D88C1D3-5501-995C-80B7-3CC02B7F454D}" dt="2026-09-16T13:29:05.839" v="41" actId="1076"/>
          <ac:spMkLst>
            <pc:docMk/>
            <pc:sldMk cId="1741035062" sldId="286"/>
            <ac:spMk id="3" creationId="{469988A8-1C6F-31F9-AFFF-1DA27925FF97}"/>
          </ac:spMkLst>
        </pc:spChg>
      </pc:sldChg>
    </pc:docChg>
  </pc:docChgLst>
  <pc:docChgLst>
    <pc:chgData name="Shayla Alexis" userId="S::shayla.alexis@dunwoodyga.gov::aac321c9-7ace-44da-a38d-f81f55cd9864" providerId="AD" clId="Web-{88DF9C28-D74C-2A10-1838-FFF2FB92332E}"/>
    <pc:docChg chg="modSld">
      <pc:chgData name="Shayla Alexis" userId="S::shayla.alexis@dunwoodyga.gov::aac321c9-7ace-44da-a38d-f81f55cd9864" providerId="AD" clId="Web-{88DF9C28-D74C-2A10-1838-FFF2FB92332E}" dt="2026-09-24T19:27:48.452" v="6"/>
      <pc:docMkLst>
        <pc:docMk/>
      </pc:docMkLst>
      <pc:sldChg chg="modSp">
        <pc:chgData name="Shayla Alexis" userId="S::shayla.alexis@dunwoodyga.gov::aac321c9-7ace-44da-a38d-f81f55cd9864" providerId="AD" clId="Web-{88DF9C28-D74C-2A10-1838-FFF2FB92332E}" dt="2026-09-24T19:27:48.452" v="6"/>
        <pc:sldMkLst>
          <pc:docMk/>
          <pc:sldMk cId="2100846978" sldId="284"/>
        </pc:sldMkLst>
        <pc:graphicFrameChg chg="mod modGraphic">
          <ac:chgData name="Shayla Alexis" userId="S::shayla.alexis@dunwoodyga.gov::aac321c9-7ace-44da-a38d-f81f55cd9864" providerId="AD" clId="Web-{88DF9C28-D74C-2A10-1838-FFF2FB92332E}" dt="2026-09-24T19:27:48.452" v="6"/>
          <ac:graphicFrameMkLst>
            <pc:docMk/>
            <pc:sldMk cId="2100846978" sldId="284"/>
            <ac:graphicFrameMk id="5" creationId="{50C7C154-0F94-A743-CF8B-FB6989E73C0F}"/>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71916CD-B228-4F0A-BBF4-2A7F7CC98D3A}" type="datetimeFigureOut">
              <a:rPr lang="en-US" smtClean="0"/>
              <a:t>9/25/2026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3619A63-035B-4343-9498-76B733195C2A}" type="slidenum">
              <a:rPr lang="en-US" smtClean="0"/>
              <a:t>‹#›</a:t>
            </a:fld>
            <a:endParaRPr lang="en-US"/>
          </a:p>
        </p:txBody>
      </p:sp>
    </p:spTree>
    <p:extLst>
      <p:ext uri="{BB962C8B-B14F-4D97-AF65-F5344CB8AC3E}">
        <p14:creationId xmlns:p14="http://schemas.microsoft.com/office/powerpoint/2010/main" val="731742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619A63-035B-4343-9498-76B733195C2A}" type="slidenum">
              <a:rPr lang="en-US" smtClean="0"/>
              <a:t>1</a:t>
            </a:fld>
            <a:endParaRPr lang="en-US"/>
          </a:p>
        </p:txBody>
      </p:sp>
    </p:spTree>
    <p:extLst>
      <p:ext uri="{BB962C8B-B14F-4D97-AF65-F5344CB8AC3E}">
        <p14:creationId xmlns:p14="http://schemas.microsoft.com/office/powerpoint/2010/main" val="24635190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619A63-035B-4343-9498-76B733195C2A}" type="slidenum">
              <a:rPr lang="en-US" smtClean="0"/>
              <a:t>2</a:t>
            </a:fld>
            <a:endParaRPr lang="en-US"/>
          </a:p>
        </p:txBody>
      </p:sp>
    </p:spTree>
    <p:extLst>
      <p:ext uri="{BB962C8B-B14F-4D97-AF65-F5344CB8AC3E}">
        <p14:creationId xmlns:p14="http://schemas.microsoft.com/office/powerpoint/2010/main" val="11221368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619A63-035B-4343-9498-76B733195C2A}" type="slidenum">
              <a:rPr lang="en-US" smtClean="0"/>
              <a:t>6</a:t>
            </a:fld>
            <a:endParaRPr lang="en-US"/>
          </a:p>
        </p:txBody>
      </p:sp>
    </p:spTree>
    <p:extLst>
      <p:ext uri="{BB962C8B-B14F-4D97-AF65-F5344CB8AC3E}">
        <p14:creationId xmlns:p14="http://schemas.microsoft.com/office/powerpoint/2010/main" val="2169533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EDDC99D-C641-6C2E-F735-88E95939F111}"/>
              </a:ext>
            </a:extLst>
          </p:cNvPr>
          <p:cNvPicPr>
            <a:picLocks noChangeAspect="1"/>
          </p:cNvPicPr>
          <p:nvPr userDrawn="1"/>
        </p:nvPicPr>
        <p:blipFill>
          <a:blip r:embed="rId3">
            <a:duotone>
              <a:prstClr val="black"/>
              <a:schemeClr val="accent5">
                <a:tint val="45000"/>
                <a:satMod val="400000"/>
              </a:schemeClr>
            </a:duotone>
            <a:alphaModFix/>
            <a:extLst>
              <a:ext uri="{BEBA8EAE-BF5A-486C-A8C5-ECC9F3942E4B}">
                <a14:imgProps xmlns:a14="http://schemas.microsoft.com/office/drawing/2010/main">
                  <a14:imgLayer r:embed="rId4">
                    <a14:imgEffect>
                      <a14:sharpenSoften amount="100000"/>
                    </a14:imgEffect>
                    <a14:imgEffect>
                      <a14:brightnessContrast bright="-100000" contrast="52000"/>
                    </a14:imgEffect>
                  </a14:imgLayer>
                </a14:imgProps>
              </a:ext>
            </a:extLst>
          </a:blip>
          <a:stretch>
            <a:fillRect/>
          </a:stretch>
        </p:blipFill>
        <p:spPr>
          <a:xfrm>
            <a:off x="3920171" y="2600325"/>
            <a:ext cx="4735799" cy="1354439"/>
          </a:xfrm>
          <a:prstGeom prst="rect">
            <a:avLst/>
          </a:prstGeom>
          <a:noFill/>
        </p:spPr>
      </p:pic>
      <p:sp>
        <p:nvSpPr>
          <p:cNvPr id="12" name="Subtitle 7">
            <a:extLst>
              <a:ext uri="{FF2B5EF4-FFF2-40B4-BE49-F238E27FC236}">
                <a16:creationId xmlns:a16="http://schemas.microsoft.com/office/drawing/2014/main" id="{2E4D2332-1666-2CF7-C5EE-B3F6FCBBBD4A}"/>
              </a:ext>
            </a:extLst>
          </p:cNvPr>
          <p:cNvSpPr>
            <a:spLocks noGrp="1"/>
          </p:cNvSpPr>
          <p:nvPr>
            <p:ph type="subTitle" idx="1"/>
          </p:nvPr>
        </p:nvSpPr>
        <p:spPr>
          <a:xfrm>
            <a:off x="0" y="4522583"/>
            <a:ext cx="12192000" cy="1060315"/>
          </a:xfrm>
          <a:solidFill>
            <a:srgbClr val="002060">
              <a:alpha val="70000"/>
            </a:srgbClr>
          </a:solidFill>
        </p:spPr>
        <p:txBody>
          <a:bodyPr>
            <a:normAutofit/>
          </a:bodyPr>
          <a:lstStyle>
            <a:lvl1pPr algn="ctr">
              <a:defRPr/>
            </a:lvl1pPr>
          </a:lstStyle>
          <a:p>
            <a:r>
              <a:rPr lang="en-US" sz="3600" b="1">
                <a:solidFill>
                  <a:schemeClr val="bg1"/>
                </a:solidFill>
              </a:rPr>
              <a:t>Topic</a:t>
            </a:r>
          </a:p>
          <a:p>
            <a:r>
              <a:rPr lang="en-US" sz="1800" b="1">
                <a:solidFill>
                  <a:schemeClr val="bg1"/>
                </a:solidFill>
              </a:rPr>
              <a:t>Date </a:t>
            </a:r>
          </a:p>
        </p:txBody>
      </p:sp>
    </p:spTree>
    <p:extLst>
      <p:ext uri="{BB962C8B-B14F-4D97-AF65-F5344CB8AC3E}">
        <p14:creationId xmlns:p14="http://schemas.microsoft.com/office/powerpoint/2010/main" val="3726669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4703" y="83155"/>
            <a:ext cx="10955045" cy="773755"/>
          </a:xfrm>
        </p:spPr>
        <p:txBody>
          <a:bodyPr/>
          <a:lstStyle>
            <a:lvl1pPr marL="0">
              <a:defRPr/>
            </a:lvl1pPr>
          </a:lstStyle>
          <a:p>
            <a:r>
              <a:rPr lang="en-US"/>
              <a:t>Click to edit Master title style</a:t>
            </a:r>
          </a:p>
        </p:txBody>
      </p:sp>
      <p:sp>
        <p:nvSpPr>
          <p:cNvPr id="3" name="Content Placeholder 2"/>
          <p:cNvSpPr>
            <a:spLocks noGrp="1"/>
          </p:cNvSpPr>
          <p:nvPr>
            <p:ph idx="1"/>
          </p:nvPr>
        </p:nvSpPr>
        <p:spPr>
          <a:xfrm>
            <a:off x="674703" y="1020931"/>
            <a:ext cx="10955045" cy="5241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19078D7-48D9-421F-BB58-077BD35B5BA3}" type="slidenum">
              <a:rPr lang="en-US" smtClean="0"/>
              <a:t>‹#›</a:t>
            </a:fld>
            <a:endParaRPr lang="en-US"/>
          </a:p>
        </p:txBody>
      </p:sp>
    </p:spTree>
    <p:extLst>
      <p:ext uri="{BB962C8B-B14F-4D97-AF65-F5344CB8AC3E}">
        <p14:creationId xmlns:p14="http://schemas.microsoft.com/office/powerpoint/2010/main" val="3520888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EE24F974-5A83-3C6C-74C1-C5A50C53A721}"/>
              </a:ext>
            </a:extLst>
          </p:cNvPr>
          <p:cNvPicPr>
            <a:picLocks noChangeAspect="1"/>
          </p:cNvPicPr>
          <p:nvPr userDrawn="1"/>
        </p:nvPicPr>
        <p:blipFill>
          <a:blip r:embed="rId2"/>
          <a:stretch>
            <a:fillRect/>
          </a:stretch>
        </p:blipFill>
        <p:spPr>
          <a:xfrm>
            <a:off x="97067" y="6452267"/>
            <a:ext cx="1255885" cy="359695"/>
          </a:xfrm>
          <a:prstGeom prst="rect">
            <a:avLst/>
          </a:prstGeom>
        </p:spPr>
      </p:pic>
    </p:spTree>
    <p:extLst>
      <p:ext uri="{BB962C8B-B14F-4D97-AF65-F5344CB8AC3E}">
        <p14:creationId xmlns:p14="http://schemas.microsoft.com/office/powerpoint/2010/main" val="137781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1279463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2831652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3211864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userDrawn="1"/>
        </p:nvSpPr>
        <p:spPr>
          <a:xfrm>
            <a:off x="0" y="6396104"/>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Slide Number Placeholder 8"/>
          <p:cNvSpPr>
            <a:spLocks noGrp="1"/>
          </p:cNvSpPr>
          <p:nvPr>
            <p:ph type="sldNum" sz="quarter" idx="12"/>
          </p:nvPr>
        </p:nvSpPr>
        <p:spPr/>
        <p:txBody>
          <a:bodyPr/>
          <a:lstStyle/>
          <a:p>
            <a:fld id="{A5E2F8EF-BB61-4BB6-AF82-B4F0A683C0A1}" type="slidenum">
              <a:rPr lang="en-US" smtClean="0"/>
              <a:t>‹#›</a:t>
            </a:fld>
            <a:endParaRPr lang="en-US"/>
          </a:p>
        </p:txBody>
      </p:sp>
      <p:pic>
        <p:nvPicPr>
          <p:cNvPr id="2" name="Picture 1">
            <a:extLst>
              <a:ext uri="{FF2B5EF4-FFF2-40B4-BE49-F238E27FC236}">
                <a16:creationId xmlns:a16="http://schemas.microsoft.com/office/drawing/2014/main" id="{5F91BC3C-9BDE-453B-12A9-41F980E9CA0F}"/>
              </a:ext>
            </a:extLst>
          </p:cNvPr>
          <p:cNvPicPr>
            <a:picLocks noChangeAspect="1"/>
          </p:cNvPicPr>
          <p:nvPr userDrawn="1"/>
        </p:nvPicPr>
        <p:blipFill>
          <a:blip r:embed="rId2"/>
          <a:stretch>
            <a:fillRect/>
          </a:stretch>
        </p:blipFill>
        <p:spPr>
          <a:xfrm>
            <a:off x="0" y="6446837"/>
            <a:ext cx="1255885" cy="359695"/>
          </a:xfrm>
          <a:prstGeom prst="rect">
            <a:avLst/>
          </a:prstGeom>
        </p:spPr>
      </p:pic>
    </p:spTree>
    <p:extLst>
      <p:ext uri="{BB962C8B-B14F-4D97-AF65-F5344CB8AC3E}">
        <p14:creationId xmlns:p14="http://schemas.microsoft.com/office/powerpoint/2010/main" val="2872925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5E2F8EF-BB61-4BB6-AF82-B4F0A683C0A1}" type="slidenum">
              <a:rPr lang="en-US" smtClean="0"/>
              <a:t>‹#›</a:t>
            </a:fld>
            <a:endParaRPr lang="en-US"/>
          </a:p>
        </p:txBody>
      </p:sp>
      <p:pic>
        <p:nvPicPr>
          <p:cNvPr id="10" name="Picture 9">
            <a:extLst>
              <a:ext uri="{FF2B5EF4-FFF2-40B4-BE49-F238E27FC236}">
                <a16:creationId xmlns:a16="http://schemas.microsoft.com/office/drawing/2014/main" id="{19EA68E3-4BD0-E19C-5A75-9C1FF9AF24D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0444" y="6401368"/>
            <a:ext cx="1261640" cy="360468"/>
          </a:xfrm>
          <a:prstGeom prst="rect">
            <a:avLst/>
          </a:prstGeom>
        </p:spPr>
      </p:pic>
    </p:spTree>
    <p:extLst>
      <p:ext uri="{BB962C8B-B14F-4D97-AF65-F5344CB8AC3E}">
        <p14:creationId xmlns:p14="http://schemas.microsoft.com/office/powerpoint/2010/main" val="3424239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5E2F8EF-BB61-4BB6-AF82-B4F0A683C0A1}" type="slidenum">
              <a:rPr lang="en-US" smtClean="0"/>
              <a:t>‹#›</a:t>
            </a:fld>
            <a:endParaRPr lang="en-US"/>
          </a:p>
        </p:txBody>
      </p:sp>
      <p:pic>
        <p:nvPicPr>
          <p:cNvPr id="10" name="Picture 9">
            <a:extLst>
              <a:ext uri="{FF2B5EF4-FFF2-40B4-BE49-F238E27FC236}">
                <a16:creationId xmlns:a16="http://schemas.microsoft.com/office/drawing/2014/main" id="{7793F960-212C-0B7A-94A5-B10E0BF313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99" y="6446837"/>
            <a:ext cx="1261640" cy="360468"/>
          </a:xfrm>
          <a:prstGeom prst="rect">
            <a:avLst/>
          </a:prstGeom>
        </p:spPr>
      </p:pic>
    </p:spTree>
    <p:extLst>
      <p:ext uri="{BB962C8B-B14F-4D97-AF65-F5344CB8AC3E}">
        <p14:creationId xmlns:p14="http://schemas.microsoft.com/office/powerpoint/2010/main" val="2829986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2723571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a:p>
        </p:txBody>
      </p:sp>
      <p:pic>
        <p:nvPicPr>
          <p:cNvPr id="9" name="Picture 8">
            <a:extLst>
              <a:ext uri="{FF2B5EF4-FFF2-40B4-BE49-F238E27FC236}">
                <a16:creationId xmlns:a16="http://schemas.microsoft.com/office/drawing/2014/main" id="{2C058B05-3034-1E44-DB5E-43018DDBED8C}"/>
              </a:ext>
            </a:extLst>
          </p:cNvPr>
          <p:cNvPicPr>
            <a:picLocks noChangeAspect="1"/>
          </p:cNvPicPr>
          <p:nvPr userDrawn="1"/>
        </p:nvPicPr>
        <p:blipFill>
          <a:blip r:embed="rId2"/>
          <a:stretch>
            <a:fillRect/>
          </a:stretch>
        </p:blipFill>
        <p:spPr>
          <a:xfrm>
            <a:off x="70434" y="6444932"/>
            <a:ext cx="1255885" cy="359695"/>
          </a:xfrm>
          <a:prstGeom prst="rect">
            <a:avLst/>
          </a:prstGeom>
        </p:spPr>
      </p:pic>
    </p:spTree>
    <p:extLst>
      <p:ext uri="{BB962C8B-B14F-4D97-AF65-F5344CB8AC3E}">
        <p14:creationId xmlns:p14="http://schemas.microsoft.com/office/powerpoint/2010/main" val="3087831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6400800"/>
            <a:ext cx="12192000"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781235" y="83155"/>
            <a:ext cx="10777491" cy="773755"/>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781235" y="1020931"/>
            <a:ext cx="10777491" cy="5241625"/>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0681693" y="6446837"/>
            <a:ext cx="1312025" cy="365125"/>
          </a:xfrm>
          <a:prstGeom prst="rect">
            <a:avLst/>
          </a:prstGeom>
        </p:spPr>
        <p:txBody>
          <a:bodyPr vert="horz" lIns="91440" tIns="45720" rIns="91440" bIns="45720" rtlCol="0" anchor="ctr"/>
          <a:lstStyle>
            <a:lvl1pPr algn="r">
              <a:defRPr sz="1050">
                <a:solidFill>
                  <a:srgbClr val="FFFFFF"/>
                </a:solidFill>
              </a:defRPr>
            </a:lvl1pPr>
          </a:lstStyle>
          <a:p>
            <a:fld id="{A5E2F8EF-BB61-4BB6-AF82-B4F0A683C0A1}" type="slidenum">
              <a:rPr lang="en-US" smtClean="0"/>
              <a:t>‹#›</a:t>
            </a:fld>
            <a:endParaRPr lang="en-US"/>
          </a:p>
        </p:txBody>
      </p:sp>
      <p:pic>
        <p:nvPicPr>
          <p:cNvPr id="8" name="Picture 7">
            <a:extLst>
              <a:ext uri="{FF2B5EF4-FFF2-40B4-BE49-F238E27FC236}">
                <a16:creationId xmlns:a16="http://schemas.microsoft.com/office/drawing/2014/main" id="{CAFC102A-E040-79B4-47C5-A5C0FF36838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5499" y="6425773"/>
            <a:ext cx="1261640" cy="360468"/>
          </a:xfrm>
          <a:prstGeom prst="rect">
            <a:avLst/>
          </a:prstGeom>
        </p:spPr>
      </p:pic>
    </p:spTree>
    <p:extLst>
      <p:ext uri="{BB962C8B-B14F-4D97-AF65-F5344CB8AC3E}">
        <p14:creationId xmlns:p14="http://schemas.microsoft.com/office/powerpoint/2010/main" val="253166103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Aptos" panose="020B0004020202020204" pitchFamily="34" charset="0"/>
          <a:ea typeface="+mj-ea"/>
          <a:cs typeface="+mj-cs"/>
        </a:defRPr>
      </a:lvl1pPr>
    </p:titleStyle>
    <p:bodyStyle>
      <a:lvl1pPr marL="342900" indent="-342900" algn="l" defTabSz="914400" rtl="0" eaLnBrk="1" latinLnBrk="0" hangingPunct="1">
        <a:lnSpc>
          <a:spcPct val="90000"/>
        </a:lnSpc>
        <a:spcBef>
          <a:spcPts val="1200"/>
        </a:spcBef>
        <a:spcAft>
          <a:spcPts val="200"/>
        </a:spcAft>
        <a:buClr>
          <a:schemeClr val="tx1"/>
        </a:buClr>
        <a:buSzPct val="100000"/>
        <a:buFont typeface="Arial" panose="020B0604020202020204" pitchFamily="34" charset="0"/>
        <a:buChar char="•"/>
        <a:defRPr sz="3600" kern="1200" baseline="0">
          <a:solidFill>
            <a:schemeClr val="tx1">
              <a:lumMod val="75000"/>
              <a:lumOff val="25000"/>
            </a:schemeClr>
          </a:solidFill>
          <a:latin typeface="Aptos" panose="020B0004020202020204" pitchFamily="34" charset="0"/>
          <a:ea typeface="+mn-ea"/>
          <a:cs typeface="+mn-cs"/>
        </a:defRPr>
      </a:lvl1pPr>
      <a:lvl2pPr marL="48691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3200" kern="1200" baseline="0">
          <a:solidFill>
            <a:schemeClr val="tx1">
              <a:lumMod val="75000"/>
              <a:lumOff val="25000"/>
            </a:schemeClr>
          </a:solidFill>
          <a:latin typeface="Aptos" panose="020B0004020202020204" pitchFamily="34" charset="0"/>
          <a:ea typeface="+mn-ea"/>
          <a:cs typeface="+mn-cs"/>
        </a:defRPr>
      </a:lvl2pPr>
      <a:lvl3pPr marL="66979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800" kern="1200" baseline="0">
          <a:solidFill>
            <a:schemeClr val="tx1">
              <a:lumMod val="75000"/>
              <a:lumOff val="25000"/>
            </a:schemeClr>
          </a:solidFill>
          <a:latin typeface="Aptos" panose="020B0004020202020204" pitchFamily="34" charset="0"/>
          <a:ea typeface="+mn-ea"/>
          <a:cs typeface="+mn-cs"/>
        </a:defRPr>
      </a:lvl3pPr>
      <a:lvl4pPr marL="85267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400" kern="1200" baseline="0">
          <a:solidFill>
            <a:schemeClr val="tx1">
              <a:lumMod val="75000"/>
              <a:lumOff val="25000"/>
            </a:schemeClr>
          </a:solidFill>
          <a:latin typeface="Aptos" panose="020B0004020202020204" pitchFamily="34" charset="0"/>
          <a:ea typeface="+mn-ea"/>
          <a:cs typeface="+mn-cs"/>
        </a:defRPr>
      </a:lvl4pPr>
      <a:lvl5pPr marL="103555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000" kern="1200" baseline="0">
          <a:solidFill>
            <a:schemeClr val="tx1">
              <a:lumMod val="75000"/>
              <a:lumOff val="25000"/>
            </a:schemeClr>
          </a:solidFill>
          <a:latin typeface="Aptos" panose="020B0004020202020204"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C5B175FD-D4A1-7EC3-3686-A4124B06135F}"/>
              </a:ext>
            </a:extLst>
          </p:cNvPr>
          <p:cNvSpPr>
            <a:spLocks noGrp="1"/>
          </p:cNvSpPr>
          <p:nvPr>
            <p:ph type="subTitle" idx="1"/>
          </p:nvPr>
        </p:nvSpPr>
        <p:spPr>
          <a:xfrm>
            <a:off x="0" y="4700357"/>
            <a:ext cx="12192000" cy="1404594"/>
          </a:xfrm>
        </p:spPr>
        <p:txBody>
          <a:bodyPr vert="horz" lIns="0" tIns="45720" rIns="0" bIns="45720" rtlCol="0" anchor="t">
            <a:normAutofit fontScale="25000" lnSpcReduction="20000"/>
          </a:bodyPr>
          <a:lstStyle/>
          <a:p>
            <a:pPr marL="0" indent="0">
              <a:buNone/>
            </a:pPr>
            <a:endParaRPr lang="en-US" sz="2100" b="1">
              <a:solidFill>
                <a:schemeClr val="bg1"/>
              </a:solidFill>
              <a:effectLst>
                <a:outerShdw blurRad="38100" dist="38100" dir="2700000" algn="tl">
                  <a:srgbClr val="000000">
                    <a:alpha val="43137"/>
                  </a:srgbClr>
                </a:outerShdw>
              </a:effectLst>
            </a:endParaRPr>
          </a:p>
          <a:p>
            <a:pPr marL="0" indent="0">
              <a:buNone/>
            </a:pPr>
            <a:r>
              <a:rPr lang="en-US" sz="9000" b="1">
                <a:solidFill>
                  <a:schemeClr val="bg1"/>
                </a:solidFill>
                <a:effectLst>
                  <a:outerShdw blurRad="38100" dist="38100" dir="2700000" algn="tl">
                    <a:srgbClr val="000000">
                      <a:alpha val="43137"/>
                    </a:srgbClr>
                  </a:outerShdw>
                </a:effectLst>
              </a:rPr>
              <a:t>City of Dunwoody / Budget Retreat</a:t>
            </a:r>
          </a:p>
          <a:p>
            <a:pPr marL="0" indent="0">
              <a:buNone/>
            </a:pPr>
            <a:r>
              <a:rPr lang="en-US" sz="9000" b="1">
                <a:solidFill>
                  <a:schemeClr val="bg1"/>
                </a:solidFill>
                <a:effectLst>
                  <a:outerShdw blurRad="38100" dist="38100" dir="2700000" algn="tl">
                    <a:srgbClr val="000000">
                      <a:alpha val="43137"/>
                    </a:srgbClr>
                  </a:outerShdw>
                </a:effectLst>
                <a:latin typeface="Aptos"/>
              </a:rPr>
              <a:t>Economic Development</a:t>
            </a:r>
            <a:endParaRPr lang="en-US">
              <a:solidFill>
                <a:schemeClr val="bg1"/>
              </a:solidFill>
            </a:endParaRPr>
          </a:p>
          <a:p>
            <a:pPr marL="0" indent="0">
              <a:buNone/>
            </a:pPr>
            <a:r>
              <a:rPr lang="en-US" sz="5100" b="1">
                <a:solidFill>
                  <a:schemeClr val="bg1"/>
                </a:solidFill>
                <a:effectLst>
                  <a:outerShdw blurRad="38100" dist="38100" dir="2700000" algn="tl">
                    <a:srgbClr val="000000">
                      <a:alpha val="43137"/>
                    </a:srgbClr>
                  </a:outerShdw>
                </a:effectLst>
                <a:latin typeface="Aptos"/>
              </a:rPr>
              <a:t>September 30, 2026</a:t>
            </a:r>
          </a:p>
        </p:txBody>
      </p:sp>
    </p:spTree>
    <p:extLst>
      <p:ext uri="{BB962C8B-B14F-4D97-AF65-F5344CB8AC3E}">
        <p14:creationId xmlns:p14="http://schemas.microsoft.com/office/powerpoint/2010/main" val="2804837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67545-C82B-10D4-97EF-85E5059BA6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86D6AF-1A4A-78C3-71CB-3D648690D6E9}"/>
              </a:ext>
            </a:extLst>
          </p:cNvPr>
          <p:cNvSpPr>
            <a:spLocks noGrp="1"/>
          </p:cNvSpPr>
          <p:nvPr>
            <p:ph type="title"/>
          </p:nvPr>
        </p:nvSpPr>
        <p:spPr>
          <a:xfrm>
            <a:off x="474710" y="286603"/>
            <a:ext cx="10959908" cy="702302"/>
          </a:xfrm>
        </p:spPr>
        <p:txBody>
          <a:bodyPr>
            <a:normAutofit fontScale="90000"/>
          </a:bodyPr>
          <a:lstStyle/>
          <a:p>
            <a:r>
              <a:rPr lang="en-US" b="1">
                <a:latin typeface="Aptos"/>
              </a:rPr>
              <a:t>Economic Development – Mission</a:t>
            </a:r>
          </a:p>
        </p:txBody>
      </p:sp>
      <p:sp>
        <p:nvSpPr>
          <p:cNvPr id="4" name="Slide Number Placeholder 3">
            <a:extLst>
              <a:ext uri="{FF2B5EF4-FFF2-40B4-BE49-F238E27FC236}">
                <a16:creationId xmlns:a16="http://schemas.microsoft.com/office/drawing/2014/main" id="{A589382A-885C-E46D-8383-717872B7DAD1}"/>
              </a:ext>
            </a:extLst>
          </p:cNvPr>
          <p:cNvSpPr>
            <a:spLocks noGrp="1"/>
          </p:cNvSpPr>
          <p:nvPr>
            <p:ph type="sldNum" sz="quarter" idx="12"/>
          </p:nvPr>
        </p:nvSpPr>
        <p:spPr/>
        <p:txBody>
          <a:bodyPr/>
          <a:lstStyle/>
          <a:p>
            <a:fld id="{D19078D7-48D9-421F-BB58-077BD35B5BA3}" type="slidenum">
              <a:rPr lang="en-US" smtClean="0"/>
              <a:t>2</a:t>
            </a:fld>
            <a:endParaRPr lang="en-US"/>
          </a:p>
        </p:txBody>
      </p:sp>
      <p:sp>
        <p:nvSpPr>
          <p:cNvPr id="3" name="TextBox 2">
            <a:extLst>
              <a:ext uri="{FF2B5EF4-FFF2-40B4-BE49-F238E27FC236}">
                <a16:creationId xmlns:a16="http://schemas.microsoft.com/office/drawing/2014/main" id="{42AA7F0C-15D6-3D98-A592-D7E712B17062}"/>
              </a:ext>
            </a:extLst>
          </p:cNvPr>
          <p:cNvSpPr txBox="1"/>
          <p:nvPr/>
        </p:nvSpPr>
        <p:spPr>
          <a:xfrm>
            <a:off x="506413" y="1442247"/>
            <a:ext cx="10394238" cy="2246769"/>
          </a:xfrm>
          <a:prstGeom prst="rect">
            <a:avLst/>
          </a:prstGeom>
          <a:noFill/>
        </p:spPr>
        <p:txBody>
          <a:bodyPr wrap="square" lIns="91440" tIns="45720" rIns="91440" bIns="45720" rtlCol="0" anchor="t">
            <a:spAutoFit/>
          </a:bodyPr>
          <a:lstStyle/>
          <a:p>
            <a:r>
              <a:rPr lang="en-US" sz="2800">
                <a:latin typeface="Calibri" panose="020F0502020204030204"/>
                <a:ea typeface="Calibri" panose="020F0502020204030204"/>
                <a:cs typeface="Calibri" panose="020F0502020204030204"/>
              </a:rPr>
              <a:t>The Economic Development Department advances the City’s economy through business attraction and retention, strengthening our five commercial districts, guiding strategic redevelopment efforts, and investing in placemaking that enhances Dunwoody's identity, quality of life, and long-term vibrancy.</a:t>
            </a:r>
          </a:p>
        </p:txBody>
      </p:sp>
    </p:spTree>
    <p:extLst>
      <p:ext uri="{BB962C8B-B14F-4D97-AF65-F5344CB8AC3E}">
        <p14:creationId xmlns:p14="http://schemas.microsoft.com/office/powerpoint/2010/main" val="921855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AB40D-4EB3-F2EC-A440-CE2838ECBA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66434B-C20F-8F42-682A-F0D7BDBF5273}"/>
              </a:ext>
            </a:extLst>
          </p:cNvPr>
          <p:cNvSpPr>
            <a:spLocks noGrp="1"/>
          </p:cNvSpPr>
          <p:nvPr>
            <p:ph type="title"/>
          </p:nvPr>
        </p:nvSpPr>
        <p:spPr>
          <a:xfrm>
            <a:off x="474710" y="286603"/>
            <a:ext cx="11143358" cy="702302"/>
          </a:xfrm>
        </p:spPr>
        <p:txBody>
          <a:bodyPr>
            <a:normAutofit fontScale="90000"/>
          </a:bodyPr>
          <a:lstStyle/>
          <a:p>
            <a:r>
              <a:rPr lang="en-US" b="1">
                <a:latin typeface="Aptos"/>
              </a:rPr>
              <a:t>Eco. Dev. – Proposed 2027 Budget</a:t>
            </a:r>
          </a:p>
        </p:txBody>
      </p:sp>
      <p:sp>
        <p:nvSpPr>
          <p:cNvPr id="4" name="Slide Number Placeholder 3">
            <a:extLst>
              <a:ext uri="{FF2B5EF4-FFF2-40B4-BE49-F238E27FC236}">
                <a16:creationId xmlns:a16="http://schemas.microsoft.com/office/drawing/2014/main" id="{9C2B9415-0D74-B18B-946D-42B15616C311}"/>
              </a:ext>
            </a:extLst>
          </p:cNvPr>
          <p:cNvSpPr>
            <a:spLocks noGrp="1"/>
          </p:cNvSpPr>
          <p:nvPr>
            <p:ph type="sldNum" sz="quarter" idx="12"/>
          </p:nvPr>
        </p:nvSpPr>
        <p:spPr/>
        <p:txBody>
          <a:bodyPr/>
          <a:lstStyle/>
          <a:p>
            <a:fld id="{D19078D7-48D9-421F-BB58-077BD35B5BA3}" type="slidenum">
              <a:rPr lang="en-US" smtClean="0"/>
              <a:t>3</a:t>
            </a:fld>
            <a:endParaRPr lang="en-US"/>
          </a:p>
        </p:txBody>
      </p:sp>
      <p:sp>
        <p:nvSpPr>
          <p:cNvPr id="3" name="TextBox 2">
            <a:extLst>
              <a:ext uri="{FF2B5EF4-FFF2-40B4-BE49-F238E27FC236}">
                <a16:creationId xmlns:a16="http://schemas.microsoft.com/office/drawing/2014/main" id="{3928E8DF-5DD7-A89A-11C4-22367A8E7CB6}"/>
              </a:ext>
            </a:extLst>
          </p:cNvPr>
          <p:cNvSpPr txBox="1"/>
          <p:nvPr/>
        </p:nvSpPr>
        <p:spPr>
          <a:xfrm>
            <a:off x="573932" y="988905"/>
            <a:ext cx="11419786" cy="5386090"/>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US" sz="2800">
                <a:latin typeface="Aptos"/>
              </a:rPr>
              <a:t>Total Budget: $</a:t>
            </a:r>
            <a:r>
              <a:rPr lang="en-US" sz="2800" dirty="0">
                <a:latin typeface="Aptos"/>
              </a:rPr>
              <a:t>587,580</a:t>
            </a:r>
            <a:endParaRPr lang="en-US" sz="2800">
              <a:latin typeface="Aptos" panose="020B0004020202020204" pitchFamily="34" charset="0"/>
            </a:endParaRPr>
          </a:p>
          <a:p>
            <a:pPr marL="914400" lvl="1" indent="-457200">
              <a:buFont typeface="Arial" panose="020B0604020202020204" pitchFamily="34" charset="0"/>
              <a:buChar char="•"/>
            </a:pPr>
            <a:r>
              <a:rPr lang="en-US" sz="2800">
                <a:latin typeface="Aptos"/>
              </a:rPr>
              <a:t>Director of Economic Development</a:t>
            </a:r>
            <a:endParaRPr lang="en-US" sz="2800">
              <a:latin typeface="Aptos" panose="020B0004020202020204" pitchFamily="34" charset="0"/>
            </a:endParaRPr>
          </a:p>
          <a:p>
            <a:pPr marL="914400" lvl="1" indent="-457200">
              <a:buFont typeface="Arial" panose="020B0604020202020204" pitchFamily="34" charset="0"/>
              <a:buChar char="•"/>
            </a:pPr>
            <a:r>
              <a:rPr lang="en-US" sz="2800">
                <a:latin typeface="Aptos"/>
              </a:rPr>
              <a:t>Business Retention &amp; Cultural Affairs Manager </a:t>
            </a:r>
            <a:endParaRPr lang="en-US" sz="2800">
              <a:latin typeface="Aptos" panose="020B0004020202020204" pitchFamily="34" charset="0"/>
            </a:endParaRPr>
          </a:p>
          <a:p>
            <a:pPr marL="914400" lvl="1" indent="-457200">
              <a:buFont typeface="Arial" panose="020B0604020202020204" pitchFamily="34" charset="0"/>
              <a:buChar char="•"/>
            </a:pPr>
            <a:endParaRPr lang="en-US" sz="2800">
              <a:latin typeface="Aptos"/>
            </a:endParaRPr>
          </a:p>
          <a:p>
            <a:pPr marL="457200" indent="-457200">
              <a:buFont typeface="Arial" panose="020B0604020202020204" pitchFamily="34" charset="0"/>
              <a:buChar char="•"/>
            </a:pPr>
            <a:r>
              <a:rPr lang="en-US" sz="2800">
                <a:latin typeface="Aptos"/>
              </a:rPr>
              <a:t>Operations: $134,500</a:t>
            </a:r>
            <a:endParaRPr lang="en-US">
              <a:ea typeface="Calibri" panose="020F0502020204030204"/>
              <a:cs typeface="Calibri" panose="020F0502020204030204"/>
            </a:endParaRPr>
          </a:p>
          <a:p>
            <a:pPr marL="914400" lvl="1" indent="-457200">
              <a:buFont typeface="Arial" panose="020B0604020202020204" pitchFamily="34" charset="0"/>
              <a:buChar char="•"/>
            </a:pPr>
            <a:r>
              <a:rPr lang="en-US" sz="2800">
                <a:latin typeface="Aptos"/>
              </a:rPr>
              <a:t>Professional Services – Public Art:  $50,000</a:t>
            </a:r>
          </a:p>
          <a:p>
            <a:pPr marL="914400" lvl="1" indent="-457200">
              <a:buFont typeface="Arial" panose="020B0604020202020204" pitchFamily="34" charset="0"/>
              <a:buChar char="•"/>
            </a:pPr>
            <a:r>
              <a:rPr lang="en-US" sz="2800">
                <a:latin typeface="Aptos"/>
              </a:rPr>
              <a:t>Professional Services – Create Dunwoody: $35,000</a:t>
            </a:r>
            <a:endParaRPr lang="en-US" sz="2800">
              <a:latin typeface="Aptos" panose="020B0004020202020204" pitchFamily="34" charset="0"/>
            </a:endParaRPr>
          </a:p>
          <a:p>
            <a:pPr marL="914400" lvl="1" indent="-457200">
              <a:buFont typeface="Arial" panose="020B0604020202020204" pitchFamily="34" charset="0"/>
              <a:buChar char="•"/>
            </a:pPr>
            <a:r>
              <a:rPr lang="en-US" sz="2800">
                <a:latin typeface="Aptos"/>
              </a:rPr>
              <a:t>Advertising: $29,000</a:t>
            </a:r>
            <a:endParaRPr lang="en-US" sz="2800">
              <a:latin typeface="Aptos" panose="020B0004020202020204" pitchFamily="34" charset="0"/>
            </a:endParaRPr>
          </a:p>
          <a:p>
            <a:pPr marL="914400" lvl="1" indent="-457200">
              <a:buFont typeface="Arial" panose="020B0604020202020204" pitchFamily="34" charset="0"/>
              <a:buChar char="•"/>
            </a:pPr>
            <a:r>
              <a:rPr lang="en-US" sz="2800">
                <a:latin typeface="Aptos"/>
              </a:rPr>
              <a:t>Dues &amp; Fees, Food, Education &amp; Travel:  $20,500</a:t>
            </a:r>
            <a:endParaRPr lang="en-US" sz="2800">
              <a:latin typeface="Aptos" panose="020B0004020202020204" pitchFamily="34" charset="0"/>
            </a:endParaRPr>
          </a:p>
          <a:p>
            <a:pPr marL="457200" indent="-457200">
              <a:buFont typeface="Arial" panose="020B0604020202020204" pitchFamily="34" charset="0"/>
              <a:buChar char="•"/>
            </a:pPr>
            <a:endParaRPr lang="en-US" sz="2800">
              <a:latin typeface="Aptos" panose="020B0004020202020204" pitchFamily="34" charset="0"/>
            </a:endParaRPr>
          </a:p>
          <a:p>
            <a:pPr marL="457200" indent="-457200">
              <a:buFont typeface="Arial" panose="020B0604020202020204" pitchFamily="34" charset="0"/>
              <a:buChar char="•"/>
            </a:pPr>
            <a:endParaRPr lang="en-US" sz="2800">
              <a:latin typeface="Aptos" panose="020B0004020202020204" pitchFamily="34" charset="0"/>
              <a:ea typeface="Calibri" panose="020F0502020204030204"/>
              <a:cs typeface="Calibri" panose="020F0502020204030204"/>
            </a:endParaRPr>
          </a:p>
          <a:p>
            <a:endParaRPr lang="en-US">
              <a:latin typeface="Calibri" panose="020F0502020204030204"/>
              <a:ea typeface="Calibri" panose="020F0502020204030204"/>
              <a:cs typeface="Calibri" panose="020F0502020204030204"/>
            </a:endParaRPr>
          </a:p>
          <a:p>
            <a:endParaRPr lang="en-US">
              <a:latin typeface="Calibri" panose="020F0502020204030204"/>
              <a:ea typeface="Calibri" panose="020F0502020204030204"/>
              <a:cs typeface="Calibri" panose="020F0502020204030204"/>
            </a:endParaRPr>
          </a:p>
        </p:txBody>
      </p:sp>
      <p:sp>
        <p:nvSpPr>
          <p:cNvPr id="5" name="TextBox 4">
            <a:extLst>
              <a:ext uri="{FF2B5EF4-FFF2-40B4-BE49-F238E27FC236}">
                <a16:creationId xmlns:a16="http://schemas.microsoft.com/office/drawing/2014/main" id="{6A671BD9-89B4-1FED-4B12-AAE6C86388FB}"/>
              </a:ext>
            </a:extLst>
          </p:cNvPr>
          <p:cNvSpPr txBox="1"/>
          <p:nvPr/>
        </p:nvSpPr>
        <p:spPr>
          <a:xfrm>
            <a:off x="10058401" y="2828835"/>
            <a:ext cx="1426463" cy="1200329"/>
          </a:xfrm>
          <a:prstGeom prst="rect">
            <a:avLst/>
          </a:prstGeom>
          <a:solidFill>
            <a:srgbClr val="92D05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Placemaking is 63% of Operations  Budget</a:t>
            </a:r>
            <a:endParaRPr lang="en-US"/>
          </a:p>
        </p:txBody>
      </p:sp>
    </p:spTree>
    <p:extLst>
      <p:ext uri="{BB962C8B-B14F-4D97-AF65-F5344CB8AC3E}">
        <p14:creationId xmlns:p14="http://schemas.microsoft.com/office/powerpoint/2010/main" val="1348437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EED87-7CE6-B1BE-7AB3-D9ED0E087A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3D26C4-20C0-3BE4-3ACD-B5D81952C04B}"/>
              </a:ext>
            </a:extLst>
          </p:cNvPr>
          <p:cNvSpPr>
            <a:spLocks noGrp="1"/>
          </p:cNvSpPr>
          <p:nvPr>
            <p:ph type="title"/>
          </p:nvPr>
        </p:nvSpPr>
        <p:spPr>
          <a:xfrm>
            <a:off x="474709" y="286603"/>
            <a:ext cx="10922963" cy="702302"/>
          </a:xfrm>
        </p:spPr>
        <p:txBody>
          <a:bodyPr>
            <a:normAutofit fontScale="90000"/>
          </a:bodyPr>
          <a:lstStyle/>
          <a:p>
            <a:r>
              <a:rPr lang="en-US" b="1">
                <a:latin typeface="Aptos"/>
              </a:rPr>
              <a:t>Dev. Authority– Proposed 2027 Budget</a:t>
            </a:r>
          </a:p>
        </p:txBody>
      </p:sp>
      <p:sp>
        <p:nvSpPr>
          <p:cNvPr id="4" name="Slide Number Placeholder 3">
            <a:extLst>
              <a:ext uri="{FF2B5EF4-FFF2-40B4-BE49-F238E27FC236}">
                <a16:creationId xmlns:a16="http://schemas.microsoft.com/office/drawing/2014/main" id="{376CD368-C24F-F249-E8AF-80B65556B825}"/>
              </a:ext>
            </a:extLst>
          </p:cNvPr>
          <p:cNvSpPr>
            <a:spLocks noGrp="1"/>
          </p:cNvSpPr>
          <p:nvPr>
            <p:ph type="sldNum" sz="quarter" idx="12"/>
          </p:nvPr>
        </p:nvSpPr>
        <p:spPr/>
        <p:txBody>
          <a:bodyPr/>
          <a:lstStyle/>
          <a:p>
            <a:fld id="{D19078D7-48D9-421F-BB58-077BD35B5BA3}" type="slidenum">
              <a:rPr lang="en-US" smtClean="0"/>
              <a:t>4</a:t>
            </a:fld>
            <a:endParaRPr lang="en-US"/>
          </a:p>
        </p:txBody>
      </p:sp>
      <p:sp>
        <p:nvSpPr>
          <p:cNvPr id="3" name="TextBox 2">
            <a:extLst>
              <a:ext uri="{FF2B5EF4-FFF2-40B4-BE49-F238E27FC236}">
                <a16:creationId xmlns:a16="http://schemas.microsoft.com/office/drawing/2014/main" id="{C4D623F4-8AB9-F8CC-0595-32C8FC5DC9C5}"/>
              </a:ext>
            </a:extLst>
          </p:cNvPr>
          <p:cNvSpPr txBox="1"/>
          <p:nvPr/>
        </p:nvSpPr>
        <p:spPr>
          <a:xfrm>
            <a:off x="573932" y="988905"/>
            <a:ext cx="10104228" cy="7509748"/>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US" sz="2800" dirty="0">
                <a:latin typeface="Aptos"/>
              </a:rPr>
              <a:t>Total Budget: $78,800</a:t>
            </a:r>
            <a:endParaRPr lang="en-US" sz="2800" dirty="0">
              <a:latin typeface="Aptos" panose="020B0004020202020204" pitchFamily="34" charset="0"/>
            </a:endParaRPr>
          </a:p>
          <a:p>
            <a:pPr marL="914400" lvl="1" indent="-457200">
              <a:buFont typeface="Arial" panose="020B0604020202020204" pitchFamily="34" charset="0"/>
              <a:buChar char="•"/>
            </a:pPr>
            <a:r>
              <a:rPr lang="en-US" sz="2800" dirty="0">
                <a:latin typeface="Aptos"/>
              </a:rPr>
              <a:t>Professional Services – Create Dunwoody: $35,000</a:t>
            </a:r>
          </a:p>
          <a:p>
            <a:pPr marL="914400" lvl="1" indent="-457200">
              <a:buFont typeface="Arial" panose="020B0604020202020204" pitchFamily="34" charset="0"/>
              <a:buChar char="•"/>
            </a:pPr>
            <a:r>
              <a:rPr lang="en-US" sz="2800" dirty="0">
                <a:latin typeface="Aptos"/>
              </a:rPr>
              <a:t>Professional Services: $20,000</a:t>
            </a:r>
            <a:endParaRPr lang="en-US" sz="2800" dirty="0">
              <a:latin typeface="Aptos" panose="020B0004020202020204" pitchFamily="34" charset="0"/>
            </a:endParaRPr>
          </a:p>
          <a:p>
            <a:pPr marL="914400" lvl="1" indent="-457200">
              <a:buFont typeface="Arial" panose="020B0604020202020204" pitchFamily="34" charset="0"/>
              <a:buChar char="•"/>
            </a:pPr>
            <a:r>
              <a:rPr lang="en-US" sz="2600" dirty="0">
                <a:latin typeface="Aptos"/>
              </a:rPr>
              <a:t>Dues &amp; Fees, Food, Education &amp; Travel:  $17,000</a:t>
            </a:r>
            <a:endParaRPr lang="en-US" sz="2800" dirty="0">
              <a:latin typeface="Aptos" panose="020B0004020202020204" pitchFamily="34" charset="0"/>
            </a:endParaRPr>
          </a:p>
          <a:p>
            <a:pPr marL="914400" lvl="1" indent="-457200">
              <a:buFont typeface="Arial" panose="020B0604020202020204" pitchFamily="34" charset="0"/>
              <a:buChar char="•"/>
            </a:pPr>
            <a:r>
              <a:rPr lang="en-US" sz="2800" dirty="0">
                <a:latin typeface="Aptos"/>
              </a:rPr>
              <a:t>Technical Services – CoStar, LOCI: $6,800</a:t>
            </a:r>
            <a:endParaRPr lang="en-US" sz="2800" dirty="0">
              <a:latin typeface="Aptos" panose="020B0004020202020204" pitchFamily="34" charset="0"/>
            </a:endParaRPr>
          </a:p>
          <a:p>
            <a:pPr marL="457200" indent="-457200">
              <a:buFont typeface="Arial" panose="020B0604020202020204" pitchFamily="34" charset="0"/>
              <a:buChar char="•"/>
            </a:pPr>
            <a:r>
              <a:rPr lang="en-US" sz="2800" dirty="0">
                <a:latin typeface="Aptos"/>
              </a:rPr>
              <a:t>The Development Authority is a net investor of funds to the City.</a:t>
            </a:r>
          </a:p>
          <a:p>
            <a:pPr marL="914400" lvl="1" indent="-457200">
              <a:buFont typeface="Arial" panose="020B0604020202020204" pitchFamily="34" charset="0"/>
              <a:buChar char="•"/>
            </a:pPr>
            <a:r>
              <a:rPr lang="en-US" sz="2800" dirty="0">
                <a:latin typeface="Aptos"/>
              </a:rPr>
              <a:t>Provided Cash Grants to TriNet and Hapag-Lloyd</a:t>
            </a:r>
          </a:p>
          <a:p>
            <a:pPr marL="914400" lvl="1" indent="-457200">
              <a:buFont typeface="Arial" panose="020B0604020202020204" pitchFamily="34" charset="0"/>
              <a:buChar char="•"/>
            </a:pPr>
            <a:r>
              <a:rPr lang="en-US" sz="2800" dirty="0">
                <a:latin typeface="Aptos"/>
              </a:rPr>
              <a:t>Continued investment in Create Dunwoody </a:t>
            </a:r>
          </a:p>
          <a:p>
            <a:pPr marL="914400" lvl="1" indent="-457200">
              <a:buFont typeface="Arial" panose="020B0604020202020204" pitchFamily="34" charset="0"/>
              <a:buChar char="•"/>
            </a:pPr>
            <a:r>
              <a:rPr lang="en-US" sz="2800" dirty="0">
                <a:latin typeface="Aptos"/>
              </a:rPr>
              <a:t>Focus on Dunwoody Village ULI Plan and other Commercial Districts  </a:t>
            </a:r>
          </a:p>
          <a:p>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914400" lvl="1"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dirty="0"/>
          </a:p>
          <a:p>
            <a:endParaRPr lang="en-US" dirty="0">
              <a:ea typeface="Calibri" panose="020F0502020204030204"/>
              <a:cs typeface="Calibri" panose="020F0502020204030204"/>
            </a:endParaRPr>
          </a:p>
        </p:txBody>
      </p:sp>
      <p:sp>
        <p:nvSpPr>
          <p:cNvPr id="5" name="TextBox 4">
            <a:extLst>
              <a:ext uri="{FF2B5EF4-FFF2-40B4-BE49-F238E27FC236}">
                <a16:creationId xmlns:a16="http://schemas.microsoft.com/office/drawing/2014/main" id="{BA872783-7295-A7F7-D0BB-A67B66298C4B}"/>
              </a:ext>
            </a:extLst>
          </p:cNvPr>
          <p:cNvSpPr txBox="1"/>
          <p:nvPr/>
        </p:nvSpPr>
        <p:spPr>
          <a:xfrm>
            <a:off x="10252469" y="1481174"/>
            <a:ext cx="1371600" cy="923330"/>
          </a:xfrm>
          <a:prstGeom prst="rect">
            <a:avLst/>
          </a:prstGeom>
          <a:solidFill>
            <a:srgbClr val="92D05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Placemaking is 45% of budget</a:t>
            </a:r>
          </a:p>
        </p:txBody>
      </p:sp>
    </p:spTree>
    <p:extLst>
      <p:ext uri="{BB962C8B-B14F-4D97-AF65-F5344CB8AC3E}">
        <p14:creationId xmlns:p14="http://schemas.microsoft.com/office/powerpoint/2010/main" val="2542795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6E047-D53C-96B1-396D-A8BE7BB2D2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BE4FE1-F35A-3ADB-A148-9BB6C6D02D91}"/>
              </a:ext>
            </a:extLst>
          </p:cNvPr>
          <p:cNvSpPr>
            <a:spLocks noGrp="1"/>
          </p:cNvSpPr>
          <p:nvPr>
            <p:ph type="title"/>
          </p:nvPr>
        </p:nvSpPr>
        <p:spPr>
          <a:xfrm>
            <a:off x="474710" y="286603"/>
            <a:ext cx="10959908" cy="702302"/>
          </a:xfrm>
        </p:spPr>
        <p:txBody>
          <a:bodyPr>
            <a:normAutofit fontScale="90000"/>
          </a:bodyPr>
          <a:lstStyle/>
          <a:p>
            <a:r>
              <a:rPr lang="en-US" b="1">
                <a:latin typeface="Aptos"/>
              </a:rPr>
              <a:t>Economic Development – Responsi</a:t>
            </a:r>
            <a:r>
              <a:rPr lang="en-US" b="1">
                <a:solidFill>
                  <a:srgbClr val="404040"/>
                </a:solidFill>
                <a:latin typeface="Aptos"/>
              </a:rPr>
              <a:t>bilities</a:t>
            </a:r>
            <a:endParaRPr lang="en-US" b="1">
              <a:latin typeface="Aptos"/>
            </a:endParaRPr>
          </a:p>
        </p:txBody>
      </p:sp>
      <p:sp>
        <p:nvSpPr>
          <p:cNvPr id="4" name="Slide Number Placeholder 3">
            <a:extLst>
              <a:ext uri="{FF2B5EF4-FFF2-40B4-BE49-F238E27FC236}">
                <a16:creationId xmlns:a16="http://schemas.microsoft.com/office/drawing/2014/main" id="{B1092042-66F5-76F3-BA07-5140398973CF}"/>
              </a:ext>
            </a:extLst>
          </p:cNvPr>
          <p:cNvSpPr>
            <a:spLocks noGrp="1"/>
          </p:cNvSpPr>
          <p:nvPr>
            <p:ph type="sldNum" sz="quarter" idx="12"/>
          </p:nvPr>
        </p:nvSpPr>
        <p:spPr/>
        <p:txBody>
          <a:bodyPr/>
          <a:lstStyle/>
          <a:p>
            <a:fld id="{D19078D7-48D9-421F-BB58-077BD35B5BA3}" type="slidenum">
              <a:rPr lang="en-US" smtClean="0"/>
              <a:t>5</a:t>
            </a:fld>
            <a:endParaRPr lang="en-US"/>
          </a:p>
        </p:txBody>
      </p:sp>
      <p:sp>
        <p:nvSpPr>
          <p:cNvPr id="3" name="TextBox 2">
            <a:extLst>
              <a:ext uri="{FF2B5EF4-FFF2-40B4-BE49-F238E27FC236}">
                <a16:creationId xmlns:a16="http://schemas.microsoft.com/office/drawing/2014/main" id="{469988A8-1C6F-31F9-AFFF-1DA27925FF97}"/>
              </a:ext>
            </a:extLst>
          </p:cNvPr>
          <p:cNvSpPr txBox="1"/>
          <p:nvPr/>
        </p:nvSpPr>
        <p:spPr>
          <a:xfrm>
            <a:off x="564286" y="1191462"/>
            <a:ext cx="11069428" cy="2954655"/>
          </a:xfrm>
          <a:prstGeom prst="rect">
            <a:avLst/>
          </a:prstGeom>
          <a:noFill/>
        </p:spPr>
        <p:txBody>
          <a:bodyPr wrap="square" lIns="91440" tIns="45720" rIns="91440" bIns="45720" rtlCol="0" anchor="t">
            <a:spAutoFit/>
          </a:bodyPr>
          <a:lstStyle/>
          <a:p>
            <a:pPr marL="457200" indent="-457200">
              <a:buFont typeface="Arial,Sans-Serif" panose="020B0604020202020204" pitchFamily="34" charset="0"/>
              <a:buChar char="•"/>
            </a:pPr>
            <a:r>
              <a:rPr lang="en-US" sz="2800" dirty="0">
                <a:latin typeface="Aptos"/>
              </a:rPr>
              <a:t>Promote Cross-ecosystem Collaboration</a:t>
            </a:r>
            <a:endParaRPr lang="en-US" sz="2800" dirty="0">
              <a:ea typeface="Calibri" panose="020F0502020204030204"/>
              <a:cs typeface="Calibri" panose="020F0502020204030204"/>
            </a:endParaRPr>
          </a:p>
          <a:p>
            <a:pPr marL="457200" indent="-457200">
              <a:buFont typeface="Arial" panose="020B0604020202020204" pitchFamily="34" charset="0"/>
              <a:buChar char="•"/>
            </a:pPr>
            <a:r>
              <a:rPr lang="en-US" sz="2800" dirty="0">
                <a:latin typeface="Aptos"/>
              </a:rPr>
              <a:t>Business Formation &amp; Recruitment</a:t>
            </a:r>
          </a:p>
          <a:p>
            <a:pPr marL="457200" indent="-457200">
              <a:buFont typeface="Arial" panose="020B0604020202020204" pitchFamily="34" charset="0"/>
              <a:buChar char="•"/>
            </a:pPr>
            <a:r>
              <a:rPr lang="en-US" sz="2800" dirty="0">
                <a:latin typeface="Aptos"/>
              </a:rPr>
              <a:t>Business Retention &amp; Expansion </a:t>
            </a:r>
            <a:endParaRPr lang="en-US" sz="2800" dirty="0">
              <a:latin typeface="Aptos" panose="020B0004020202020204" pitchFamily="34" charset="0"/>
            </a:endParaRPr>
          </a:p>
          <a:p>
            <a:pPr marL="457200" indent="-457200">
              <a:buFont typeface="Arial" panose="020B0604020202020204" pitchFamily="34" charset="0"/>
              <a:buChar char="•"/>
            </a:pPr>
            <a:r>
              <a:rPr lang="en-US" sz="2800" dirty="0">
                <a:latin typeface="Aptos"/>
              </a:rPr>
              <a:t>Place Transformation &amp; Redevelopment </a:t>
            </a:r>
            <a:endParaRPr lang="en-US" sz="2800" dirty="0">
              <a:latin typeface="Aptos" panose="020B0004020202020204" pitchFamily="34" charset="0"/>
            </a:endParaRPr>
          </a:p>
          <a:p>
            <a:pPr marL="457200" indent="-457200">
              <a:buFont typeface="Arial" panose="020B0604020202020204" pitchFamily="34" charset="0"/>
              <a:buChar char="•"/>
            </a:pPr>
            <a:r>
              <a:rPr lang="en-US" sz="2800" dirty="0">
                <a:latin typeface="Aptos"/>
              </a:rPr>
              <a:t>Placemaking &amp; Public Art </a:t>
            </a:r>
            <a:endParaRPr lang="en-US" sz="2800" dirty="0">
              <a:latin typeface="Aptos" panose="020B0004020202020204" pitchFamily="34" charset="0"/>
            </a:endParaRPr>
          </a:p>
          <a:p>
            <a:pPr marL="457200" indent="-457200">
              <a:buFont typeface="Arial" panose="020B0604020202020204" pitchFamily="34" charset="0"/>
              <a:buChar char="•"/>
            </a:pPr>
            <a:r>
              <a:rPr lang="en-US" sz="2800" dirty="0">
                <a:latin typeface="Aptos"/>
              </a:rPr>
              <a:t>Branding &amp; Marketing </a:t>
            </a:r>
            <a:endParaRPr lang="en-US" sz="2800" dirty="0">
              <a:latin typeface="Aptos" panose="020B0004020202020204" pitchFamily="34" charset="0"/>
            </a:endParaRPr>
          </a:p>
          <a:p>
            <a:pPr marL="457200" indent="-457200">
              <a:buFont typeface="Arial" panose="020B0604020202020204" pitchFamily="34" charset="0"/>
              <a:buChar char="•"/>
            </a:pPr>
            <a:endParaRPr lang="en-US" dirty="0">
              <a:latin typeface="Calibri" panose="020F0502020204030204"/>
              <a:ea typeface="Calibri" panose="020F0502020204030204"/>
              <a:cs typeface="Calibri" panose="020F0502020204030204"/>
            </a:endParaRPr>
          </a:p>
        </p:txBody>
      </p:sp>
    </p:spTree>
    <p:extLst>
      <p:ext uri="{BB962C8B-B14F-4D97-AF65-F5344CB8AC3E}">
        <p14:creationId xmlns:p14="http://schemas.microsoft.com/office/powerpoint/2010/main" val="1741035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0D63B-4462-83BA-6B85-C81F6DEB7B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E7460A-B4D9-B654-21B6-7AD9D32F81DA}"/>
              </a:ext>
            </a:extLst>
          </p:cNvPr>
          <p:cNvSpPr>
            <a:spLocks noGrp="1"/>
          </p:cNvSpPr>
          <p:nvPr>
            <p:ph type="title"/>
          </p:nvPr>
        </p:nvSpPr>
        <p:spPr>
          <a:xfrm>
            <a:off x="474710" y="286603"/>
            <a:ext cx="10959908" cy="702302"/>
          </a:xfrm>
        </p:spPr>
        <p:txBody>
          <a:bodyPr>
            <a:normAutofit fontScale="90000"/>
          </a:bodyPr>
          <a:lstStyle/>
          <a:p>
            <a:r>
              <a:rPr lang="en-US" b="1">
                <a:latin typeface="Aptos"/>
              </a:rPr>
              <a:t>Economic Development – Responsibilities</a:t>
            </a:r>
          </a:p>
        </p:txBody>
      </p:sp>
      <p:sp>
        <p:nvSpPr>
          <p:cNvPr id="4" name="Slide Number Placeholder 3">
            <a:extLst>
              <a:ext uri="{FF2B5EF4-FFF2-40B4-BE49-F238E27FC236}">
                <a16:creationId xmlns:a16="http://schemas.microsoft.com/office/drawing/2014/main" id="{DF3CF0C4-B3DE-0756-723B-5601104242B1}"/>
              </a:ext>
            </a:extLst>
          </p:cNvPr>
          <p:cNvSpPr>
            <a:spLocks noGrp="1"/>
          </p:cNvSpPr>
          <p:nvPr>
            <p:ph type="sldNum" sz="quarter" idx="12"/>
          </p:nvPr>
        </p:nvSpPr>
        <p:spPr/>
        <p:txBody>
          <a:bodyPr/>
          <a:lstStyle/>
          <a:p>
            <a:fld id="{D19078D7-48D9-421F-BB58-077BD35B5BA3}" type="slidenum">
              <a:rPr lang="en-US" smtClean="0"/>
              <a:t>6</a:t>
            </a:fld>
            <a:endParaRPr lang="en-US"/>
          </a:p>
        </p:txBody>
      </p:sp>
      <p:sp>
        <p:nvSpPr>
          <p:cNvPr id="3" name="TextBox 2">
            <a:extLst>
              <a:ext uri="{FF2B5EF4-FFF2-40B4-BE49-F238E27FC236}">
                <a16:creationId xmlns:a16="http://schemas.microsoft.com/office/drawing/2014/main" id="{AC6A0990-FB51-B305-CB5B-2241EB168AF3}"/>
              </a:ext>
            </a:extLst>
          </p:cNvPr>
          <p:cNvSpPr txBox="1"/>
          <p:nvPr/>
        </p:nvSpPr>
        <p:spPr>
          <a:xfrm>
            <a:off x="573932" y="988905"/>
            <a:ext cx="11069428" cy="5816977"/>
          </a:xfrm>
          <a:prstGeom prst="rect">
            <a:avLst/>
          </a:prstGeom>
          <a:noFill/>
        </p:spPr>
        <p:txBody>
          <a:bodyPr wrap="square" lIns="91440" tIns="45720" rIns="91440" bIns="45720" rtlCol="0" anchor="t">
            <a:spAutoFit/>
          </a:bodyPr>
          <a:lstStyle/>
          <a:p>
            <a:pPr marL="457200" indent="-457200">
              <a:buFont typeface="Arial,Sans-Serif" panose="020B0604020202020204" pitchFamily="34" charset="0"/>
              <a:buChar char="•"/>
            </a:pPr>
            <a:r>
              <a:rPr lang="en-US" sz="2800" dirty="0">
                <a:latin typeface="Aptos"/>
              </a:rPr>
              <a:t>City Committees</a:t>
            </a:r>
          </a:p>
          <a:p>
            <a:pPr marL="914400" lvl="1" indent="-457200">
              <a:buFont typeface="Arial,Sans-Serif" panose="020B0604020202020204" pitchFamily="34" charset="0"/>
              <a:buChar char="•"/>
            </a:pPr>
            <a:r>
              <a:rPr lang="en-US" sz="2800" dirty="0">
                <a:latin typeface="Aptos"/>
              </a:rPr>
              <a:t>Dunwoody Development Authority</a:t>
            </a:r>
          </a:p>
          <a:p>
            <a:pPr marL="914400" lvl="1" indent="-457200">
              <a:buFont typeface="Arial,Sans-Serif" panose="020B0604020202020204" pitchFamily="34" charset="0"/>
              <a:buChar char="•"/>
            </a:pPr>
            <a:r>
              <a:rPr lang="en-US" sz="2800" dirty="0">
                <a:latin typeface="Aptos"/>
              </a:rPr>
              <a:t>Dunwoody Art Commission </a:t>
            </a:r>
          </a:p>
          <a:p>
            <a:pPr marL="914400" lvl="1" indent="-457200">
              <a:buFont typeface="Arial,Sans-Serif" panose="020B0604020202020204" pitchFamily="34" charset="0"/>
              <a:buChar char="•"/>
            </a:pPr>
            <a:r>
              <a:rPr lang="en-US" sz="2800" dirty="0">
                <a:latin typeface="Aptos"/>
              </a:rPr>
              <a:t>Urban Redevelopment Agency</a:t>
            </a:r>
          </a:p>
          <a:p>
            <a:pPr marL="457200" indent="-457200">
              <a:buFont typeface="Arial" panose="020B0604020202020204" pitchFamily="34" charset="0"/>
              <a:buChar char="•"/>
            </a:pPr>
            <a:endParaRPr lang="en-US" sz="2800" dirty="0">
              <a:latin typeface="Aptos"/>
            </a:endParaRPr>
          </a:p>
          <a:p>
            <a:pPr marL="457200" indent="-457200">
              <a:buFont typeface="Arial" panose="020B0604020202020204" pitchFamily="34" charset="0"/>
              <a:buChar char="•"/>
            </a:pPr>
            <a:r>
              <a:rPr lang="en-US" sz="2800" dirty="0">
                <a:latin typeface="Aptos"/>
              </a:rPr>
              <a:t>Community Boards</a:t>
            </a:r>
            <a:endParaRPr lang="en-US" dirty="0"/>
          </a:p>
          <a:p>
            <a:pPr marL="914400" lvl="1" indent="-457200">
              <a:buFont typeface="Arial" panose="020B0604020202020204" pitchFamily="34" charset="0"/>
              <a:buChar char="•"/>
            </a:pPr>
            <a:r>
              <a:rPr lang="en-US" sz="2800" dirty="0">
                <a:latin typeface="Aptos"/>
              </a:rPr>
              <a:t>Create Dunwoody</a:t>
            </a:r>
          </a:p>
          <a:p>
            <a:pPr marL="914400" lvl="1" indent="-457200">
              <a:buFont typeface="Arial" panose="020B0604020202020204" pitchFamily="34" charset="0"/>
              <a:buChar char="•"/>
            </a:pPr>
            <a:r>
              <a:rPr lang="en-US" sz="2800" dirty="0">
                <a:latin typeface="Aptos"/>
              </a:rPr>
              <a:t>Greater Perimeter Chamber</a:t>
            </a:r>
            <a:endParaRPr lang="en-US" sz="2800" dirty="0">
              <a:latin typeface="Aptos" panose="020B0004020202020204" pitchFamily="34" charset="0"/>
            </a:endParaRPr>
          </a:p>
          <a:p>
            <a:pPr marL="914400" lvl="1" indent="-457200">
              <a:buFont typeface="Arial" panose="020B0604020202020204" pitchFamily="34" charset="0"/>
              <a:buChar char="•"/>
            </a:pPr>
            <a:r>
              <a:rPr lang="en-US" sz="2800" dirty="0">
                <a:latin typeface="Aptos"/>
              </a:rPr>
              <a:t>Leadership Perimeter</a:t>
            </a:r>
            <a:endParaRPr lang="en-US" sz="2800" dirty="0">
              <a:latin typeface="Aptos" panose="020B0004020202020204" pitchFamily="34" charset="0"/>
            </a:endParaRPr>
          </a:p>
          <a:p>
            <a:pPr marL="914400" lvl="1" indent="-457200">
              <a:buFont typeface="Arial" panose="020B0604020202020204" pitchFamily="34" charset="0"/>
              <a:buChar char="•"/>
            </a:pPr>
            <a:r>
              <a:rPr lang="en-US" sz="2800" dirty="0">
                <a:latin typeface="Aptos"/>
              </a:rPr>
              <a:t>Access Georgia Foundation </a:t>
            </a:r>
            <a:endParaRPr lang="en-US" sz="2800" dirty="0">
              <a:latin typeface="Aptos" panose="020B0004020202020204" pitchFamily="34" charset="0"/>
            </a:endParaRPr>
          </a:p>
          <a:p>
            <a:pPr marL="914400" lvl="1"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dirty="0">
              <a:latin typeface="Calibri" panose="020F0502020204030204"/>
              <a:ea typeface="Calibri" panose="020F0502020204030204"/>
              <a:cs typeface="Calibri" panose="020F0502020204030204"/>
            </a:endParaRPr>
          </a:p>
          <a:p>
            <a:endParaRPr lang="en-US" dirty="0">
              <a:latin typeface="Calibri" panose="020F0502020204030204"/>
              <a:ea typeface="Calibri" panose="020F0502020204030204"/>
              <a:cs typeface="Calibri" panose="020F0502020204030204"/>
            </a:endParaRPr>
          </a:p>
        </p:txBody>
      </p:sp>
    </p:spTree>
    <p:extLst>
      <p:ext uri="{BB962C8B-B14F-4D97-AF65-F5344CB8AC3E}">
        <p14:creationId xmlns:p14="http://schemas.microsoft.com/office/powerpoint/2010/main" val="973497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037E2-9A75-9F4C-4893-C9FC5BBE91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0F0066-13D8-514E-196E-7C15EF9FB5FA}"/>
              </a:ext>
            </a:extLst>
          </p:cNvPr>
          <p:cNvSpPr>
            <a:spLocks noGrp="1"/>
          </p:cNvSpPr>
          <p:nvPr>
            <p:ph type="title"/>
          </p:nvPr>
        </p:nvSpPr>
        <p:spPr>
          <a:xfrm>
            <a:off x="474710" y="286603"/>
            <a:ext cx="10959908" cy="702302"/>
          </a:xfrm>
        </p:spPr>
        <p:txBody>
          <a:bodyPr>
            <a:normAutofit fontScale="90000"/>
          </a:bodyPr>
          <a:lstStyle/>
          <a:p>
            <a:r>
              <a:rPr lang="en-US" b="1">
                <a:latin typeface="Aptos"/>
              </a:rPr>
              <a:t>Eco. Dev. – Quick Comparison</a:t>
            </a:r>
          </a:p>
        </p:txBody>
      </p:sp>
      <p:sp>
        <p:nvSpPr>
          <p:cNvPr id="4" name="Slide Number Placeholder 3">
            <a:extLst>
              <a:ext uri="{FF2B5EF4-FFF2-40B4-BE49-F238E27FC236}">
                <a16:creationId xmlns:a16="http://schemas.microsoft.com/office/drawing/2014/main" id="{2B2EC9FE-6553-E3A3-13BC-7583C396C4FC}"/>
              </a:ext>
            </a:extLst>
          </p:cNvPr>
          <p:cNvSpPr>
            <a:spLocks noGrp="1"/>
          </p:cNvSpPr>
          <p:nvPr>
            <p:ph type="sldNum" sz="quarter" idx="12"/>
          </p:nvPr>
        </p:nvSpPr>
        <p:spPr/>
        <p:txBody>
          <a:bodyPr/>
          <a:lstStyle/>
          <a:p>
            <a:fld id="{D19078D7-48D9-421F-BB58-077BD35B5BA3}" type="slidenum">
              <a:rPr lang="en-US" smtClean="0"/>
              <a:t>7</a:t>
            </a:fld>
            <a:endParaRPr lang="en-US"/>
          </a:p>
        </p:txBody>
      </p:sp>
      <p:graphicFrame>
        <p:nvGraphicFramePr>
          <p:cNvPr id="5" name="Table 4">
            <a:extLst>
              <a:ext uri="{FF2B5EF4-FFF2-40B4-BE49-F238E27FC236}">
                <a16:creationId xmlns:a16="http://schemas.microsoft.com/office/drawing/2014/main" id="{50C7C154-0F94-A743-CF8B-FB6989E73C0F}"/>
              </a:ext>
            </a:extLst>
          </p:cNvPr>
          <p:cNvGraphicFramePr>
            <a:graphicFrameLocks noGrp="1"/>
          </p:cNvGraphicFramePr>
          <p:nvPr>
            <p:extLst>
              <p:ext uri="{D42A27DB-BD31-4B8C-83A1-F6EECF244321}">
                <p14:modId xmlns:p14="http://schemas.microsoft.com/office/powerpoint/2010/main" val="300712376"/>
              </p:ext>
            </p:extLst>
          </p:nvPr>
        </p:nvGraphicFramePr>
        <p:xfrm>
          <a:off x="3544100" y="1380744"/>
          <a:ext cx="5103799" cy="4016916"/>
        </p:xfrm>
        <a:graphic>
          <a:graphicData uri="http://schemas.openxmlformats.org/drawingml/2006/table">
            <a:tbl>
              <a:tblPr bandRow="1">
                <a:tableStyleId>{5C22544A-7EE6-4342-B048-85BDC9FD1C3A}</a:tableStyleId>
              </a:tblPr>
              <a:tblGrid>
                <a:gridCol w="2985897">
                  <a:extLst>
                    <a:ext uri="{9D8B030D-6E8A-4147-A177-3AD203B41FA5}">
                      <a16:colId xmlns:a16="http://schemas.microsoft.com/office/drawing/2014/main" val="2199965756"/>
                    </a:ext>
                  </a:extLst>
                </a:gridCol>
                <a:gridCol w="2117902">
                  <a:extLst>
                    <a:ext uri="{9D8B030D-6E8A-4147-A177-3AD203B41FA5}">
                      <a16:colId xmlns:a16="http://schemas.microsoft.com/office/drawing/2014/main" val="164594349"/>
                    </a:ext>
                  </a:extLst>
                </a:gridCol>
              </a:tblGrid>
              <a:tr h="482819">
                <a:tc>
                  <a:txBody>
                    <a:bodyPr/>
                    <a:lstStyle/>
                    <a:p>
                      <a:pPr>
                        <a:buNone/>
                      </a:pPr>
                      <a:r>
                        <a:rPr lang="en-US" sz="2000" b="1" dirty="0">
                          <a:effectLst/>
                        </a:rPr>
                        <a:t>CITY</a:t>
                      </a:r>
                    </a:p>
                  </a:txBody>
                  <a:tcPr marL="0" marR="0" marT="0" marB="0" anchor="ctr">
                    <a:lnL>
                      <a:noFill/>
                    </a:lnL>
                    <a:lnR>
                      <a:noFill/>
                    </a:lnR>
                    <a:lnT>
                      <a:noFill/>
                    </a:lnT>
                    <a:lnB>
                      <a:noFill/>
                    </a:lnB>
                    <a:solidFill>
                      <a:schemeClr val="bg2">
                        <a:lumMod val="75000"/>
                      </a:schemeClr>
                    </a:solidFill>
                  </a:tcPr>
                </a:tc>
                <a:tc>
                  <a:txBody>
                    <a:bodyPr/>
                    <a:lstStyle/>
                    <a:p>
                      <a:pPr>
                        <a:buNone/>
                      </a:pPr>
                      <a:r>
                        <a:rPr lang="en-US" sz="2000" b="1" dirty="0">
                          <a:effectLst/>
                        </a:rPr>
                        <a:t>POSITIONS</a:t>
                      </a:r>
                    </a:p>
                  </a:txBody>
                  <a:tcPr marL="0" marR="0" marT="0" marB="0" anchor="ctr">
                    <a:lnL>
                      <a:noFill/>
                    </a:lnL>
                    <a:lnR>
                      <a:noFill/>
                    </a:lnR>
                    <a:lnT>
                      <a:noFill/>
                    </a:lnT>
                    <a:lnB>
                      <a:noFill/>
                    </a:lnB>
                    <a:solidFill>
                      <a:schemeClr val="bg2">
                        <a:lumMod val="75000"/>
                      </a:schemeClr>
                    </a:solidFill>
                  </a:tcPr>
                </a:tc>
                <a:extLst>
                  <a:ext uri="{0D108BD9-81ED-4DB2-BD59-A6C34878D82A}">
                    <a16:rowId xmlns:a16="http://schemas.microsoft.com/office/drawing/2014/main" val="4249320059"/>
                  </a:ext>
                </a:extLst>
              </a:tr>
              <a:tr h="504871">
                <a:tc>
                  <a:txBody>
                    <a:bodyPr/>
                    <a:lstStyle/>
                    <a:p>
                      <a:pPr>
                        <a:buNone/>
                      </a:pPr>
                      <a:r>
                        <a:rPr lang="en-US" sz="2000" dirty="0">
                          <a:effectLst/>
                        </a:rPr>
                        <a:t>Dunwoody</a:t>
                      </a:r>
                    </a:p>
                  </a:txBody>
                  <a:tcPr marL="0" marR="0" marT="0" marB="0" anchor="ctr">
                    <a:lnL>
                      <a:noFill/>
                    </a:lnL>
                    <a:lnR>
                      <a:noFill/>
                    </a:lnR>
                    <a:lnT>
                      <a:noFill/>
                    </a:lnT>
                    <a:lnB>
                      <a:noFill/>
                    </a:lnB>
                    <a:solidFill>
                      <a:schemeClr val="bg1">
                        <a:lumMod val="85000"/>
                      </a:schemeClr>
                    </a:solidFill>
                  </a:tcPr>
                </a:tc>
                <a:tc>
                  <a:txBody>
                    <a:bodyPr/>
                    <a:lstStyle/>
                    <a:p>
                      <a:pPr>
                        <a:buNone/>
                      </a:pPr>
                      <a:r>
                        <a:rPr lang="en-US" sz="2000" dirty="0">
                          <a:effectLst/>
                        </a:rPr>
                        <a:t>2</a:t>
                      </a:r>
                    </a:p>
                  </a:txBody>
                  <a:tcPr marL="0" marR="0" marT="0" marB="0" anchor="ctr">
                    <a:lnL>
                      <a:noFill/>
                    </a:lnL>
                    <a:lnR>
                      <a:noFill/>
                    </a:lnR>
                    <a:lnT>
                      <a:noFill/>
                    </a:lnT>
                    <a:lnB>
                      <a:noFill/>
                    </a:lnB>
                    <a:solidFill>
                      <a:schemeClr val="bg1">
                        <a:lumMod val="85000"/>
                      </a:schemeClr>
                    </a:solidFill>
                  </a:tcPr>
                </a:tc>
                <a:extLst>
                  <a:ext uri="{0D108BD9-81ED-4DB2-BD59-A6C34878D82A}">
                    <a16:rowId xmlns:a16="http://schemas.microsoft.com/office/drawing/2014/main" val="3206161057"/>
                  </a:ext>
                </a:extLst>
              </a:tr>
              <a:tr h="504871">
                <a:tc>
                  <a:txBody>
                    <a:bodyPr/>
                    <a:lstStyle/>
                    <a:p>
                      <a:pPr>
                        <a:buNone/>
                      </a:pPr>
                      <a:r>
                        <a:rPr lang="en-US" sz="2000" dirty="0">
                          <a:effectLst/>
                        </a:rPr>
                        <a:t>Alpharetta</a:t>
                      </a:r>
                    </a:p>
                  </a:txBody>
                  <a:tcPr marL="0" marR="0" marT="0" marB="0" anchor="ctr">
                    <a:lnL>
                      <a:noFill/>
                    </a:lnL>
                    <a:lnR>
                      <a:noFill/>
                    </a:lnR>
                    <a:lnT>
                      <a:noFill/>
                    </a:lnT>
                    <a:lnB>
                      <a:noFill/>
                    </a:lnB>
                    <a:solidFill>
                      <a:schemeClr val="bg1">
                        <a:lumMod val="85000"/>
                      </a:schemeClr>
                    </a:solidFill>
                  </a:tcPr>
                </a:tc>
                <a:tc>
                  <a:txBody>
                    <a:bodyPr/>
                    <a:lstStyle/>
                    <a:p>
                      <a:pPr>
                        <a:buNone/>
                      </a:pPr>
                      <a:r>
                        <a:rPr lang="en-US" sz="2000" dirty="0">
                          <a:effectLst/>
                        </a:rPr>
                        <a:t>3</a:t>
                      </a:r>
                    </a:p>
                  </a:txBody>
                  <a:tcPr marL="0" marR="0" marT="0" marB="0" anchor="ctr">
                    <a:lnL>
                      <a:noFill/>
                    </a:lnL>
                    <a:lnR>
                      <a:noFill/>
                    </a:lnR>
                    <a:lnT>
                      <a:noFill/>
                    </a:lnT>
                    <a:lnB>
                      <a:noFill/>
                    </a:lnB>
                    <a:solidFill>
                      <a:schemeClr val="bg1">
                        <a:lumMod val="85000"/>
                      </a:schemeClr>
                    </a:solidFill>
                  </a:tcPr>
                </a:tc>
                <a:extLst>
                  <a:ext uri="{0D108BD9-81ED-4DB2-BD59-A6C34878D82A}">
                    <a16:rowId xmlns:a16="http://schemas.microsoft.com/office/drawing/2014/main" val="822890794"/>
                  </a:ext>
                </a:extLst>
              </a:tr>
              <a:tr h="504871">
                <a:tc>
                  <a:txBody>
                    <a:bodyPr/>
                    <a:lstStyle/>
                    <a:p>
                      <a:pPr>
                        <a:buNone/>
                      </a:pPr>
                      <a:r>
                        <a:rPr lang="en-US" sz="2000" dirty="0">
                          <a:effectLst/>
                        </a:rPr>
                        <a:t>Brookhaven</a:t>
                      </a:r>
                    </a:p>
                  </a:txBody>
                  <a:tcPr marL="0" marR="0" marT="0" marB="0" anchor="ctr">
                    <a:lnL>
                      <a:noFill/>
                    </a:lnL>
                    <a:lnR>
                      <a:noFill/>
                    </a:lnR>
                    <a:lnT>
                      <a:noFill/>
                    </a:lnT>
                    <a:lnB>
                      <a:noFill/>
                    </a:lnB>
                    <a:solidFill>
                      <a:schemeClr val="bg1">
                        <a:lumMod val="85000"/>
                      </a:schemeClr>
                    </a:solidFill>
                  </a:tcPr>
                </a:tc>
                <a:tc>
                  <a:txBody>
                    <a:bodyPr/>
                    <a:lstStyle/>
                    <a:p>
                      <a:pPr>
                        <a:buNone/>
                      </a:pPr>
                      <a:r>
                        <a:rPr lang="en-US" sz="2000" dirty="0">
                          <a:effectLst/>
                        </a:rPr>
                        <a:t>1</a:t>
                      </a:r>
                    </a:p>
                  </a:txBody>
                  <a:tcPr marL="0" marR="0" marT="0" marB="0" anchor="ctr">
                    <a:lnL>
                      <a:noFill/>
                    </a:lnL>
                    <a:lnR>
                      <a:noFill/>
                    </a:lnR>
                    <a:lnT>
                      <a:noFill/>
                    </a:lnT>
                    <a:lnB>
                      <a:noFill/>
                    </a:lnB>
                    <a:solidFill>
                      <a:schemeClr val="bg1">
                        <a:lumMod val="85000"/>
                      </a:schemeClr>
                    </a:solidFill>
                  </a:tcPr>
                </a:tc>
                <a:extLst>
                  <a:ext uri="{0D108BD9-81ED-4DB2-BD59-A6C34878D82A}">
                    <a16:rowId xmlns:a16="http://schemas.microsoft.com/office/drawing/2014/main" val="2464232476"/>
                  </a:ext>
                </a:extLst>
              </a:tr>
              <a:tr h="504871">
                <a:tc>
                  <a:txBody>
                    <a:bodyPr/>
                    <a:lstStyle/>
                    <a:p>
                      <a:pPr>
                        <a:buNone/>
                      </a:pPr>
                      <a:r>
                        <a:rPr lang="en-US" sz="2000" dirty="0">
                          <a:effectLst/>
                        </a:rPr>
                        <a:t>Chamblee</a:t>
                      </a:r>
                    </a:p>
                  </a:txBody>
                  <a:tcPr marL="0" marR="0" marT="0" marB="0" anchor="ctr">
                    <a:lnL>
                      <a:noFill/>
                    </a:lnL>
                    <a:lnR>
                      <a:noFill/>
                    </a:lnR>
                    <a:lnT>
                      <a:noFill/>
                    </a:lnT>
                    <a:lnB>
                      <a:noFill/>
                    </a:lnB>
                    <a:solidFill>
                      <a:schemeClr val="bg1">
                        <a:lumMod val="85000"/>
                      </a:schemeClr>
                    </a:solidFill>
                  </a:tcPr>
                </a:tc>
                <a:tc>
                  <a:txBody>
                    <a:bodyPr/>
                    <a:lstStyle/>
                    <a:p>
                      <a:pPr>
                        <a:buNone/>
                      </a:pPr>
                      <a:r>
                        <a:rPr lang="en-US" sz="2000" dirty="0">
                          <a:effectLst/>
                        </a:rPr>
                        <a:t>2</a:t>
                      </a:r>
                    </a:p>
                  </a:txBody>
                  <a:tcPr marL="0" marR="0" marT="0" marB="0" anchor="ctr">
                    <a:lnL>
                      <a:noFill/>
                    </a:lnL>
                    <a:lnR>
                      <a:noFill/>
                    </a:lnR>
                    <a:lnT>
                      <a:noFill/>
                    </a:lnT>
                    <a:lnB>
                      <a:noFill/>
                    </a:lnB>
                    <a:solidFill>
                      <a:schemeClr val="bg1">
                        <a:lumMod val="85000"/>
                      </a:schemeClr>
                    </a:solidFill>
                  </a:tcPr>
                </a:tc>
                <a:extLst>
                  <a:ext uri="{0D108BD9-81ED-4DB2-BD59-A6C34878D82A}">
                    <a16:rowId xmlns:a16="http://schemas.microsoft.com/office/drawing/2014/main" val="1014262028"/>
                  </a:ext>
                </a:extLst>
              </a:tr>
              <a:tr h="504871">
                <a:tc>
                  <a:txBody>
                    <a:bodyPr/>
                    <a:lstStyle/>
                    <a:p>
                      <a:pPr>
                        <a:buNone/>
                      </a:pPr>
                      <a:r>
                        <a:rPr lang="en-US" sz="2000" dirty="0">
                          <a:effectLst/>
                        </a:rPr>
                        <a:t>Roswell*</a:t>
                      </a:r>
                    </a:p>
                  </a:txBody>
                  <a:tcPr marL="0" marR="0" marT="0" marB="0" anchor="ctr">
                    <a:lnL>
                      <a:noFill/>
                    </a:lnL>
                    <a:lnR>
                      <a:noFill/>
                    </a:lnR>
                    <a:lnT>
                      <a:noFill/>
                    </a:lnT>
                    <a:lnB>
                      <a:noFill/>
                    </a:lnB>
                    <a:solidFill>
                      <a:schemeClr val="bg1">
                        <a:lumMod val="85000"/>
                      </a:schemeClr>
                    </a:solidFill>
                  </a:tcPr>
                </a:tc>
                <a:tc>
                  <a:txBody>
                    <a:bodyPr/>
                    <a:lstStyle/>
                    <a:p>
                      <a:pPr>
                        <a:buNone/>
                      </a:pPr>
                      <a:r>
                        <a:rPr lang="en-US" sz="2000" dirty="0">
                          <a:effectLst/>
                        </a:rPr>
                        <a:t>1 + 5</a:t>
                      </a:r>
                    </a:p>
                  </a:txBody>
                  <a:tcPr marL="0" marR="0" marT="0" marB="0" anchor="ctr">
                    <a:lnL>
                      <a:noFill/>
                    </a:lnL>
                    <a:lnR>
                      <a:noFill/>
                    </a:lnR>
                    <a:lnT>
                      <a:noFill/>
                    </a:lnT>
                    <a:lnB>
                      <a:noFill/>
                    </a:lnB>
                    <a:solidFill>
                      <a:schemeClr val="bg1">
                        <a:lumMod val="85000"/>
                      </a:schemeClr>
                    </a:solidFill>
                  </a:tcPr>
                </a:tc>
                <a:extLst>
                  <a:ext uri="{0D108BD9-81ED-4DB2-BD59-A6C34878D82A}">
                    <a16:rowId xmlns:a16="http://schemas.microsoft.com/office/drawing/2014/main" val="1984692114"/>
                  </a:ext>
                </a:extLst>
              </a:tr>
              <a:tr h="504871">
                <a:tc>
                  <a:txBody>
                    <a:bodyPr/>
                    <a:lstStyle/>
                    <a:p>
                      <a:pPr>
                        <a:buNone/>
                      </a:pPr>
                      <a:r>
                        <a:rPr lang="en-US" sz="2000" dirty="0">
                          <a:effectLst/>
                        </a:rPr>
                        <a:t>Sandy Springs</a:t>
                      </a:r>
                    </a:p>
                  </a:txBody>
                  <a:tcPr marL="0" marR="0" marT="0" marB="0" anchor="ctr">
                    <a:lnL>
                      <a:noFill/>
                    </a:lnL>
                    <a:lnR>
                      <a:noFill/>
                    </a:lnR>
                    <a:lnT>
                      <a:noFill/>
                    </a:lnT>
                    <a:lnB>
                      <a:noFill/>
                    </a:lnB>
                    <a:solidFill>
                      <a:schemeClr val="bg1">
                        <a:lumMod val="85000"/>
                      </a:schemeClr>
                    </a:solidFill>
                  </a:tcPr>
                </a:tc>
                <a:tc>
                  <a:txBody>
                    <a:bodyPr/>
                    <a:lstStyle/>
                    <a:p>
                      <a:pPr>
                        <a:buNone/>
                      </a:pPr>
                      <a:r>
                        <a:rPr lang="en-US" sz="2000" dirty="0">
                          <a:effectLst/>
                        </a:rPr>
                        <a:t>2</a:t>
                      </a:r>
                    </a:p>
                  </a:txBody>
                  <a:tcPr marL="0" marR="0" marT="0" marB="0" anchor="ctr">
                    <a:lnL>
                      <a:noFill/>
                    </a:lnL>
                    <a:lnR>
                      <a:noFill/>
                    </a:lnR>
                    <a:lnT>
                      <a:noFill/>
                    </a:lnT>
                    <a:lnB>
                      <a:noFill/>
                    </a:lnB>
                    <a:solidFill>
                      <a:schemeClr val="bg1">
                        <a:lumMod val="85000"/>
                      </a:schemeClr>
                    </a:solidFill>
                  </a:tcPr>
                </a:tc>
                <a:extLst>
                  <a:ext uri="{0D108BD9-81ED-4DB2-BD59-A6C34878D82A}">
                    <a16:rowId xmlns:a16="http://schemas.microsoft.com/office/drawing/2014/main" val="3347166361"/>
                  </a:ext>
                </a:extLst>
              </a:tr>
              <a:tr h="504871">
                <a:tc>
                  <a:txBody>
                    <a:bodyPr/>
                    <a:lstStyle/>
                    <a:p>
                      <a:pPr>
                        <a:buNone/>
                      </a:pPr>
                      <a:r>
                        <a:rPr lang="en-US" sz="2000" dirty="0">
                          <a:effectLst/>
                        </a:rPr>
                        <a:t>Smyrna</a:t>
                      </a:r>
                    </a:p>
                  </a:txBody>
                  <a:tcPr marL="0" marR="0" marT="0" marB="0" anchor="ctr">
                    <a:lnL>
                      <a:noFill/>
                    </a:lnL>
                    <a:lnR>
                      <a:noFill/>
                    </a:lnR>
                    <a:lnT>
                      <a:noFill/>
                    </a:lnT>
                    <a:lnB>
                      <a:noFill/>
                    </a:lnB>
                    <a:solidFill>
                      <a:schemeClr val="bg1">
                        <a:lumMod val="85000"/>
                      </a:schemeClr>
                    </a:solidFill>
                  </a:tcPr>
                </a:tc>
                <a:tc>
                  <a:txBody>
                    <a:bodyPr/>
                    <a:lstStyle/>
                    <a:p>
                      <a:pPr>
                        <a:buNone/>
                      </a:pPr>
                      <a:r>
                        <a:rPr lang="en-US" sz="2000" dirty="0">
                          <a:effectLst/>
                        </a:rPr>
                        <a:t>2</a:t>
                      </a:r>
                    </a:p>
                  </a:txBody>
                  <a:tcPr marL="0" marR="0" marT="0" marB="0" anchor="ctr">
                    <a:lnL>
                      <a:noFill/>
                    </a:lnL>
                    <a:lnR>
                      <a:noFill/>
                    </a:lnR>
                    <a:lnT>
                      <a:noFill/>
                    </a:lnT>
                    <a:lnB>
                      <a:noFill/>
                    </a:lnB>
                    <a:solidFill>
                      <a:schemeClr val="bg1">
                        <a:lumMod val="85000"/>
                      </a:schemeClr>
                    </a:solidFill>
                  </a:tcPr>
                </a:tc>
                <a:extLst>
                  <a:ext uri="{0D108BD9-81ED-4DB2-BD59-A6C34878D82A}">
                    <a16:rowId xmlns:a16="http://schemas.microsoft.com/office/drawing/2014/main" val="743481262"/>
                  </a:ext>
                </a:extLst>
              </a:tr>
            </a:tbl>
          </a:graphicData>
        </a:graphic>
      </p:graphicFrame>
      <p:sp>
        <p:nvSpPr>
          <p:cNvPr id="3" name="TextBox 2">
            <a:extLst>
              <a:ext uri="{FF2B5EF4-FFF2-40B4-BE49-F238E27FC236}">
                <a16:creationId xmlns:a16="http://schemas.microsoft.com/office/drawing/2014/main" id="{04559120-3768-3B65-9A1A-E32C428A0FD6}"/>
              </a:ext>
            </a:extLst>
          </p:cNvPr>
          <p:cNvSpPr txBox="1"/>
          <p:nvPr/>
        </p:nvSpPr>
        <p:spPr>
          <a:xfrm>
            <a:off x="3452660" y="5955816"/>
            <a:ext cx="4493476" cy="338554"/>
          </a:xfrm>
          <a:prstGeom prst="rect">
            <a:avLst/>
          </a:prstGeom>
          <a:noFill/>
        </p:spPr>
        <p:txBody>
          <a:bodyPr wrap="square" rtlCol="0">
            <a:spAutoFit/>
          </a:bodyPr>
          <a:lstStyle/>
          <a:p>
            <a:r>
              <a:rPr lang="en-US" sz="1600" dirty="0"/>
              <a:t>* 1 City position and 5 Roswell Inc. positions </a:t>
            </a:r>
          </a:p>
        </p:txBody>
      </p:sp>
    </p:spTree>
    <p:extLst>
      <p:ext uri="{BB962C8B-B14F-4D97-AF65-F5344CB8AC3E}">
        <p14:creationId xmlns:p14="http://schemas.microsoft.com/office/powerpoint/2010/main" val="2100846978"/>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8A9B91FAFFE6459DA6D8E265DB95B6" ma:contentTypeVersion="16" ma:contentTypeDescription="Create a new document." ma:contentTypeScope="" ma:versionID="bcddb77d295f9a299738b87eb0ee25c6">
  <xsd:schema xmlns:xsd="http://www.w3.org/2001/XMLSchema" xmlns:xs="http://www.w3.org/2001/XMLSchema" xmlns:p="http://schemas.microsoft.com/office/2006/metadata/properties" xmlns:ns2="ac85b17b-fc65-41c3-8b8b-39f833800614" xmlns:ns3="76806d8f-49cb-408a-b468-5e137ff19c6e" targetNamespace="http://schemas.microsoft.com/office/2006/metadata/properties" ma:root="true" ma:fieldsID="277066b91c92aabd7a3e9964faa86871" ns2:_="" ns3:_="">
    <xsd:import namespace="ac85b17b-fc65-41c3-8b8b-39f833800614"/>
    <xsd:import namespace="76806d8f-49cb-408a-b468-5e137ff19c6e"/>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85b17b-fc65-41c3-8b8b-39f8338006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a3e51766-595f-42d8-9bb9-bf96ecf3fb2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806d8f-49cb-408a-b468-5e137ff19c6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0487fc6-49a2-47ff-b04e-d557a703104a}" ma:internalName="TaxCatchAll" ma:showField="CatchAllData" ma:web="76806d8f-49cb-408a-b468-5e137ff19c6e">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6806d8f-49cb-408a-b468-5e137ff19c6e" xsi:nil="true"/>
    <lcf76f155ced4ddcb4097134ff3c332f xmlns="ac85b17b-fc65-41c3-8b8b-39f83380061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57C9CB8-FC39-481A-B7EE-D438F9474E05}">
  <ds:schemaRefs>
    <ds:schemaRef ds:uri="http://schemas.microsoft.com/sharepoint/v3/contenttype/forms"/>
  </ds:schemaRefs>
</ds:datastoreItem>
</file>

<file path=customXml/itemProps2.xml><?xml version="1.0" encoding="utf-8"?>
<ds:datastoreItem xmlns:ds="http://schemas.openxmlformats.org/officeDocument/2006/customXml" ds:itemID="{BA1B68B9-EA52-4277-8662-8251746C8792}">
  <ds:schemaRefs>
    <ds:schemaRef ds:uri="76806d8f-49cb-408a-b468-5e137ff19c6e"/>
    <ds:schemaRef ds:uri="ac85b17b-fc65-41c3-8b8b-39f83380061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5F5D3AD-BE81-49EE-8970-08E569597DE9}">
  <ds:schemaRefs>
    <ds:schemaRef ds:uri="ac85b17b-fc65-41c3-8b8b-39f833800614"/>
    <ds:schemaRef ds:uri="http://www.w3.org/XML/1998/namespace"/>
    <ds:schemaRef ds:uri="http://purl.org/dc/term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76806d8f-49cb-408a-b468-5e137ff19c6e"/>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Retrospect</Template>
  <TotalTime>2</TotalTime>
  <Words>313</Words>
  <Application>Microsoft Office PowerPoint</Application>
  <PresentationFormat>Widescreen</PresentationFormat>
  <Paragraphs>84</Paragraphs>
  <Slides>7</Slides>
  <Notes>3</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Retrospect</vt:lpstr>
      <vt:lpstr>PowerPoint Presentation</vt:lpstr>
      <vt:lpstr>Economic Development – Mission</vt:lpstr>
      <vt:lpstr>Eco. Dev. – Proposed 2027 Budget</vt:lpstr>
      <vt:lpstr>Dev. Authority– Proposed 2027 Budget</vt:lpstr>
      <vt:lpstr>Economic Development – Responsibilities</vt:lpstr>
      <vt:lpstr>Economic Development – Responsibilities</vt:lpstr>
      <vt:lpstr>Eco. Dev. – Quick Comparison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Jay Vinicki</dc:creator>
  <cp:lastModifiedBy>Michael Starling</cp:lastModifiedBy>
  <cp:revision>8</cp:revision>
  <cp:lastPrinted>2026-09-24T17:26:01Z</cp:lastPrinted>
  <dcterms:created xsi:type="dcterms:W3CDTF">2024-05-16T16:19:39Z</dcterms:created>
  <dcterms:modified xsi:type="dcterms:W3CDTF">2026-09-25T13:21:09Z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0x010100C88A9B91FAFFE6459DA6D8E265DB95B6</vt:lpwstr>
  </property>
  <property fmtid="{D5CDD505-2E9C-101B-9397-08002B2CF9AE}" pid="3" name="MediaServiceImageTags">
    <vt:lpwstr/>
  </property>
</Properties>
</file>