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8" r:id="rId4"/>
  </p:sldMasterIdLst>
  <p:notesMasterIdLst>
    <p:notesMasterId r:id="rId9"/>
  </p:notesMasterIdLst>
  <p:sldIdLst>
    <p:sldId id="257" r:id="rId5"/>
    <p:sldId id="281" r:id="rId6"/>
    <p:sldId id="282" r:id="rId7"/>
    <p:sldId id="288" r:id="rId8"/>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F18477-40B2-4095-BB6A-A8D74B177E11}" v="2" dt="2026-09-24T19:14:23.739"/>
    <p1510:client id="{3D5DAF4F-A47E-2B91-7AA5-EFF0101DAB09}" v="162" dt="2026-09-24T19:10:59.582"/>
    <p1510:client id="{3FE00BBC-8140-958B-F600-742AFD16D2F4}" v="73" dt="2026-09-24T17:57:51.97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84"/>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Boettcher" userId="S::jennifer.boettcher@dunwoodyga.gov::8aca6f7d-3018-4f5d-9355-3bed2e315cb7" providerId="AD" clId="Web-{B3BCFEE4-A332-271F-BE18-9CB73F6EDB04}"/>
    <pc:docChg chg="addSld delSld modSld">
      <pc:chgData name="Jennifer Boettcher" userId="S::jennifer.boettcher@dunwoodyga.gov::8aca6f7d-3018-4f5d-9355-3bed2e315cb7" providerId="AD" clId="Web-{B3BCFEE4-A332-271F-BE18-9CB73F6EDB04}" dt="2026-09-23T14:36:49.121" v="796" actId="1076"/>
      <pc:docMkLst>
        <pc:docMk/>
      </pc:docMkLst>
      <pc:sldChg chg="del">
        <pc:chgData name="Jennifer Boettcher" userId="S::jennifer.boettcher@dunwoodyga.gov::8aca6f7d-3018-4f5d-9355-3bed2e315cb7" providerId="AD" clId="Web-{B3BCFEE4-A332-271F-BE18-9CB73F6EDB04}" dt="2026-09-23T14:31:28.814" v="710"/>
        <pc:sldMkLst>
          <pc:docMk/>
          <pc:sldMk cId="2100846978" sldId="284"/>
        </pc:sldMkLst>
      </pc:sldChg>
      <pc:sldChg chg="addSp delSp modSp new add del">
        <pc:chgData name="Jennifer Boettcher" userId="S::jennifer.boettcher@dunwoodyga.gov::8aca6f7d-3018-4f5d-9355-3bed2e315cb7" providerId="AD" clId="Web-{B3BCFEE4-A332-271F-BE18-9CB73F6EDB04}" dt="2026-09-23T14:31:32.923" v="711"/>
        <pc:sldMkLst>
          <pc:docMk/>
          <pc:sldMk cId="3945158830" sldId="285"/>
        </pc:sldMkLst>
        <pc:spChg chg="del">
          <ac:chgData name="Jennifer Boettcher" userId="S::jennifer.boettcher@dunwoodyga.gov::8aca6f7d-3018-4f5d-9355-3bed2e315cb7" providerId="AD" clId="Web-{B3BCFEE4-A332-271F-BE18-9CB73F6EDB04}" dt="2026-09-23T14:05:35.275" v="2"/>
          <ac:spMkLst>
            <pc:docMk/>
            <pc:sldMk cId="3945158830" sldId="285"/>
            <ac:spMk id="2" creationId="{7A365F8F-5CCD-ED16-45EB-18FC0DB9AE07}"/>
          </ac:spMkLst>
        </pc:spChg>
        <pc:spChg chg="del">
          <ac:chgData name="Jennifer Boettcher" userId="S::jennifer.boettcher@dunwoodyga.gov::8aca6f7d-3018-4f5d-9355-3bed2e315cb7" providerId="AD" clId="Web-{B3BCFEE4-A332-271F-BE18-9CB73F6EDB04}" dt="2026-09-23T14:05:33.556" v="1"/>
          <ac:spMkLst>
            <pc:docMk/>
            <pc:sldMk cId="3945158830" sldId="285"/>
            <ac:spMk id="3" creationId="{FF8BE93E-ED42-B223-4844-CB0300D4C074}"/>
          </ac:spMkLst>
        </pc:spChg>
        <pc:spChg chg="del">
          <ac:chgData name="Jennifer Boettcher" userId="S::jennifer.boettcher@dunwoodyga.gov::8aca6f7d-3018-4f5d-9355-3bed2e315cb7" providerId="AD" clId="Web-{B3BCFEE4-A332-271F-BE18-9CB73F6EDB04}" dt="2026-09-23T14:05:37.259" v="3"/>
          <ac:spMkLst>
            <pc:docMk/>
            <pc:sldMk cId="3945158830" sldId="285"/>
            <ac:spMk id="4" creationId="{8007E05B-8804-8499-A94E-5B05C8744B74}"/>
          </ac:spMkLst>
        </pc:spChg>
        <pc:graphicFrameChg chg="add mod modGraphic">
          <ac:chgData name="Jennifer Boettcher" userId="S::jennifer.boettcher@dunwoodyga.gov::8aca6f7d-3018-4f5d-9355-3bed2e315cb7" providerId="AD" clId="Web-{B3BCFEE4-A332-271F-BE18-9CB73F6EDB04}" dt="2026-09-23T14:12:45.956" v="16"/>
          <ac:graphicFrameMkLst>
            <pc:docMk/>
            <pc:sldMk cId="3945158830" sldId="285"/>
            <ac:graphicFrameMk id="7" creationId="{17BAF5B0-46A4-2FB9-465B-A9B9FDC2F209}"/>
          </ac:graphicFrameMkLst>
        </pc:graphicFrameChg>
      </pc:sldChg>
      <pc:sldChg chg="addSp delSp modSp new mod setBg">
        <pc:chgData name="Jennifer Boettcher" userId="S::jennifer.boettcher@dunwoodyga.gov::8aca6f7d-3018-4f5d-9355-3bed2e315cb7" providerId="AD" clId="Web-{B3BCFEE4-A332-271F-BE18-9CB73F6EDB04}" dt="2026-09-23T14:36:49.121" v="796" actId="1076"/>
        <pc:sldMkLst>
          <pc:docMk/>
          <pc:sldMk cId="544466593" sldId="286"/>
        </pc:sldMkLst>
        <pc:spChg chg="del">
          <ac:chgData name="Jennifer Boettcher" userId="S::jennifer.boettcher@dunwoodyga.gov::8aca6f7d-3018-4f5d-9355-3bed2e315cb7" providerId="AD" clId="Web-{B3BCFEE4-A332-271F-BE18-9CB73F6EDB04}" dt="2026-09-23T14:13:46.518" v="19"/>
          <ac:spMkLst>
            <pc:docMk/>
            <pc:sldMk cId="544466593" sldId="286"/>
            <ac:spMk id="2" creationId="{3DCA99EB-DF76-7D07-D56F-B003FDCDAB00}"/>
          </ac:spMkLst>
        </pc:spChg>
        <pc:spChg chg="del">
          <ac:chgData name="Jennifer Boettcher" userId="S::jennifer.boettcher@dunwoodyga.gov::8aca6f7d-3018-4f5d-9355-3bed2e315cb7" providerId="AD" clId="Web-{B3BCFEE4-A332-271F-BE18-9CB73F6EDB04}" dt="2026-09-23T14:13:45.846" v="18"/>
          <ac:spMkLst>
            <pc:docMk/>
            <pc:sldMk cId="544466593" sldId="286"/>
            <ac:spMk id="3" creationId="{C9F77478-87A0-A5CA-2C98-E6F2C4FCEE8E}"/>
          </ac:spMkLst>
        </pc:spChg>
        <pc:spChg chg="del">
          <ac:chgData name="Jennifer Boettcher" userId="S::jennifer.boettcher@dunwoodyga.gov::8aca6f7d-3018-4f5d-9355-3bed2e315cb7" providerId="AD" clId="Web-{B3BCFEE4-A332-271F-BE18-9CB73F6EDB04}" dt="2026-09-23T14:13:48.330" v="20"/>
          <ac:spMkLst>
            <pc:docMk/>
            <pc:sldMk cId="544466593" sldId="286"/>
            <ac:spMk id="4" creationId="{F49788EC-8489-7927-9D57-B4E19CECF9CE}"/>
          </ac:spMkLst>
        </pc:spChg>
        <pc:spChg chg="mod">
          <ac:chgData name="Jennifer Boettcher" userId="S::jennifer.boettcher@dunwoodyga.gov::8aca6f7d-3018-4f5d-9355-3bed2e315cb7" providerId="AD" clId="Web-{B3BCFEE4-A332-271F-BE18-9CB73F6EDB04}" dt="2026-09-23T14:28:49.082" v="663"/>
          <ac:spMkLst>
            <pc:docMk/>
            <pc:sldMk cId="544466593" sldId="286"/>
            <ac:spMk id="5" creationId="{8163539F-A90D-B94E-441A-10EF428AAC9B}"/>
          </ac:spMkLst>
        </pc:spChg>
        <pc:spChg chg="add">
          <ac:chgData name="Jennifer Boettcher" userId="S::jennifer.boettcher@dunwoodyga.gov::8aca6f7d-3018-4f5d-9355-3bed2e315cb7" providerId="AD" clId="Web-{B3BCFEE4-A332-271F-BE18-9CB73F6EDB04}" dt="2026-09-23T14:28:49.082" v="663"/>
          <ac:spMkLst>
            <pc:docMk/>
            <pc:sldMk cId="544466593" sldId="286"/>
            <ac:spMk id="10" creationId="{C2579DAE-C141-48DB-810E-C070C300819E}"/>
          </ac:spMkLst>
        </pc:spChg>
        <pc:spChg chg="add">
          <ac:chgData name="Jennifer Boettcher" userId="S::jennifer.boettcher@dunwoodyga.gov::8aca6f7d-3018-4f5d-9355-3bed2e315cb7" providerId="AD" clId="Web-{B3BCFEE4-A332-271F-BE18-9CB73F6EDB04}" dt="2026-09-23T14:28:49.082" v="663"/>
          <ac:spMkLst>
            <pc:docMk/>
            <pc:sldMk cId="544466593" sldId="286"/>
            <ac:spMk id="11" creationId="{02FD90C3-6350-4D5B-9738-6E94EDF30F74}"/>
          </ac:spMkLst>
        </pc:spChg>
        <pc:spChg chg="add">
          <ac:chgData name="Jennifer Boettcher" userId="S::jennifer.boettcher@dunwoodyga.gov::8aca6f7d-3018-4f5d-9355-3bed2e315cb7" providerId="AD" clId="Web-{B3BCFEE4-A332-271F-BE18-9CB73F6EDB04}" dt="2026-09-23T14:28:49.082" v="663"/>
          <ac:spMkLst>
            <pc:docMk/>
            <pc:sldMk cId="544466593" sldId="286"/>
            <ac:spMk id="12" creationId="{2C7211D9-E545-4D00-9874-641EC7C7BD85}"/>
          </ac:spMkLst>
        </pc:spChg>
        <pc:spChg chg="add del">
          <ac:chgData name="Jennifer Boettcher" userId="S::jennifer.boettcher@dunwoodyga.gov::8aca6f7d-3018-4f5d-9355-3bed2e315cb7" providerId="AD" clId="Web-{B3BCFEE4-A332-271F-BE18-9CB73F6EDB04}" dt="2026-09-23T14:22:08.869" v="641"/>
          <ac:spMkLst>
            <pc:docMk/>
            <pc:sldMk cId="544466593" sldId="286"/>
            <ac:spMk id="13" creationId="{C2579DAE-C141-48DB-810E-C070C300819E}"/>
          </ac:spMkLst>
        </pc:spChg>
        <pc:spChg chg="add">
          <ac:chgData name="Jennifer Boettcher" userId="S::jennifer.boettcher@dunwoodyga.gov::8aca6f7d-3018-4f5d-9355-3bed2e315cb7" providerId="AD" clId="Web-{B3BCFEE4-A332-271F-BE18-9CB73F6EDB04}" dt="2026-09-23T14:28:49.082" v="663"/>
          <ac:spMkLst>
            <pc:docMk/>
            <pc:sldMk cId="544466593" sldId="286"/>
            <ac:spMk id="14" creationId="{5DBBC34A-8C43-4368-951E-A04EB7C00E32}"/>
          </ac:spMkLst>
        </pc:spChg>
        <pc:spChg chg="add del">
          <ac:chgData name="Jennifer Boettcher" userId="S::jennifer.boettcher@dunwoodyga.gov::8aca6f7d-3018-4f5d-9355-3bed2e315cb7" providerId="AD" clId="Web-{B3BCFEE4-A332-271F-BE18-9CB73F6EDB04}" dt="2026-09-23T14:22:08.869" v="641"/>
          <ac:spMkLst>
            <pc:docMk/>
            <pc:sldMk cId="544466593" sldId="286"/>
            <ac:spMk id="15" creationId="{02FD90C3-6350-4D5B-9738-6E94EDF30F74}"/>
          </ac:spMkLst>
        </pc:spChg>
        <pc:spChg chg="add del">
          <ac:chgData name="Jennifer Boettcher" userId="S::jennifer.boettcher@dunwoodyga.gov::8aca6f7d-3018-4f5d-9355-3bed2e315cb7" providerId="AD" clId="Web-{B3BCFEE4-A332-271F-BE18-9CB73F6EDB04}" dt="2026-09-23T14:22:08.869" v="641"/>
          <ac:spMkLst>
            <pc:docMk/>
            <pc:sldMk cId="544466593" sldId="286"/>
            <ac:spMk id="17" creationId="{2C7211D9-E545-4D00-9874-641EC7C7BD85}"/>
          </ac:spMkLst>
        </pc:spChg>
        <pc:spChg chg="add del">
          <ac:chgData name="Jennifer Boettcher" userId="S::jennifer.boettcher@dunwoodyga.gov::8aca6f7d-3018-4f5d-9355-3bed2e315cb7" providerId="AD" clId="Web-{B3BCFEE4-A332-271F-BE18-9CB73F6EDB04}" dt="2026-09-23T14:22:08.869" v="641"/>
          <ac:spMkLst>
            <pc:docMk/>
            <pc:sldMk cId="544466593" sldId="286"/>
            <ac:spMk id="19" creationId="{5DBBC34A-8C43-4368-951E-A04EB7C00E32}"/>
          </ac:spMkLst>
        </pc:spChg>
        <pc:spChg chg="add del">
          <ac:chgData name="Jennifer Boettcher" userId="S::jennifer.boettcher@dunwoodyga.gov::8aca6f7d-3018-4f5d-9355-3bed2e315cb7" providerId="AD" clId="Web-{B3BCFEE4-A332-271F-BE18-9CB73F6EDB04}" dt="2026-09-23T14:22:14.588" v="643"/>
          <ac:spMkLst>
            <pc:docMk/>
            <pc:sldMk cId="544466593" sldId="286"/>
            <ac:spMk id="21" creationId="{B76E24C1-2968-40DC-A36E-F6B85F0F0752}"/>
          </ac:spMkLst>
        </pc:spChg>
        <pc:spChg chg="add del">
          <ac:chgData name="Jennifer Boettcher" userId="S::jennifer.boettcher@dunwoodyga.gov::8aca6f7d-3018-4f5d-9355-3bed2e315cb7" providerId="AD" clId="Web-{B3BCFEE4-A332-271F-BE18-9CB73F6EDB04}" dt="2026-09-23T14:22:14.588" v="643"/>
          <ac:spMkLst>
            <pc:docMk/>
            <pc:sldMk cId="544466593" sldId="286"/>
            <ac:spMk id="22" creationId="{C2579DAE-C141-48DB-810E-C070C300819E}"/>
          </ac:spMkLst>
        </pc:spChg>
        <pc:spChg chg="add del">
          <ac:chgData name="Jennifer Boettcher" userId="S::jennifer.boettcher@dunwoodyga.gov::8aca6f7d-3018-4f5d-9355-3bed2e315cb7" providerId="AD" clId="Web-{B3BCFEE4-A332-271F-BE18-9CB73F6EDB04}" dt="2026-09-23T14:22:14.588" v="643"/>
          <ac:spMkLst>
            <pc:docMk/>
            <pc:sldMk cId="544466593" sldId="286"/>
            <ac:spMk id="23" creationId="{02FD90C3-6350-4D5B-9738-6E94EDF30F74}"/>
          </ac:spMkLst>
        </pc:spChg>
        <pc:spChg chg="add del">
          <ac:chgData name="Jennifer Boettcher" userId="S::jennifer.boettcher@dunwoodyga.gov::8aca6f7d-3018-4f5d-9355-3bed2e315cb7" providerId="AD" clId="Web-{B3BCFEE4-A332-271F-BE18-9CB73F6EDB04}" dt="2026-09-23T14:22:14.588" v="643"/>
          <ac:spMkLst>
            <pc:docMk/>
            <pc:sldMk cId="544466593" sldId="286"/>
            <ac:spMk id="24" creationId="{41497DE5-0939-4D1D-9350-0C5E1B209C68}"/>
          </ac:spMkLst>
        </pc:spChg>
        <pc:spChg chg="add del">
          <ac:chgData name="Jennifer Boettcher" userId="S::jennifer.boettcher@dunwoodyga.gov::8aca6f7d-3018-4f5d-9355-3bed2e315cb7" providerId="AD" clId="Web-{B3BCFEE4-A332-271F-BE18-9CB73F6EDB04}" dt="2026-09-23T14:22:14.588" v="643"/>
          <ac:spMkLst>
            <pc:docMk/>
            <pc:sldMk cId="544466593" sldId="286"/>
            <ac:spMk id="25" creationId="{5CCC70ED-6C63-4537-B7EB-51990D6C0A6F}"/>
          </ac:spMkLst>
        </pc:spChg>
        <pc:spChg chg="add del">
          <ac:chgData name="Jennifer Boettcher" userId="S::jennifer.boettcher@dunwoodyga.gov::8aca6f7d-3018-4f5d-9355-3bed2e315cb7" providerId="AD" clId="Web-{B3BCFEE4-A332-271F-BE18-9CB73F6EDB04}" dt="2026-09-23T14:22:16.619" v="645"/>
          <ac:spMkLst>
            <pc:docMk/>
            <pc:sldMk cId="544466593" sldId="286"/>
            <ac:spMk id="27" creationId="{C2579DAE-C141-48DB-810E-C070C300819E}"/>
          </ac:spMkLst>
        </pc:spChg>
        <pc:spChg chg="add del">
          <ac:chgData name="Jennifer Boettcher" userId="S::jennifer.boettcher@dunwoodyga.gov::8aca6f7d-3018-4f5d-9355-3bed2e315cb7" providerId="AD" clId="Web-{B3BCFEE4-A332-271F-BE18-9CB73F6EDB04}" dt="2026-09-23T14:22:16.619" v="645"/>
          <ac:spMkLst>
            <pc:docMk/>
            <pc:sldMk cId="544466593" sldId="286"/>
            <ac:spMk id="28" creationId="{02FD90C3-6350-4D5B-9738-6E94EDF30F74}"/>
          </ac:spMkLst>
        </pc:spChg>
        <pc:spChg chg="add del">
          <ac:chgData name="Jennifer Boettcher" userId="S::jennifer.boettcher@dunwoodyga.gov::8aca6f7d-3018-4f5d-9355-3bed2e315cb7" providerId="AD" clId="Web-{B3BCFEE4-A332-271F-BE18-9CB73F6EDB04}" dt="2026-09-23T14:22:19.510" v="647"/>
          <ac:spMkLst>
            <pc:docMk/>
            <pc:sldMk cId="544466593" sldId="286"/>
            <ac:spMk id="30" creationId="{C2579DAE-C141-48DB-810E-C070C300819E}"/>
          </ac:spMkLst>
        </pc:spChg>
        <pc:spChg chg="add del">
          <ac:chgData name="Jennifer Boettcher" userId="S::jennifer.boettcher@dunwoodyga.gov::8aca6f7d-3018-4f5d-9355-3bed2e315cb7" providerId="AD" clId="Web-{B3BCFEE4-A332-271F-BE18-9CB73F6EDB04}" dt="2026-09-23T14:22:19.510" v="647"/>
          <ac:spMkLst>
            <pc:docMk/>
            <pc:sldMk cId="544466593" sldId="286"/>
            <ac:spMk id="31" creationId="{02FD90C3-6350-4D5B-9738-6E94EDF30F74}"/>
          </ac:spMkLst>
        </pc:spChg>
        <pc:spChg chg="add del">
          <ac:chgData name="Jennifer Boettcher" userId="S::jennifer.boettcher@dunwoodyga.gov::8aca6f7d-3018-4f5d-9355-3bed2e315cb7" providerId="AD" clId="Web-{B3BCFEE4-A332-271F-BE18-9CB73F6EDB04}" dt="2026-09-23T14:22:19.510" v="647"/>
          <ac:spMkLst>
            <pc:docMk/>
            <pc:sldMk cId="544466593" sldId="286"/>
            <ac:spMk id="32" creationId="{BCD2D517-BC35-4439-AC31-06DF764F25FC}"/>
          </ac:spMkLst>
        </pc:spChg>
        <pc:spChg chg="add del">
          <ac:chgData name="Jennifer Boettcher" userId="S::jennifer.boettcher@dunwoodyga.gov::8aca6f7d-3018-4f5d-9355-3bed2e315cb7" providerId="AD" clId="Web-{B3BCFEE4-A332-271F-BE18-9CB73F6EDB04}" dt="2026-09-23T14:22:19.510" v="647"/>
          <ac:spMkLst>
            <pc:docMk/>
            <pc:sldMk cId="544466593" sldId="286"/>
            <ac:spMk id="33" creationId="{2DD3F846-0483-40F5-A881-0C1AD2A0CAD7}"/>
          </ac:spMkLst>
        </pc:spChg>
        <pc:spChg chg="add del">
          <ac:chgData name="Jennifer Boettcher" userId="S::jennifer.boettcher@dunwoodyga.gov::8aca6f7d-3018-4f5d-9355-3bed2e315cb7" providerId="AD" clId="Web-{B3BCFEE4-A332-271F-BE18-9CB73F6EDB04}" dt="2026-09-23T14:22:23.838" v="649"/>
          <ac:spMkLst>
            <pc:docMk/>
            <pc:sldMk cId="544466593" sldId="286"/>
            <ac:spMk id="35" creationId="{C2579DAE-C141-48DB-810E-C070C300819E}"/>
          </ac:spMkLst>
        </pc:spChg>
        <pc:spChg chg="add del">
          <ac:chgData name="Jennifer Boettcher" userId="S::jennifer.boettcher@dunwoodyga.gov::8aca6f7d-3018-4f5d-9355-3bed2e315cb7" providerId="AD" clId="Web-{B3BCFEE4-A332-271F-BE18-9CB73F6EDB04}" dt="2026-09-23T14:22:23.838" v="649"/>
          <ac:spMkLst>
            <pc:docMk/>
            <pc:sldMk cId="544466593" sldId="286"/>
            <ac:spMk id="36" creationId="{02FD90C3-6350-4D5B-9738-6E94EDF30F74}"/>
          </ac:spMkLst>
        </pc:spChg>
        <pc:spChg chg="add del">
          <ac:chgData name="Jennifer Boettcher" userId="S::jennifer.boettcher@dunwoodyga.gov::8aca6f7d-3018-4f5d-9355-3bed2e315cb7" providerId="AD" clId="Web-{B3BCFEE4-A332-271F-BE18-9CB73F6EDB04}" dt="2026-09-23T14:22:23.838" v="649"/>
          <ac:spMkLst>
            <pc:docMk/>
            <pc:sldMk cId="544466593" sldId="286"/>
            <ac:spMk id="37" creationId="{2C7211D9-E545-4D00-9874-641EC7C7BD85}"/>
          </ac:spMkLst>
        </pc:spChg>
        <pc:spChg chg="add del">
          <ac:chgData name="Jennifer Boettcher" userId="S::jennifer.boettcher@dunwoodyga.gov::8aca6f7d-3018-4f5d-9355-3bed2e315cb7" providerId="AD" clId="Web-{B3BCFEE4-A332-271F-BE18-9CB73F6EDB04}" dt="2026-09-23T14:22:23.838" v="649"/>
          <ac:spMkLst>
            <pc:docMk/>
            <pc:sldMk cId="544466593" sldId="286"/>
            <ac:spMk id="38" creationId="{5DBBC34A-8C43-4368-951E-A04EB7C00E32}"/>
          </ac:spMkLst>
        </pc:spChg>
        <pc:spChg chg="add del">
          <ac:chgData name="Jennifer Boettcher" userId="S::jennifer.boettcher@dunwoodyga.gov::8aca6f7d-3018-4f5d-9355-3bed2e315cb7" providerId="AD" clId="Web-{B3BCFEE4-A332-271F-BE18-9CB73F6EDB04}" dt="2026-09-23T14:22:26.119" v="651"/>
          <ac:spMkLst>
            <pc:docMk/>
            <pc:sldMk cId="544466593" sldId="286"/>
            <ac:spMk id="40" creationId="{C2579DAE-C141-48DB-810E-C070C300819E}"/>
          </ac:spMkLst>
        </pc:spChg>
        <pc:spChg chg="add del">
          <ac:chgData name="Jennifer Boettcher" userId="S::jennifer.boettcher@dunwoodyga.gov::8aca6f7d-3018-4f5d-9355-3bed2e315cb7" providerId="AD" clId="Web-{B3BCFEE4-A332-271F-BE18-9CB73F6EDB04}" dt="2026-09-23T14:22:26.119" v="651"/>
          <ac:spMkLst>
            <pc:docMk/>
            <pc:sldMk cId="544466593" sldId="286"/>
            <ac:spMk id="41" creationId="{02FD90C3-6350-4D5B-9738-6E94EDF30F74}"/>
          </ac:spMkLst>
        </pc:spChg>
        <pc:spChg chg="add del">
          <ac:chgData name="Jennifer Boettcher" userId="S::jennifer.boettcher@dunwoodyga.gov::8aca6f7d-3018-4f5d-9355-3bed2e315cb7" providerId="AD" clId="Web-{B3BCFEE4-A332-271F-BE18-9CB73F6EDB04}" dt="2026-09-23T14:22:26.119" v="651"/>
          <ac:spMkLst>
            <pc:docMk/>
            <pc:sldMk cId="544466593" sldId="286"/>
            <ac:spMk id="42" creationId="{2C7211D9-E545-4D00-9874-641EC7C7BD85}"/>
          </ac:spMkLst>
        </pc:spChg>
        <pc:spChg chg="add del">
          <ac:chgData name="Jennifer Boettcher" userId="S::jennifer.boettcher@dunwoodyga.gov::8aca6f7d-3018-4f5d-9355-3bed2e315cb7" providerId="AD" clId="Web-{B3BCFEE4-A332-271F-BE18-9CB73F6EDB04}" dt="2026-09-23T14:22:26.119" v="651"/>
          <ac:spMkLst>
            <pc:docMk/>
            <pc:sldMk cId="544466593" sldId="286"/>
            <ac:spMk id="43" creationId="{5DBBC34A-8C43-4368-951E-A04EB7C00E32}"/>
          </ac:spMkLst>
        </pc:spChg>
        <pc:spChg chg="add del">
          <ac:chgData name="Jennifer Boettcher" userId="S::jennifer.boettcher@dunwoodyga.gov::8aca6f7d-3018-4f5d-9355-3bed2e315cb7" providerId="AD" clId="Web-{B3BCFEE4-A332-271F-BE18-9CB73F6EDB04}" dt="2026-09-23T14:22:43.587" v="653"/>
          <ac:spMkLst>
            <pc:docMk/>
            <pc:sldMk cId="544466593" sldId="286"/>
            <ac:spMk id="45" creationId="{C2579DAE-C141-48DB-810E-C070C300819E}"/>
          </ac:spMkLst>
        </pc:spChg>
        <pc:spChg chg="add del">
          <ac:chgData name="Jennifer Boettcher" userId="S::jennifer.boettcher@dunwoodyga.gov::8aca6f7d-3018-4f5d-9355-3bed2e315cb7" providerId="AD" clId="Web-{B3BCFEE4-A332-271F-BE18-9CB73F6EDB04}" dt="2026-09-23T14:22:43.587" v="653"/>
          <ac:spMkLst>
            <pc:docMk/>
            <pc:sldMk cId="544466593" sldId="286"/>
            <ac:spMk id="46" creationId="{02FD90C3-6350-4D5B-9738-6E94EDF30F74}"/>
          </ac:spMkLst>
        </pc:spChg>
        <pc:spChg chg="add del">
          <ac:chgData name="Jennifer Boettcher" userId="S::jennifer.boettcher@dunwoodyga.gov::8aca6f7d-3018-4f5d-9355-3bed2e315cb7" providerId="AD" clId="Web-{B3BCFEE4-A332-271F-BE18-9CB73F6EDB04}" dt="2026-09-23T14:22:43.587" v="653"/>
          <ac:spMkLst>
            <pc:docMk/>
            <pc:sldMk cId="544466593" sldId="286"/>
            <ac:spMk id="47" creationId="{2C7211D9-E545-4D00-9874-641EC7C7BD85}"/>
          </ac:spMkLst>
        </pc:spChg>
        <pc:spChg chg="add del">
          <ac:chgData name="Jennifer Boettcher" userId="S::jennifer.boettcher@dunwoodyga.gov::8aca6f7d-3018-4f5d-9355-3bed2e315cb7" providerId="AD" clId="Web-{B3BCFEE4-A332-271F-BE18-9CB73F6EDB04}" dt="2026-09-23T14:22:43.587" v="653"/>
          <ac:spMkLst>
            <pc:docMk/>
            <pc:sldMk cId="544466593" sldId="286"/>
            <ac:spMk id="48" creationId="{5DBBC34A-8C43-4368-951E-A04EB7C00E32}"/>
          </ac:spMkLst>
        </pc:spChg>
        <pc:spChg chg="add del">
          <ac:chgData name="Jennifer Boettcher" userId="S::jennifer.boettcher@dunwoodyga.gov::8aca6f7d-3018-4f5d-9355-3bed2e315cb7" providerId="AD" clId="Web-{B3BCFEE4-A332-271F-BE18-9CB73F6EDB04}" dt="2026-09-23T14:22:46.056" v="655"/>
          <ac:spMkLst>
            <pc:docMk/>
            <pc:sldMk cId="544466593" sldId="286"/>
            <ac:spMk id="50" creationId="{C2579DAE-C141-48DB-810E-C070C300819E}"/>
          </ac:spMkLst>
        </pc:spChg>
        <pc:spChg chg="add del">
          <ac:chgData name="Jennifer Boettcher" userId="S::jennifer.boettcher@dunwoodyga.gov::8aca6f7d-3018-4f5d-9355-3bed2e315cb7" providerId="AD" clId="Web-{B3BCFEE4-A332-271F-BE18-9CB73F6EDB04}" dt="2026-09-23T14:22:46.056" v="655"/>
          <ac:spMkLst>
            <pc:docMk/>
            <pc:sldMk cId="544466593" sldId="286"/>
            <ac:spMk id="51" creationId="{02FD90C3-6350-4D5B-9738-6E94EDF30F74}"/>
          </ac:spMkLst>
        </pc:spChg>
        <pc:spChg chg="add del">
          <ac:chgData name="Jennifer Boettcher" userId="S::jennifer.boettcher@dunwoodyga.gov::8aca6f7d-3018-4f5d-9355-3bed2e315cb7" providerId="AD" clId="Web-{B3BCFEE4-A332-271F-BE18-9CB73F6EDB04}" dt="2026-09-23T14:22:46.056" v="655"/>
          <ac:spMkLst>
            <pc:docMk/>
            <pc:sldMk cId="544466593" sldId="286"/>
            <ac:spMk id="52" creationId="{BCD2D517-BC35-4439-AC31-06DF764F25FC}"/>
          </ac:spMkLst>
        </pc:spChg>
        <pc:spChg chg="add del">
          <ac:chgData name="Jennifer Boettcher" userId="S::jennifer.boettcher@dunwoodyga.gov::8aca6f7d-3018-4f5d-9355-3bed2e315cb7" providerId="AD" clId="Web-{B3BCFEE4-A332-271F-BE18-9CB73F6EDB04}" dt="2026-09-23T14:22:46.056" v="655"/>
          <ac:spMkLst>
            <pc:docMk/>
            <pc:sldMk cId="544466593" sldId="286"/>
            <ac:spMk id="53" creationId="{2DD3F846-0483-40F5-A881-0C1AD2A0CAD7}"/>
          </ac:spMkLst>
        </pc:spChg>
        <pc:graphicFrameChg chg="add del mod modGraphic">
          <ac:chgData name="Jennifer Boettcher" userId="S::jennifer.boettcher@dunwoodyga.gov::8aca6f7d-3018-4f5d-9355-3bed2e315cb7" providerId="AD" clId="Web-{B3BCFEE4-A332-271F-BE18-9CB73F6EDB04}" dt="2026-09-23T14:14:36.173" v="26"/>
          <ac:graphicFrameMkLst>
            <pc:docMk/>
            <pc:sldMk cId="544466593" sldId="286"/>
            <ac:graphicFrameMk id="6" creationId="{B3F42C37-CB40-AAFD-E94F-A63E99EF3D6B}"/>
          </ac:graphicFrameMkLst>
        </pc:graphicFrameChg>
        <pc:graphicFrameChg chg="add del mod modGraphic">
          <ac:chgData name="Jennifer Boettcher" userId="S::jennifer.boettcher@dunwoodyga.gov::8aca6f7d-3018-4f5d-9355-3bed2e315cb7" providerId="AD" clId="Web-{B3BCFEE4-A332-271F-BE18-9CB73F6EDB04}" dt="2026-09-23T14:15:50.750" v="42"/>
          <ac:graphicFrameMkLst>
            <pc:docMk/>
            <pc:sldMk cId="544466593" sldId="286"/>
            <ac:graphicFrameMk id="7" creationId="{848EA7DD-71BB-AD05-DF6A-53534603E509}"/>
          </ac:graphicFrameMkLst>
        </pc:graphicFrameChg>
        <pc:graphicFrameChg chg="add mod modGraphic">
          <ac:chgData name="Jennifer Boettcher" userId="S::jennifer.boettcher@dunwoodyga.gov::8aca6f7d-3018-4f5d-9355-3bed2e315cb7" providerId="AD" clId="Web-{B3BCFEE4-A332-271F-BE18-9CB73F6EDB04}" dt="2026-09-23T14:36:49.121" v="796" actId="1076"/>
          <ac:graphicFrameMkLst>
            <pc:docMk/>
            <pc:sldMk cId="544466593" sldId="286"/>
            <ac:graphicFrameMk id="8" creationId="{B0E0A1FB-5166-FA8C-86EC-4F774F30687B}"/>
          </ac:graphicFrameMkLst>
        </pc:graphicFrameChg>
      </pc:sldChg>
    </pc:docChg>
  </pc:docChgLst>
  <pc:docChgLst>
    <pc:chgData name="Jennifer Boettcher" userId="S::jennifer.boettcher@dunwoodyga.gov::8aca6f7d-3018-4f5d-9355-3bed2e315cb7" providerId="AD" clId="Web-{AFCAD9E3-CC1D-87C3-3FCF-36272644A63D}"/>
    <pc:docChg chg="modSld">
      <pc:chgData name="Jennifer Boettcher" userId="S::jennifer.boettcher@dunwoodyga.gov::8aca6f7d-3018-4f5d-9355-3bed2e315cb7" providerId="AD" clId="Web-{AFCAD9E3-CC1D-87C3-3FCF-36272644A63D}" dt="2026-09-18T12:22:33.077" v="5" actId="20577"/>
      <pc:docMkLst>
        <pc:docMk/>
      </pc:docMkLst>
      <pc:sldChg chg="modSp">
        <pc:chgData name="Jennifer Boettcher" userId="S::jennifer.boettcher@dunwoodyga.gov::8aca6f7d-3018-4f5d-9355-3bed2e315cb7" providerId="AD" clId="Web-{AFCAD9E3-CC1D-87C3-3FCF-36272644A63D}" dt="2026-09-18T12:20:47.748" v="2" actId="20577"/>
        <pc:sldMkLst>
          <pc:docMk/>
          <pc:sldMk cId="2921328487" sldId="281"/>
        </pc:sldMkLst>
        <pc:spChg chg="mod">
          <ac:chgData name="Jennifer Boettcher" userId="S::jennifer.boettcher@dunwoodyga.gov::8aca6f7d-3018-4f5d-9355-3bed2e315cb7" providerId="AD" clId="Web-{AFCAD9E3-CC1D-87C3-3FCF-36272644A63D}" dt="2026-09-18T12:20:47.748" v="2" actId="20577"/>
          <ac:spMkLst>
            <pc:docMk/>
            <pc:sldMk cId="2921328487" sldId="281"/>
            <ac:spMk id="7" creationId="{C51FB5CC-81D2-4E49-C94A-1DC62432AB6D}"/>
          </ac:spMkLst>
        </pc:spChg>
      </pc:sldChg>
      <pc:sldChg chg="modSp">
        <pc:chgData name="Jennifer Boettcher" userId="S::jennifer.boettcher@dunwoodyga.gov::8aca6f7d-3018-4f5d-9355-3bed2e315cb7" providerId="AD" clId="Web-{AFCAD9E3-CC1D-87C3-3FCF-36272644A63D}" dt="2026-09-18T12:22:33.077" v="5" actId="20577"/>
        <pc:sldMkLst>
          <pc:docMk/>
          <pc:sldMk cId="2542795621" sldId="282"/>
        </pc:sldMkLst>
        <pc:spChg chg="mod">
          <ac:chgData name="Jennifer Boettcher" userId="S::jennifer.boettcher@dunwoodyga.gov::8aca6f7d-3018-4f5d-9355-3bed2e315cb7" providerId="AD" clId="Web-{AFCAD9E3-CC1D-87C3-3FCF-36272644A63D}" dt="2026-09-18T12:22:33.077" v="5" actId="20577"/>
          <ac:spMkLst>
            <pc:docMk/>
            <pc:sldMk cId="2542795621" sldId="282"/>
            <ac:spMk id="3" creationId="{C4D623F4-8AB9-F8CC-0595-32C8FC5DC9C5}"/>
          </ac:spMkLst>
        </pc:spChg>
      </pc:sldChg>
    </pc:docChg>
  </pc:docChgLst>
  <pc:docChgLst>
    <pc:chgData name="Jennifer Boettcher" userId="S::jennifer.boettcher@dunwoodyga.gov::8aca6f7d-3018-4f5d-9355-3bed2e315cb7" providerId="AD" clId="Web-{F8953327-8C5D-F1C4-2839-0C70926AC145}"/>
    <pc:docChg chg="delSld modSld">
      <pc:chgData name="Jennifer Boettcher" userId="S::jennifer.boettcher@dunwoodyga.gov::8aca6f7d-3018-4f5d-9355-3bed2e315cb7" providerId="AD" clId="Web-{F8953327-8C5D-F1C4-2839-0C70926AC145}" dt="2026-09-16T15:38:37.722" v="195" actId="1076"/>
      <pc:docMkLst>
        <pc:docMk/>
      </pc:docMkLst>
      <pc:sldChg chg="addSp delSp modSp">
        <pc:chgData name="Jennifer Boettcher" userId="S::jennifer.boettcher@dunwoodyga.gov::8aca6f7d-3018-4f5d-9355-3bed2e315cb7" providerId="AD" clId="Web-{F8953327-8C5D-F1C4-2839-0C70926AC145}" dt="2026-09-16T15:38:11.175" v="193" actId="20577"/>
        <pc:sldMkLst>
          <pc:docMk/>
          <pc:sldMk cId="2921328487" sldId="281"/>
        </pc:sldMkLst>
        <pc:spChg chg="mod">
          <ac:chgData name="Jennifer Boettcher" userId="S::jennifer.boettcher@dunwoodyga.gov::8aca6f7d-3018-4f5d-9355-3bed2e315cb7" providerId="AD" clId="Web-{F8953327-8C5D-F1C4-2839-0C70926AC145}" dt="2026-09-16T15:35:19.117" v="157" actId="1076"/>
          <ac:spMkLst>
            <pc:docMk/>
            <pc:sldMk cId="2921328487" sldId="281"/>
            <ac:spMk id="2" creationId="{FA86A1E5-B0FA-C39B-596A-4F3E26D0FD1B}"/>
          </ac:spMkLst>
        </pc:spChg>
        <pc:spChg chg="add mod">
          <ac:chgData name="Jennifer Boettcher" userId="S::jennifer.boettcher@dunwoodyga.gov::8aca6f7d-3018-4f5d-9355-3bed2e315cb7" providerId="AD" clId="Web-{F8953327-8C5D-F1C4-2839-0C70926AC145}" dt="2026-09-16T15:38:11.175" v="193" actId="20577"/>
          <ac:spMkLst>
            <pc:docMk/>
            <pc:sldMk cId="2921328487" sldId="281"/>
            <ac:spMk id="7" creationId="{C51FB5CC-81D2-4E49-C94A-1DC62432AB6D}"/>
          </ac:spMkLst>
        </pc:spChg>
      </pc:sldChg>
      <pc:sldChg chg="modSp">
        <pc:chgData name="Jennifer Boettcher" userId="S::jennifer.boettcher@dunwoodyga.gov::8aca6f7d-3018-4f5d-9355-3bed2e315cb7" providerId="AD" clId="Web-{F8953327-8C5D-F1C4-2839-0C70926AC145}" dt="2026-09-16T15:37:02.817" v="172" actId="1076"/>
        <pc:sldMkLst>
          <pc:docMk/>
          <pc:sldMk cId="2542795621" sldId="282"/>
        </pc:sldMkLst>
        <pc:spChg chg="mod">
          <ac:chgData name="Jennifer Boettcher" userId="S::jennifer.boettcher@dunwoodyga.gov::8aca6f7d-3018-4f5d-9355-3bed2e315cb7" providerId="AD" clId="Web-{F8953327-8C5D-F1C4-2839-0C70926AC145}" dt="2026-09-16T15:36:55.536" v="171" actId="1076"/>
          <ac:spMkLst>
            <pc:docMk/>
            <pc:sldMk cId="2542795621" sldId="282"/>
            <ac:spMk id="2" creationId="{133D26C4-20C0-3BE4-3ACD-B5D81952C04B}"/>
          </ac:spMkLst>
        </pc:spChg>
        <pc:spChg chg="mod">
          <ac:chgData name="Jennifer Boettcher" userId="S::jennifer.boettcher@dunwoodyga.gov::8aca6f7d-3018-4f5d-9355-3bed2e315cb7" providerId="AD" clId="Web-{F8953327-8C5D-F1C4-2839-0C70926AC145}" dt="2026-09-16T15:37:02.817" v="172" actId="1076"/>
          <ac:spMkLst>
            <pc:docMk/>
            <pc:sldMk cId="2542795621" sldId="282"/>
            <ac:spMk id="3" creationId="{C4D623F4-8AB9-F8CC-0595-32C8FC5DC9C5}"/>
          </ac:spMkLst>
        </pc:spChg>
      </pc:sldChg>
    </pc:docChg>
  </pc:docChgLst>
  <pc:docChgLst>
    <pc:chgData name="Shayla Alexis" userId="aac321c9-7ace-44da-a38d-f81f55cd9864" providerId="ADAL" clId="{7E6679C9-DFEF-4ECD-9D4A-CBABC3838AAE}"/>
    <pc:docChg chg="undo custSel delSld modSld">
      <pc:chgData name="Shayla Alexis" userId="aac321c9-7ace-44da-a38d-f81f55cd9864" providerId="ADAL" clId="{7E6679C9-DFEF-4ECD-9D4A-CBABC3838AAE}" dt="2026-09-24T19:18:39.512" v="24" actId="113"/>
      <pc:docMkLst>
        <pc:docMk/>
      </pc:docMkLst>
      <pc:sldChg chg="del">
        <pc:chgData name="Shayla Alexis" userId="aac321c9-7ace-44da-a38d-f81f55cd9864" providerId="ADAL" clId="{7E6679C9-DFEF-4ECD-9D4A-CBABC3838AAE}" dt="2026-09-24T19:18:34.135" v="23" actId="2696"/>
        <pc:sldMkLst>
          <pc:docMk/>
          <pc:sldMk cId="2640896825" sldId="287"/>
        </pc:sldMkLst>
      </pc:sldChg>
      <pc:sldChg chg="addSp delSp modSp mod">
        <pc:chgData name="Shayla Alexis" userId="aac321c9-7ace-44da-a38d-f81f55cd9864" providerId="ADAL" clId="{7E6679C9-DFEF-4ECD-9D4A-CBABC3838AAE}" dt="2026-09-24T19:18:39.512" v="24" actId="113"/>
        <pc:sldMkLst>
          <pc:docMk/>
          <pc:sldMk cId="3598596688" sldId="288"/>
        </pc:sldMkLst>
        <pc:graphicFrameChg chg="add mod modGraphic">
          <ac:chgData name="Shayla Alexis" userId="aac321c9-7ace-44da-a38d-f81f55cd9864" providerId="ADAL" clId="{7E6679C9-DFEF-4ECD-9D4A-CBABC3838AAE}" dt="2026-09-24T19:18:39.512" v="24" actId="113"/>
          <ac:graphicFrameMkLst>
            <pc:docMk/>
            <pc:sldMk cId="3598596688" sldId="288"/>
            <ac:graphicFrameMk id="3" creationId="{55ED1B50-CB67-BF95-0784-FE1E99EE5E43}"/>
          </ac:graphicFrameMkLst>
        </pc:graphicFrameChg>
        <pc:graphicFrameChg chg="del">
          <ac:chgData name="Shayla Alexis" userId="aac321c9-7ace-44da-a38d-f81f55cd9864" providerId="ADAL" clId="{7E6679C9-DFEF-4ECD-9D4A-CBABC3838AAE}" dt="2026-09-24T19:11:18.700" v="0" actId="478"/>
          <ac:graphicFrameMkLst>
            <pc:docMk/>
            <pc:sldMk cId="3598596688" sldId="288"/>
            <ac:graphicFrameMk id="12" creationId="{179C905A-D493-150B-D255-A21DE905CB42}"/>
          </ac:graphicFrameMkLst>
        </pc:graphicFrameChg>
      </pc:sldChg>
    </pc:docChg>
  </pc:docChgLst>
  <pc:docChgLst>
    <pc:chgData name="Shayla Alexis" userId="S::shayla.alexis@dunwoodyga.gov::aac321c9-7ace-44da-a38d-f81f55cd9864" providerId="AD" clId="Web-{3D5DAF4F-A47E-2B91-7AA5-EFF0101DAB09}"/>
    <pc:docChg chg="addSld delSld modSld">
      <pc:chgData name="Shayla Alexis" userId="S::shayla.alexis@dunwoodyga.gov::aac321c9-7ace-44da-a38d-f81f55cd9864" providerId="AD" clId="Web-{3D5DAF4F-A47E-2B91-7AA5-EFF0101DAB09}" dt="2026-09-24T19:10:59.582" v="90" actId="1076"/>
      <pc:docMkLst>
        <pc:docMk/>
      </pc:docMkLst>
      <pc:sldChg chg="modSp del mod setBg">
        <pc:chgData name="Shayla Alexis" userId="S::shayla.alexis@dunwoodyga.gov::aac321c9-7ace-44da-a38d-f81f55cd9864" providerId="AD" clId="Web-{3D5DAF4F-A47E-2B91-7AA5-EFF0101DAB09}" dt="2026-09-24T18:59:54.558" v="19"/>
        <pc:sldMkLst>
          <pc:docMk/>
          <pc:sldMk cId="544466593" sldId="286"/>
        </pc:sldMkLst>
        <pc:graphicFrameChg chg="mod modGraphic">
          <ac:chgData name="Shayla Alexis" userId="S::shayla.alexis@dunwoodyga.gov::aac321c9-7ace-44da-a38d-f81f55cd9864" providerId="AD" clId="Web-{3D5DAF4F-A47E-2B91-7AA5-EFF0101DAB09}" dt="2026-09-24T18:58:23.148" v="11"/>
          <ac:graphicFrameMkLst>
            <pc:docMk/>
            <pc:sldMk cId="544466593" sldId="286"/>
            <ac:graphicFrameMk id="8" creationId="{B0E0A1FB-5166-FA8C-86EC-4F774F30687B}"/>
          </ac:graphicFrameMkLst>
        </pc:graphicFrameChg>
      </pc:sldChg>
      <pc:sldChg chg="addSp delSp modSp new">
        <pc:chgData name="Shayla Alexis" userId="S::shayla.alexis@dunwoodyga.gov::aac321c9-7ace-44da-a38d-f81f55cd9864" providerId="AD" clId="Web-{3D5DAF4F-A47E-2B91-7AA5-EFF0101DAB09}" dt="2026-09-24T19:06:36.197" v="34"/>
        <pc:sldMkLst>
          <pc:docMk/>
          <pc:sldMk cId="2640896825" sldId="287"/>
        </pc:sldMkLst>
        <pc:spChg chg="del">
          <ac:chgData name="Shayla Alexis" userId="S::shayla.alexis@dunwoodyga.gov::aac321c9-7ace-44da-a38d-f81f55cd9864" providerId="AD" clId="Web-{3D5DAF4F-A47E-2B91-7AA5-EFF0101DAB09}" dt="2026-09-24T18:59:24.416" v="16"/>
          <ac:spMkLst>
            <pc:docMk/>
            <pc:sldMk cId="2640896825" sldId="287"/>
            <ac:spMk id="2" creationId="{584DA191-AA23-F9E8-8FA0-636B289E3956}"/>
          </ac:spMkLst>
        </pc:spChg>
        <pc:spChg chg="del">
          <ac:chgData name="Shayla Alexis" userId="S::shayla.alexis@dunwoodyga.gov::aac321c9-7ace-44da-a38d-f81f55cd9864" providerId="AD" clId="Web-{3D5DAF4F-A47E-2B91-7AA5-EFF0101DAB09}" dt="2026-09-24T18:59:24.416" v="15"/>
          <ac:spMkLst>
            <pc:docMk/>
            <pc:sldMk cId="2640896825" sldId="287"/>
            <ac:spMk id="3" creationId="{6295115B-BEEB-1E08-3E33-0930D949847B}"/>
          </ac:spMkLst>
        </pc:spChg>
        <pc:spChg chg="del">
          <ac:chgData name="Shayla Alexis" userId="S::shayla.alexis@dunwoodyga.gov::aac321c9-7ace-44da-a38d-f81f55cd9864" providerId="AD" clId="Web-{3D5DAF4F-A47E-2B91-7AA5-EFF0101DAB09}" dt="2026-09-24T18:59:24.416" v="14"/>
          <ac:spMkLst>
            <pc:docMk/>
            <pc:sldMk cId="2640896825" sldId="287"/>
            <ac:spMk id="4" creationId="{78F61CDB-FC77-CA0C-4AF1-62F7F2703AA1}"/>
          </ac:spMkLst>
        </pc:spChg>
        <pc:graphicFrameChg chg="add mod modGraphic">
          <ac:chgData name="Shayla Alexis" userId="S::shayla.alexis@dunwoodyga.gov::aac321c9-7ace-44da-a38d-f81f55cd9864" providerId="AD" clId="Web-{3D5DAF4F-A47E-2B91-7AA5-EFF0101DAB09}" dt="2026-09-24T19:06:36.197" v="34"/>
          <ac:graphicFrameMkLst>
            <pc:docMk/>
            <pc:sldMk cId="2640896825" sldId="287"/>
            <ac:graphicFrameMk id="7" creationId="{E1542F57-A3B5-E61C-1772-9E6DFDB08342}"/>
          </ac:graphicFrameMkLst>
        </pc:graphicFrameChg>
      </pc:sldChg>
      <pc:sldChg chg="addSp delSp modSp new">
        <pc:chgData name="Shayla Alexis" userId="S::shayla.alexis@dunwoodyga.gov::aac321c9-7ace-44da-a38d-f81f55cd9864" providerId="AD" clId="Web-{3D5DAF4F-A47E-2B91-7AA5-EFF0101DAB09}" dt="2026-09-24T19:10:59.582" v="90" actId="1076"/>
        <pc:sldMkLst>
          <pc:docMk/>
          <pc:sldMk cId="3598596688" sldId="288"/>
        </pc:sldMkLst>
        <pc:spChg chg="mod">
          <ac:chgData name="Shayla Alexis" userId="S::shayla.alexis@dunwoodyga.gov::aac321c9-7ace-44da-a38d-f81f55cd9864" providerId="AD" clId="Web-{3D5DAF4F-A47E-2B91-7AA5-EFF0101DAB09}" dt="2026-09-24T19:08:29.811" v="82" actId="14100"/>
          <ac:spMkLst>
            <pc:docMk/>
            <pc:sldMk cId="3598596688" sldId="288"/>
            <ac:spMk id="2" creationId="{EA42CE92-3277-C652-F95E-9F85E79BA1FA}"/>
          </ac:spMkLst>
        </pc:spChg>
        <pc:spChg chg="del">
          <ac:chgData name="Shayla Alexis" userId="S::shayla.alexis@dunwoodyga.gov::aac321c9-7ace-44da-a38d-f81f55cd9864" providerId="AD" clId="Web-{3D5DAF4F-A47E-2B91-7AA5-EFF0101DAB09}" dt="2026-09-24T19:07:28.965" v="37"/>
          <ac:spMkLst>
            <pc:docMk/>
            <pc:sldMk cId="3598596688" sldId="288"/>
            <ac:spMk id="3" creationId="{0E97695F-0D06-FC50-D46B-BE90C4E922CA}"/>
          </ac:spMkLst>
        </pc:spChg>
        <pc:spChg chg="del">
          <ac:chgData name="Shayla Alexis" userId="S::shayla.alexis@dunwoodyga.gov::aac321c9-7ace-44da-a38d-f81f55cd9864" providerId="AD" clId="Web-{3D5DAF4F-A47E-2B91-7AA5-EFF0101DAB09}" dt="2026-09-24T19:07:28.965" v="36"/>
          <ac:spMkLst>
            <pc:docMk/>
            <pc:sldMk cId="3598596688" sldId="288"/>
            <ac:spMk id="4" creationId="{7D095CED-E4B3-F987-36CF-04FAAE223ABC}"/>
          </ac:spMkLst>
        </pc:spChg>
        <pc:graphicFrameChg chg="add del mod modGraphic">
          <ac:chgData name="Shayla Alexis" userId="S::shayla.alexis@dunwoodyga.gov::aac321c9-7ace-44da-a38d-f81f55cd9864" providerId="AD" clId="Web-{3D5DAF4F-A47E-2B91-7AA5-EFF0101DAB09}" dt="2026-09-24T19:07:47.200" v="42"/>
          <ac:graphicFrameMkLst>
            <pc:docMk/>
            <pc:sldMk cId="3598596688" sldId="288"/>
            <ac:graphicFrameMk id="7" creationId="{4CB2B23F-FC4F-07C0-6CB2-02666EF8DA95}"/>
          </ac:graphicFrameMkLst>
        </pc:graphicFrameChg>
        <pc:graphicFrameChg chg="add del mod modGraphic">
          <ac:chgData name="Shayla Alexis" userId="S::shayla.alexis@dunwoodyga.gov::aac321c9-7ace-44da-a38d-f81f55cd9864" providerId="AD" clId="Web-{3D5DAF4F-A47E-2B91-7AA5-EFF0101DAB09}" dt="2026-09-24T19:07:55.685" v="46"/>
          <ac:graphicFrameMkLst>
            <pc:docMk/>
            <pc:sldMk cId="3598596688" sldId="288"/>
            <ac:graphicFrameMk id="9" creationId="{8E938659-C51C-E293-CA22-4C0610B4E8B4}"/>
          </ac:graphicFrameMkLst>
        </pc:graphicFrameChg>
        <pc:graphicFrameChg chg="add mod">
          <ac:chgData name="Shayla Alexis" userId="S::shayla.alexis@dunwoodyga.gov::aac321c9-7ace-44da-a38d-f81f55cd9864" providerId="AD" clId="Web-{3D5DAF4F-A47E-2B91-7AA5-EFF0101DAB09}" dt="2026-09-24T19:10:59.582" v="90" actId="1076"/>
          <ac:graphicFrameMkLst>
            <pc:docMk/>
            <pc:sldMk cId="3598596688" sldId="288"/>
            <ac:graphicFrameMk id="12" creationId="{179C905A-D493-150B-D255-A21DE905CB42}"/>
          </ac:graphicFrameMkLst>
        </pc:graphicFrameChg>
        <pc:picChg chg="add del mod">
          <ac:chgData name="Shayla Alexis" userId="S::shayla.alexis@dunwoodyga.gov::aac321c9-7ace-44da-a38d-f81f55cd9864" providerId="AD" clId="Web-{3D5DAF4F-A47E-2B91-7AA5-EFF0101DAB09}" dt="2026-09-24T19:10:56.239" v="89"/>
          <ac:picMkLst>
            <pc:docMk/>
            <pc:sldMk cId="3598596688" sldId="288"/>
            <ac:picMk id="10" creationId="{137EE422-127C-7BED-1323-8F2EA47D4E82}"/>
          </ac:picMkLst>
        </pc:picChg>
      </pc:sldChg>
      <pc:sldChg chg="addSp delSp modSp new del">
        <pc:chgData name="Shayla Alexis" userId="S::shayla.alexis@dunwoodyga.gov::aac321c9-7ace-44da-a38d-f81f55cd9864" providerId="AD" clId="Web-{3D5DAF4F-A47E-2B91-7AA5-EFF0101DAB09}" dt="2026-09-24T19:01:04.310" v="25"/>
        <pc:sldMkLst>
          <pc:docMk/>
          <pc:sldMk cId="3933009373" sldId="288"/>
        </pc:sldMkLst>
        <pc:spChg chg="del">
          <ac:chgData name="Shayla Alexis" userId="S::shayla.alexis@dunwoodyga.gov::aac321c9-7ace-44da-a38d-f81f55cd9864" providerId="AD" clId="Web-{3D5DAF4F-A47E-2B91-7AA5-EFF0101DAB09}" dt="2026-09-24T19:00:49.825" v="22"/>
          <ac:spMkLst>
            <pc:docMk/>
            <pc:sldMk cId="3933009373" sldId="288"/>
            <ac:spMk id="3" creationId="{DD559C79-5018-2332-737F-B27DEA5C8541}"/>
          </ac:spMkLst>
        </pc:spChg>
        <pc:spChg chg="del">
          <ac:chgData name="Shayla Alexis" userId="S::shayla.alexis@dunwoodyga.gov::aac321c9-7ace-44da-a38d-f81f55cd9864" providerId="AD" clId="Web-{3D5DAF4F-A47E-2B91-7AA5-EFF0101DAB09}" dt="2026-09-24T19:00:49.825" v="21"/>
          <ac:spMkLst>
            <pc:docMk/>
            <pc:sldMk cId="3933009373" sldId="288"/>
            <ac:spMk id="4" creationId="{D45EB41D-39ED-9F65-8C0D-D929FF7AD1F8}"/>
          </ac:spMkLst>
        </pc:spChg>
        <pc:graphicFrameChg chg="add mod modGraphic">
          <ac:chgData name="Shayla Alexis" userId="S::shayla.alexis@dunwoodyga.gov::aac321c9-7ace-44da-a38d-f81f55cd9864" providerId="AD" clId="Web-{3D5DAF4F-A47E-2B91-7AA5-EFF0101DAB09}" dt="2026-09-24T19:00:58.435" v="24"/>
          <ac:graphicFrameMkLst>
            <pc:docMk/>
            <pc:sldMk cId="3933009373" sldId="288"/>
            <ac:graphicFrameMk id="7" creationId="{930F7F8A-2E4D-BEAD-730B-26D1B515A1E6}"/>
          </ac:graphicFrameMkLst>
        </pc:graphicFrameChg>
      </pc:sldChg>
    </pc:docChg>
  </pc:docChgLst>
  <pc:docChgLst>
    <pc:chgData name="Shayla Alexis" userId="S::shayla.alexis@dunwoodyga.gov::aac321c9-7ace-44da-a38d-f81f55cd9864" providerId="AD" clId="Web-{3FE00BBC-8140-958B-F600-742AFD16D2F4}"/>
    <pc:docChg chg="modSld">
      <pc:chgData name="Shayla Alexis" userId="S::shayla.alexis@dunwoodyga.gov::aac321c9-7ace-44da-a38d-f81f55cd9864" providerId="AD" clId="Web-{3FE00BBC-8140-958B-F600-742AFD16D2F4}" dt="2026-09-24T17:57:51.979" v="72" actId="1076"/>
      <pc:docMkLst>
        <pc:docMk/>
      </pc:docMkLst>
      <pc:sldChg chg="modSp">
        <pc:chgData name="Shayla Alexis" userId="S::shayla.alexis@dunwoodyga.gov::aac321c9-7ace-44da-a38d-f81f55cd9864" providerId="AD" clId="Web-{3FE00BBC-8140-958B-F600-742AFD16D2F4}" dt="2026-09-24T17:57:51.979" v="72" actId="1076"/>
        <pc:sldMkLst>
          <pc:docMk/>
          <pc:sldMk cId="544466593" sldId="286"/>
        </pc:sldMkLst>
        <pc:graphicFrameChg chg="mod modGraphic">
          <ac:chgData name="Shayla Alexis" userId="S::shayla.alexis@dunwoodyga.gov::aac321c9-7ace-44da-a38d-f81f55cd9864" providerId="AD" clId="Web-{3FE00BBC-8140-958B-F600-742AFD16D2F4}" dt="2026-09-24T17:57:51.979" v="72" actId="1076"/>
          <ac:graphicFrameMkLst>
            <pc:docMk/>
            <pc:sldMk cId="544466593" sldId="286"/>
            <ac:graphicFrameMk id="8" creationId="{B0E0A1FB-5166-FA8C-86EC-4F774F30687B}"/>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B71916CD-B228-4F0A-BBF4-2A7F7CC98D3A}" type="datetimeFigureOut">
              <a:rPr lang="en-US" smtClean="0"/>
              <a:t>9/24/2026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3619A63-035B-4343-9498-76B733195C2A}" type="slidenum">
              <a:rPr lang="en-US" smtClean="0"/>
              <a:t>‹#›</a:t>
            </a:fld>
            <a:endParaRPr lang="en-US"/>
          </a:p>
        </p:txBody>
      </p:sp>
    </p:spTree>
    <p:extLst>
      <p:ext uri="{BB962C8B-B14F-4D97-AF65-F5344CB8AC3E}">
        <p14:creationId xmlns:p14="http://schemas.microsoft.com/office/powerpoint/2010/main" val="731742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619A63-035B-4343-9498-76B733195C2A}" type="slidenum">
              <a:rPr lang="en-US" smtClean="0"/>
              <a:t>1</a:t>
            </a:fld>
            <a:endParaRPr lang="en-US"/>
          </a:p>
        </p:txBody>
      </p:sp>
    </p:spTree>
    <p:extLst>
      <p:ext uri="{BB962C8B-B14F-4D97-AF65-F5344CB8AC3E}">
        <p14:creationId xmlns:p14="http://schemas.microsoft.com/office/powerpoint/2010/main" val="24635190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EDDC99D-C641-6C2E-F735-88E95939F111}"/>
              </a:ext>
            </a:extLst>
          </p:cNvPr>
          <p:cNvPicPr>
            <a:picLocks noChangeAspect="1"/>
          </p:cNvPicPr>
          <p:nvPr userDrawn="1"/>
        </p:nvPicPr>
        <p:blipFill>
          <a:blip r:embed="rId3">
            <a:duotone>
              <a:prstClr val="black"/>
              <a:schemeClr val="accent5">
                <a:tint val="45000"/>
                <a:satMod val="400000"/>
              </a:schemeClr>
            </a:duotone>
            <a:alphaModFix/>
            <a:extLst>
              <a:ext uri="{BEBA8EAE-BF5A-486C-A8C5-ECC9F3942E4B}">
                <a14:imgProps xmlns:a14="http://schemas.microsoft.com/office/drawing/2010/main">
                  <a14:imgLayer r:embed="rId4">
                    <a14:imgEffect>
                      <a14:sharpenSoften amount="100000"/>
                    </a14:imgEffect>
                    <a14:imgEffect>
                      <a14:brightnessContrast bright="-100000" contrast="52000"/>
                    </a14:imgEffect>
                  </a14:imgLayer>
                </a14:imgProps>
              </a:ext>
            </a:extLst>
          </a:blip>
          <a:stretch>
            <a:fillRect/>
          </a:stretch>
        </p:blipFill>
        <p:spPr>
          <a:xfrm>
            <a:off x="3920171" y="2600325"/>
            <a:ext cx="4735799" cy="1354439"/>
          </a:xfrm>
          <a:prstGeom prst="rect">
            <a:avLst/>
          </a:prstGeom>
          <a:noFill/>
        </p:spPr>
      </p:pic>
      <p:sp>
        <p:nvSpPr>
          <p:cNvPr id="12" name="Subtitle 7">
            <a:extLst>
              <a:ext uri="{FF2B5EF4-FFF2-40B4-BE49-F238E27FC236}">
                <a16:creationId xmlns:a16="http://schemas.microsoft.com/office/drawing/2014/main" id="{2E4D2332-1666-2CF7-C5EE-B3F6FCBBBD4A}"/>
              </a:ext>
            </a:extLst>
          </p:cNvPr>
          <p:cNvSpPr>
            <a:spLocks noGrp="1"/>
          </p:cNvSpPr>
          <p:nvPr>
            <p:ph type="subTitle" idx="1"/>
          </p:nvPr>
        </p:nvSpPr>
        <p:spPr>
          <a:xfrm>
            <a:off x="0" y="4522583"/>
            <a:ext cx="12192000" cy="1060315"/>
          </a:xfrm>
          <a:solidFill>
            <a:srgbClr val="002060">
              <a:alpha val="70000"/>
            </a:srgbClr>
          </a:solidFill>
        </p:spPr>
        <p:txBody>
          <a:bodyPr>
            <a:normAutofit/>
          </a:bodyPr>
          <a:lstStyle>
            <a:lvl1pPr algn="ctr">
              <a:defRPr/>
            </a:lvl1pPr>
          </a:lstStyle>
          <a:p>
            <a:r>
              <a:rPr lang="en-US" sz="3600" b="1">
                <a:solidFill>
                  <a:schemeClr val="bg1"/>
                </a:solidFill>
              </a:rPr>
              <a:t>Topic</a:t>
            </a:r>
          </a:p>
          <a:p>
            <a:r>
              <a:rPr lang="en-US" sz="1800" b="1">
                <a:solidFill>
                  <a:schemeClr val="bg1"/>
                </a:solidFill>
              </a:rPr>
              <a:t>Date </a:t>
            </a:r>
          </a:p>
        </p:txBody>
      </p:sp>
    </p:spTree>
    <p:extLst>
      <p:ext uri="{BB962C8B-B14F-4D97-AF65-F5344CB8AC3E}">
        <p14:creationId xmlns:p14="http://schemas.microsoft.com/office/powerpoint/2010/main" val="3726669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74703" y="83155"/>
            <a:ext cx="10955045" cy="773755"/>
          </a:xfrm>
        </p:spPr>
        <p:txBody>
          <a:bodyPr/>
          <a:lstStyle>
            <a:lvl1pPr marL="0">
              <a:defRPr/>
            </a:lvl1pPr>
          </a:lstStyle>
          <a:p>
            <a:r>
              <a:rPr lang="en-US"/>
              <a:t>Click to edit Master title style</a:t>
            </a:r>
          </a:p>
        </p:txBody>
      </p:sp>
      <p:sp>
        <p:nvSpPr>
          <p:cNvPr id="3" name="Content Placeholder 2"/>
          <p:cNvSpPr>
            <a:spLocks noGrp="1"/>
          </p:cNvSpPr>
          <p:nvPr>
            <p:ph idx="1"/>
          </p:nvPr>
        </p:nvSpPr>
        <p:spPr>
          <a:xfrm>
            <a:off x="674703" y="1020931"/>
            <a:ext cx="10955045" cy="5241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19078D7-48D9-421F-BB58-077BD35B5BA3}" type="slidenum">
              <a:rPr lang="en-US" smtClean="0"/>
              <a:t>‹#›</a:t>
            </a:fld>
            <a:endParaRPr lang="en-US"/>
          </a:p>
        </p:txBody>
      </p:sp>
    </p:spTree>
    <p:extLst>
      <p:ext uri="{BB962C8B-B14F-4D97-AF65-F5344CB8AC3E}">
        <p14:creationId xmlns:p14="http://schemas.microsoft.com/office/powerpoint/2010/main" val="3520888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A5E2F8EF-BB61-4BB6-AF82-B4F0A683C0A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EE24F974-5A83-3C6C-74C1-C5A50C53A721}"/>
              </a:ext>
            </a:extLst>
          </p:cNvPr>
          <p:cNvPicPr>
            <a:picLocks noChangeAspect="1"/>
          </p:cNvPicPr>
          <p:nvPr userDrawn="1"/>
        </p:nvPicPr>
        <p:blipFill>
          <a:blip r:embed="rId2"/>
          <a:stretch>
            <a:fillRect/>
          </a:stretch>
        </p:blipFill>
        <p:spPr>
          <a:xfrm>
            <a:off x="97067" y="6452267"/>
            <a:ext cx="1255885" cy="359695"/>
          </a:xfrm>
          <a:prstGeom prst="rect">
            <a:avLst/>
          </a:prstGeom>
        </p:spPr>
      </p:pic>
    </p:spTree>
    <p:extLst>
      <p:ext uri="{BB962C8B-B14F-4D97-AF65-F5344CB8AC3E}">
        <p14:creationId xmlns:p14="http://schemas.microsoft.com/office/powerpoint/2010/main" val="1377818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A5E2F8EF-BB61-4BB6-AF82-B4F0A683C0A1}" type="slidenum">
              <a:rPr lang="en-US" smtClean="0"/>
              <a:t>‹#›</a:t>
            </a:fld>
            <a:endParaRPr lang="en-US"/>
          </a:p>
        </p:txBody>
      </p:sp>
    </p:spTree>
    <p:extLst>
      <p:ext uri="{BB962C8B-B14F-4D97-AF65-F5344CB8AC3E}">
        <p14:creationId xmlns:p14="http://schemas.microsoft.com/office/powerpoint/2010/main" val="1279463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p>
            <a:fld id="{A5E2F8EF-BB61-4BB6-AF82-B4F0A683C0A1}" type="slidenum">
              <a:rPr lang="en-US" smtClean="0"/>
              <a:t>‹#›</a:t>
            </a:fld>
            <a:endParaRPr lang="en-US"/>
          </a:p>
        </p:txBody>
      </p:sp>
    </p:spTree>
    <p:extLst>
      <p:ext uri="{BB962C8B-B14F-4D97-AF65-F5344CB8AC3E}">
        <p14:creationId xmlns:p14="http://schemas.microsoft.com/office/powerpoint/2010/main" val="2831652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A5E2F8EF-BB61-4BB6-AF82-B4F0A683C0A1}" type="slidenum">
              <a:rPr lang="en-US" smtClean="0"/>
              <a:t>‹#›</a:t>
            </a:fld>
            <a:endParaRPr lang="en-US"/>
          </a:p>
        </p:txBody>
      </p:sp>
    </p:spTree>
    <p:extLst>
      <p:ext uri="{BB962C8B-B14F-4D97-AF65-F5344CB8AC3E}">
        <p14:creationId xmlns:p14="http://schemas.microsoft.com/office/powerpoint/2010/main" val="3211864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userDrawn="1"/>
        </p:nvSpPr>
        <p:spPr>
          <a:xfrm>
            <a:off x="0" y="6396104"/>
            <a:ext cx="12188825" cy="4572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Slide Number Placeholder 8"/>
          <p:cNvSpPr>
            <a:spLocks noGrp="1"/>
          </p:cNvSpPr>
          <p:nvPr>
            <p:ph type="sldNum" sz="quarter" idx="12"/>
          </p:nvPr>
        </p:nvSpPr>
        <p:spPr/>
        <p:txBody>
          <a:bodyPr/>
          <a:lstStyle/>
          <a:p>
            <a:fld id="{A5E2F8EF-BB61-4BB6-AF82-B4F0A683C0A1}" type="slidenum">
              <a:rPr lang="en-US" smtClean="0"/>
              <a:t>‹#›</a:t>
            </a:fld>
            <a:endParaRPr lang="en-US"/>
          </a:p>
        </p:txBody>
      </p:sp>
      <p:pic>
        <p:nvPicPr>
          <p:cNvPr id="2" name="Picture 1">
            <a:extLst>
              <a:ext uri="{FF2B5EF4-FFF2-40B4-BE49-F238E27FC236}">
                <a16:creationId xmlns:a16="http://schemas.microsoft.com/office/drawing/2014/main" id="{5F91BC3C-9BDE-453B-12A9-41F980E9CA0F}"/>
              </a:ext>
            </a:extLst>
          </p:cNvPr>
          <p:cNvPicPr>
            <a:picLocks noChangeAspect="1"/>
          </p:cNvPicPr>
          <p:nvPr userDrawn="1"/>
        </p:nvPicPr>
        <p:blipFill>
          <a:blip r:embed="rId2"/>
          <a:stretch>
            <a:fillRect/>
          </a:stretch>
        </p:blipFill>
        <p:spPr>
          <a:xfrm>
            <a:off x="0" y="6446837"/>
            <a:ext cx="1255885" cy="359695"/>
          </a:xfrm>
          <a:prstGeom prst="rect">
            <a:avLst/>
          </a:prstGeom>
        </p:spPr>
      </p:pic>
    </p:spTree>
    <p:extLst>
      <p:ext uri="{BB962C8B-B14F-4D97-AF65-F5344CB8AC3E}">
        <p14:creationId xmlns:p14="http://schemas.microsoft.com/office/powerpoint/2010/main" val="2872925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5E2F8EF-BB61-4BB6-AF82-B4F0A683C0A1}" type="slidenum">
              <a:rPr lang="en-US" smtClean="0"/>
              <a:t>‹#›</a:t>
            </a:fld>
            <a:endParaRPr lang="en-US"/>
          </a:p>
        </p:txBody>
      </p:sp>
      <p:pic>
        <p:nvPicPr>
          <p:cNvPr id="10" name="Picture 9">
            <a:extLst>
              <a:ext uri="{FF2B5EF4-FFF2-40B4-BE49-F238E27FC236}">
                <a16:creationId xmlns:a16="http://schemas.microsoft.com/office/drawing/2014/main" id="{19EA68E3-4BD0-E19C-5A75-9C1FF9AF24D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0444" y="6401368"/>
            <a:ext cx="1261640" cy="360468"/>
          </a:xfrm>
          <a:prstGeom prst="rect">
            <a:avLst/>
          </a:prstGeom>
        </p:spPr>
      </p:pic>
    </p:spTree>
    <p:extLst>
      <p:ext uri="{BB962C8B-B14F-4D97-AF65-F5344CB8AC3E}">
        <p14:creationId xmlns:p14="http://schemas.microsoft.com/office/powerpoint/2010/main" val="3424239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A5E2F8EF-BB61-4BB6-AF82-B4F0A683C0A1}" type="slidenum">
              <a:rPr lang="en-US" smtClean="0"/>
              <a:t>‹#›</a:t>
            </a:fld>
            <a:endParaRPr lang="en-US"/>
          </a:p>
        </p:txBody>
      </p:sp>
      <p:pic>
        <p:nvPicPr>
          <p:cNvPr id="10" name="Picture 9">
            <a:extLst>
              <a:ext uri="{FF2B5EF4-FFF2-40B4-BE49-F238E27FC236}">
                <a16:creationId xmlns:a16="http://schemas.microsoft.com/office/drawing/2014/main" id="{7793F960-212C-0B7A-94A5-B10E0BF3131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99" y="6446837"/>
            <a:ext cx="1261640" cy="360468"/>
          </a:xfrm>
          <a:prstGeom prst="rect">
            <a:avLst/>
          </a:prstGeom>
        </p:spPr>
      </p:pic>
    </p:spTree>
    <p:extLst>
      <p:ext uri="{BB962C8B-B14F-4D97-AF65-F5344CB8AC3E}">
        <p14:creationId xmlns:p14="http://schemas.microsoft.com/office/powerpoint/2010/main" val="2829986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A5E2F8EF-BB61-4BB6-AF82-B4F0A683C0A1}" type="slidenum">
              <a:rPr lang="en-US" smtClean="0"/>
              <a:t>‹#›</a:t>
            </a:fld>
            <a:endParaRPr lang="en-US"/>
          </a:p>
        </p:txBody>
      </p:sp>
    </p:spTree>
    <p:extLst>
      <p:ext uri="{BB962C8B-B14F-4D97-AF65-F5344CB8AC3E}">
        <p14:creationId xmlns:p14="http://schemas.microsoft.com/office/powerpoint/2010/main" val="2723571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userDrawn="1"/>
        </p:nvSpPr>
        <p:spPr>
          <a:xfrm>
            <a:off x="3175" y="6400800"/>
            <a:ext cx="12188825" cy="4572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A5E2F8EF-BB61-4BB6-AF82-B4F0A683C0A1}" type="slidenum">
              <a:rPr lang="en-US" smtClean="0"/>
              <a:t>‹#›</a:t>
            </a:fld>
            <a:endParaRPr lang="en-US"/>
          </a:p>
        </p:txBody>
      </p:sp>
      <p:pic>
        <p:nvPicPr>
          <p:cNvPr id="9" name="Picture 8">
            <a:extLst>
              <a:ext uri="{FF2B5EF4-FFF2-40B4-BE49-F238E27FC236}">
                <a16:creationId xmlns:a16="http://schemas.microsoft.com/office/drawing/2014/main" id="{2C058B05-3034-1E44-DB5E-43018DDBED8C}"/>
              </a:ext>
            </a:extLst>
          </p:cNvPr>
          <p:cNvPicPr>
            <a:picLocks noChangeAspect="1"/>
          </p:cNvPicPr>
          <p:nvPr userDrawn="1"/>
        </p:nvPicPr>
        <p:blipFill>
          <a:blip r:embed="rId2"/>
          <a:stretch>
            <a:fillRect/>
          </a:stretch>
        </p:blipFill>
        <p:spPr>
          <a:xfrm>
            <a:off x="70434" y="6444932"/>
            <a:ext cx="1255885" cy="359695"/>
          </a:xfrm>
          <a:prstGeom prst="rect">
            <a:avLst/>
          </a:prstGeom>
        </p:spPr>
      </p:pic>
    </p:spTree>
    <p:extLst>
      <p:ext uri="{BB962C8B-B14F-4D97-AF65-F5344CB8AC3E}">
        <p14:creationId xmlns:p14="http://schemas.microsoft.com/office/powerpoint/2010/main" val="3087831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 y="6400800"/>
            <a:ext cx="12192000" cy="4572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0" y="6334316"/>
            <a:ext cx="12192001" cy="6599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781235" y="83155"/>
            <a:ext cx="10777491" cy="773755"/>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781235" y="1020931"/>
            <a:ext cx="10777491" cy="5241625"/>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0681693" y="6446837"/>
            <a:ext cx="1312025" cy="365125"/>
          </a:xfrm>
          <a:prstGeom prst="rect">
            <a:avLst/>
          </a:prstGeom>
        </p:spPr>
        <p:txBody>
          <a:bodyPr vert="horz" lIns="91440" tIns="45720" rIns="91440" bIns="45720" rtlCol="0" anchor="ctr"/>
          <a:lstStyle>
            <a:lvl1pPr algn="r">
              <a:defRPr sz="1050">
                <a:solidFill>
                  <a:srgbClr val="FFFFFF"/>
                </a:solidFill>
              </a:defRPr>
            </a:lvl1pPr>
          </a:lstStyle>
          <a:p>
            <a:fld id="{A5E2F8EF-BB61-4BB6-AF82-B4F0A683C0A1}" type="slidenum">
              <a:rPr lang="en-US" smtClean="0"/>
              <a:t>‹#›</a:t>
            </a:fld>
            <a:endParaRPr lang="en-US"/>
          </a:p>
        </p:txBody>
      </p:sp>
      <p:pic>
        <p:nvPicPr>
          <p:cNvPr id="8" name="Picture 7">
            <a:extLst>
              <a:ext uri="{FF2B5EF4-FFF2-40B4-BE49-F238E27FC236}">
                <a16:creationId xmlns:a16="http://schemas.microsoft.com/office/drawing/2014/main" id="{CAFC102A-E040-79B4-47C5-A5C0FF368389}"/>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5499" y="6425773"/>
            <a:ext cx="1261640" cy="360468"/>
          </a:xfrm>
          <a:prstGeom prst="rect">
            <a:avLst/>
          </a:prstGeom>
        </p:spPr>
      </p:pic>
    </p:spTree>
    <p:extLst>
      <p:ext uri="{BB962C8B-B14F-4D97-AF65-F5344CB8AC3E}">
        <p14:creationId xmlns:p14="http://schemas.microsoft.com/office/powerpoint/2010/main" val="2531661038"/>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Aptos" panose="020B0004020202020204" pitchFamily="34" charset="0"/>
          <a:ea typeface="+mj-ea"/>
          <a:cs typeface="+mj-cs"/>
        </a:defRPr>
      </a:lvl1pPr>
    </p:titleStyle>
    <p:bodyStyle>
      <a:lvl1pPr marL="342900" indent="-342900" algn="l" defTabSz="914400" rtl="0" eaLnBrk="1" latinLnBrk="0" hangingPunct="1">
        <a:lnSpc>
          <a:spcPct val="90000"/>
        </a:lnSpc>
        <a:spcBef>
          <a:spcPts val="1200"/>
        </a:spcBef>
        <a:spcAft>
          <a:spcPts val="200"/>
        </a:spcAft>
        <a:buClr>
          <a:schemeClr val="tx1"/>
        </a:buClr>
        <a:buSzPct val="100000"/>
        <a:buFont typeface="Arial" panose="020B0604020202020204" pitchFamily="34" charset="0"/>
        <a:buChar char="•"/>
        <a:defRPr sz="3600" kern="1200" baseline="0">
          <a:solidFill>
            <a:schemeClr val="tx1">
              <a:lumMod val="75000"/>
              <a:lumOff val="25000"/>
            </a:schemeClr>
          </a:solidFill>
          <a:latin typeface="Aptos" panose="020B0004020202020204" pitchFamily="34" charset="0"/>
          <a:ea typeface="+mn-ea"/>
          <a:cs typeface="+mn-cs"/>
        </a:defRPr>
      </a:lvl1pPr>
      <a:lvl2pPr marL="486918" indent="-285750" algn="l" defTabSz="914400" rtl="0" eaLnBrk="1" latinLnBrk="0" hangingPunct="1">
        <a:lnSpc>
          <a:spcPct val="90000"/>
        </a:lnSpc>
        <a:spcBef>
          <a:spcPts val="200"/>
        </a:spcBef>
        <a:spcAft>
          <a:spcPts val="400"/>
        </a:spcAft>
        <a:buClr>
          <a:schemeClr val="tx1"/>
        </a:buClr>
        <a:buFont typeface="Arial" panose="020B0604020202020204" pitchFamily="34" charset="0"/>
        <a:buChar char="•"/>
        <a:defRPr sz="3200" kern="1200" baseline="0">
          <a:solidFill>
            <a:schemeClr val="tx1">
              <a:lumMod val="75000"/>
              <a:lumOff val="25000"/>
            </a:schemeClr>
          </a:solidFill>
          <a:latin typeface="Aptos" panose="020B0004020202020204" pitchFamily="34" charset="0"/>
          <a:ea typeface="+mn-ea"/>
          <a:cs typeface="+mn-cs"/>
        </a:defRPr>
      </a:lvl2pPr>
      <a:lvl3pPr marL="669798" indent="-285750" algn="l" defTabSz="914400" rtl="0" eaLnBrk="1" latinLnBrk="0" hangingPunct="1">
        <a:lnSpc>
          <a:spcPct val="90000"/>
        </a:lnSpc>
        <a:spcBef>
          <a:spcPts val="200"/>
        </a:spcBef>
        <a:spcAft>
          <a:spcPts val="400"/>
        </a:spcAft>
        <a:buClr>
          <a:schemeClr val="tx1"/>
        </a:buClr>
        <a:buFont typeface="Arial" panose="020B0604020202020204" pitchFamily="34" charset="0"/>
        <a:buChar char="•"/>
        <a:defRPr sz="2800" kern="1200" baseline="0">
          <a:solidFill>
            <a:schemeClr val="tx1">
              <a:lumMod val="75000"/>
              <a:lumOff val="25000"/>
            </a:schemeClr>
          </a:solidFill>
          <a:latin typeface="Aptos" panose="020B0004020202020204" pitchFamily="34" charset="0"/>
          <a:ea typeface="+mn-ea"/>
          <a:cs typeface="+mn-cs"/>
        </a:defRPr>
      </a:lvl3pPr>
      <a:lvl4pPr marL="852678" indent="-285750" algn="l" defTabSz="914400" rtl="0" eaLnBrk="1" latinLnBrk="0" hangingPunct="1">
        <a:lnSpc>
          <a:spcPct val="90000"/>
        </a:lnSpc>
        <a:spcBef>
          <a:spcPts val="200"/>
        </a:spcBef>
        <a:spcAft>
          <a:spcPts val="400"/>
        </a:spcAft>
        <a:buClr>
          <a:schemeClr val="tx1"/>
        </a:buClr>
        <a:buFont typeface="Arial" panose="020B0604020202020204" pitchFamily="34" charset="0"/>
        <a:buChar char="•"/>
        <a:defRPr sz="2400" kern="1200" baseline="0">
          <a:solidFill>
            <a:schemeClr val="tx1">
              <a:lumMod val="75000"/>
              <a:lumOff val="25000"/>
            </a:schemeClr>
          </a:solidFill>
          <a:latin typeface="Aptos" panose="020B0004020202020204" pitchFamily="34" charset="0"/>
          <a:ea typeface="+mn-ea"/>
          <a:cs typeface="+mn-cs"/>
        </a:defRPr>
      </a:lvl4pPr>
      <a:lvl5pPr marL="1035558" indent="-285750" algn="l" defTabSz="914400" rtl="0" eaLnBrk="1" latinLnBrk="0" hangingPunct="1">
        <a:lnSpc>
          <a:spcPct val="90000"/>
        </a:lnSpc>
        <a:spcBef>
          <a:spcPts val="200"/>
        </a:spcBef>
        <a:spcAft>
          <a:spcPts val="400"/>
        </a:spcAft>
        <a:buClr>
          <a:schemeClr val="tx1"/>
        </a:buClr>
        <a:buFont typeface="Arial" panose="020B0604020202020204" pitchFamily="34" charset="0"/>
        <a:buChar char="•"/>
        <a:defRPr sz="2000" kern="1200" baseline="0">
          <a:solidFill>
            <a:schemeClr val="tx1">
              <a:lumMod val="75000"/>
              <a:lumOff val="25000"/>
            </a:schemeClr>
          </a:solidFill>
          <a:latin typeface="Aptos" panose="020B0004020202020204" pitchFamily="34" charset="0"/>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C5B175FD-D4A1-7EC3-3686-A4124B06135F}"/>
              </a:ext>
            </a:extLst>
          </p:cNvPr>
          <p:cNvSpPr>
            <a:spLocks noGrp="1"/>
          </p:cNvSpPr>
          <p:nvPr>
            <p:ph type="subTitle" idx="1"/>
          </p:nvPr>
        </p:nvSpPr>
        <p:spPr>
          <a:xfrm>
            <a:off x="0" y="4700357"/>
            <a:ext cx="12192000" cy="1404594"/>
          </a:xfrm>
        </p:spPr>
        <p:txBody>
          <a:bodyPr vert="horz" lIns="0" tIns="45720" rIns="0" bIns="45720" rtlCol="0" anchor="t">
            <a:normAutofit fontScale="25000" lnSpcReduction="20000"/>
          </a:bodyPr>
          <a:lstStyle/>
          <a:p>
            <a:pPr marL="0" indent="0">
              <a:buNone/>
            </a:pPr>
            <a:endParaRPr lang="en-US" sz="2100" b="1" dirty="0">
              <a:solidFill>
                <a:schemeClr val="bg1"/>
              </a:solidFill>
              <a:effectLst>
                <a:outerShdw blurRad="38100" dist="38100" dir="2700000" algn="tl">
                  <a:srgbClr val="000000">
                    <a:alpha val="43137"/>
                  </a:srgbClr>
                </a:outerShdw>
              </a:effectLst>
            </a:endParaRPr>
          </a:p>
          <a:p>
            <a:pPr marL="0" indent="0">
              <a:buNone/>
            </a:pPr>
            <a:r>
              <a:rPr lang="en-US" sz="9000" b="1" dirty="0">
                <a:solidFill>
                  <a:schemeClr val="bg1"/>
                </a:solidFill>
                <a:effectLst>
                  <a:outerShdw blurRad="38100" dist="38100" dir="2700000" algn="tl">
                    <a:srgbClr val="000000">
                      <a:alpha val="43137"/>
                    </a:srgbClr>
                  </a:outerShdw>
                </a:effectLst>
              </a:rPr>
              <a:t>City of Dunwoody / Budget Retreat</a:t>
            </a:r>
          </a:p>
          <a:p>
            <a:pPr marL="0" indent="0">
              <a:buNone/>
            </a:pPr>
            <a:r>
              <a:rPr lang="en-US" sz="9000" b="1" dirty="0">
                <a:solidFill>
                  <a:schemeClr val="bg1"/>
                </a:solidFill>
                <a:effectLst>
                  <a:outerShdw blurRad="38100" dist="38100" dir="2700000" algn="tl">
                    <a:srgbClr val="000000">
                      <a:alpha val="43137"/>
                    </a:srgbClr>
                  </a:outerShdw>
                </a:effectLst>
                <a:latin typeface="Aptos"/>
              </a:rPr>
              <a:t>Communications</a:t>
            </a:r>
          </a:p>
          <a:p>
            <a:pPr marL="0" indent="0">
              <a:buNone/>
            </a:pPr>
            <a:r>
              <a:rPr lang="en-US" sz="5100" b="1" dirty="0">
                <a:solidFill>
                  <a:schemeClr val="bg1"/>
                </a:solidFill>
                <a:effectLst>
                  <a:outerShdw blurRad="38100" dist="38100" dir="2700000" algn="tl">
                    <a:srgbClr val="000000">
                      <a:alpha val="43137"/>
                    </a:srgbClr>
                  </a:outerShdw>
                </a:effectLst>
                <a:latin typeface="Aptos"/>
              </a:rPr>
              <a:t>September 30, 2026</a:t>
            </a:r>
          </a:p>
        </p:txBody>
      </p:sp>
    </p:spTree>
    <p:extLst>
      <p:ext uri="{BB962C8B-B14F-4D97-AF65-F5344CB8AC3E}">
        <p14:creationId xmlns:p14="http://schemas.microsoft.com/office/powerpoint/2010/main" val="2804837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A4925-BFAA-FAE9-87C4-CCBF2E1F1D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86A1E5-B0FA-C39B-596A-4F3E26D0FD1B}"/>
              </a:ext>
            </a:extLst>
          </p:cNvPr>
          <p:cNvSpPr>
            <a:spLocks noGrp="1"/>
          </p:cNvSpPr>
          <p:nvPr>
            <p:ph type="title"/>
          </p:nvPr>
        </p:nvSpPr>
        <p:spPr>
          <a:xfrm>
            <a:off x="961544" y="276020"/>
            <a:ext cx="10271992" cy="702302"/>
          </a:xfrm>
        </p:spPr>
        <p:txBody>
          <a:bodyPr>
            <a:normAutofit fontScale="90000"/>
          </a:bodyPr>
          <a:lstStyle/>
          <a:p>
            <a:r>
              <a:rPr lang="en-US" b="1" dirty="0">
                <a:solidFill>
                  <a:srgbClr val="000000">
                    <a:lumMod val="75000"/>
                    <a:lumOff val="25000"/>
                  </a:srgbClr>
                </a:solidFill>
              </a:rPr>
              <a:t>Communications </a:t>
            </a:r>
            <a:r>
              <a:rPr kumimoji="0" lang="en-US" sz="4800" b="1" i="0" u="none" strike="noStrike" kern="1200" cap="none" spc="-50" normalizeH="0" baseline="0" noProof="0" dirty="0">
                <a:ln>
                  <a:noFill/>
                </a:ln>
                <a:solidFill>
                  <a:srgbClr val="000000">
                    <a:lumMod val="75000"/>
                    <a:lumOff val="25000"/>
                  </a:srgbClr>
                </a:solidFill>
                <a:effectLst/>
                <a:uLnTx/>
                <a:uFillTx/>
                <a:latin typeface="Aptos" panose="020B0004020202020204" pitchFamily="34" charset="0"/>
                <a:ea typeface="+mj-ea"/>
                <a:cs typeface="+mj-cs"/>
              </a:rPr>
              <a:t>– Proposed 2027 Budget</a:t>
            </a:r>
            <a:endParaRPr lang="en-US" b="1" dirty="0"/>
          </a:p>
        </p:txBody>
      </p:sp>
      <p:sp>
        <p:nvSpPr>
          <p:cNvPr id="4" name="Slide Number Placeholder 3">
            <a:extLst>
              <a:ext uri="{FF2B5EF4-FFF2-40B4-BE49-F238E27FC236}">
                <a16:creationId xmlns:a16="http://schemas.microsoft.com/office/drawing/2014/main" id="{68D6726B-54E6-9566-C78C-6304D8CA1A62}"/>
              </a:ext>
            </a:extLst>
          </p:cNvPr>
          <p:cNvSpPr>
            <a:spLocks noGrp="1"/>
          </p:cNvSpPr>
          <p:nvPr>
            <p:ph type="sldNum" sz="quarter" idx="12"/>
          </p:nvPr>
        </p:nvSpPr>
        <p:spPr/>
        <p:txBody>
          <a:bodyPr/>
          <a:lstStyle/>
          <a:p>
            <a:fld id="{D19078D7-48D9-421F-BB58-077BD35B5BA3}" type="slidenum">
              <a:rPr lang="en-US" smtClean="0"/>
              <a:t>2</a:t>
            </a:fld>
            <a:endParaRPr lang="en-US"/>
          </a:p>
        </p:txBody>
      </p:sp>
      <p:sp>
        <p:nvSpPr>
          <p:cNvPr id="7" name="TextBox 6">
            <a:extLst>
              <a:ext uri="{FF2B5EF4-FFF2-40B4-BE49-F238E27FC236}">
                <a16:creationId xmlns:a16="http://schemas.microsoft.com/office/drawing/2014/main" id="{C51FB5CC-81D2-4E49-C94A-1DC62432AB6D}"/>
              </a:ext>
            </a:extLst>
          </p:cNvPr>
          <p:cNvSpPr txBox="1"/>
          <p:nvPr/>
        </p:nvSpPr>
        <p:spPr>
          <a:xfrm>
            <a:off x="1005201" y="1099881"/>
            <a:ext cx="10422294" cy="4893647"/>
          </a:xfrm>
          <a:prstGeom prst="rect">
            <a:avLst/>
          </a:prstGeom>
          <a:noFill/>
        </p:spPr>
        <p:txBody>
          <a:bodyPr wrap="square" lIns="91440" tIns="45720" rIns="91440" bIns="45720" rtlCol="0" anchor="t">
            <a:spAutoFit/>
          </a:bodyPr>
          <a:lstStyle/>
          <a:p>
            <a:r>
              <a:rPr lang="en-US" sz="2000" b="1" dirty="0">
                <a:latin typeface="Aptos"/>
              </a:rPr>
              <a:t>Mission</a:t>
            </a:r>
            <a:r>
              <a:rPr lang="en-US" sz="2000" dirty="0">
                <a:latin typeface="Aptos"/>
              </a:rPr>
              <a:t>: To strengthen trust and pride in the City of Dunwoody through timely and strategic communications that connect residents to City services, celebrate our community, and share our vision for the future.</a:t>
            </a:r>
          </a:p>
          <a:p>
            <a:endParaRPr lang="en-US" sz="2000" dirty="0">
              <a:latin typeface="Aptos"/>
            </a:endParaRPr>
          </a:p>
          <a:p>
            <a:r>
              <a:rPr lang="en-US" sz="2400" b="1" dirty="0">
                <a:latin typeface="Aptos"/>
                <a:ea typeface="Calibri"/>
                <a:cs typeface="Calibri"/>
              </a:rPr>
              <a:t>Total Budget</a:t>
            </a:r>
            <a:r>
              <a:rPr lang="en-US" sz="2400" dirty="0">
                <a:latin typeface="Aptos"/>
                <a:ea typeface="Calibri"/>
                <a:cs typeface="Calibri"/>
              </a:rPr>
              <a:t>: $582,845</a:t>
            </a:r>
          </a:p>
          <a:p>
            <a:r>
              <a:rPr lang="en-US" sz="2400" b="1" dirty="0">
                <a:latin typeface="Aptos"/>
                <a:ea typeface="Calibri"/>
                <a:cs typeface="Calibri"/>
              </a:rPr>
              <a:t>2 Positions</a:t>
            </a:r>
            <a:r>
              <a:rPr lang="en-US" sz="2400" dirty="0">
                <a:latin typeface="Aptos"/>
                <a:ea typeface="Calibri"/>
                <a:cs typeface="Calibri"/>
              </a:rPr>
              <a:t>:  Communications Director &amp; Communications Manager</a:t>
            </a:r>
          </a:p>
          <a:p>
            <a:endParaRPr lang="en-US" sz="2400" dirty="0">
              <a:latin typeface="Aptos"/>
              <a:ea typeface="Calibri"/>
              <a:cs typeface="Calibri"/>
            </a:endParaRPr>
          </a:p>
          <a:p>
            <a:r>
              <a:rPr lang="en-US" sz="2000" b="1" dirty="0">
                <a:latin typeface="Aptos"/>
                <a:ea typeface="Calibri"/>
                <a:cs typeface="Calibri"/>
              </a:rPr>
              <a:t>Responsibilities: </a:t>
            </a:r>
            <a:r>
              <a:rPr lang="en-US" sz="2000" dirty="0">
                <a:latin typeface="Aptos"/>
                <a:ea typeface="Calibri"/>
                <a:cs typeface="Calibri"/>
              </a:rPr>
              <a:t>Dunwoody Digest, D-news, media relations, press releases, video, social media, website, advertising, graphic design, City Manager’s newsletter, Dunwoody 101, Holiday HQ, Youth City Council, Dunwoody VIPS volunteer newsletter, KPI reports, Budget Book, and ADA web compliance.</a:t>
            </a:r>
          </a:p>
          <a:p>
            <a:endParaRPr lang="en-US" sz="2000" dirty="0">
              <a:latin typeface="Calibri"/>
              <a:ea typeface="Calibri"/>
              <a:cs typeface="Calibri"/>
            </a:endParaRPr>
          </a:p>
          <a:p>
            <a:r>
              <a:rPr lang="en-US" sz="2000" dirty="0">
                <a:latin typeface="Aptos"/>
              </a:rPr>
              <a:t>We share responsibility across most communications functions, while each role provides primary leadership in specific areas based on expertise and capacity. </a:t>
            </a:r>
          </a:p>
          <a:p>
            <a:endParaRPr lang="en-US" sz="2000" dirty="0">
              <a:latin typeface="Aptos"/>
            </a:endParaRPr>
          </a:p>
        </p:txBody>
      </p:sp>
    </p:spTree>
    <p:extLst>
      <p:ext uri="{BB962C8B-B14F-4D97-AF65-F5344CB8AC3E}">
        <p14:creationId xmlns:p14="http://schemas.microsoft.com/office/powerpoint/2010/main" val="2921328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EED87-7CE6-B1BE-7AB3-D9ED0E087A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3D26C4-20C0-3BE4-3ACD-B5D81952C04B}"/>
              </a:ext>
            </a:extLst>
          </p:cNvPr>
          <p:cNvSpPr>
            <a:spLocks noGrp="1"/>
          </p:cNvSpPr>
          <p:nvPr>
            <p:ph type="title"/>
          </p:nvPr>
        </p:nvSpPr>
        <p:spPr>
          <a:xfrm>
            <a:off x="919209" y="286603"/>
            <a:ext cx="10351463" cy="702302"/>
          </a:xfrm>
        </p:spPr>
        <p:txBody>
          <a:bodyPr>
            <a:normAutofit fontScale="90000"/>
          </a:bodyPr>
          <a:lstStyle/>
          <a:p>
            <a:r>
              <a:rPr lang="en-US" b="1" dirty="0"/>
              <a:t>Communications – Proposed 2027 Budget</a:t>
            </a:r>
          </a:p>
        </p:txBody>
      </p:sp>
      <p:sp>
        <p:nvSpPr>
          <p:cNvPr id="4" name="Slide Number Placeholder 3">
            <a:extLst>
              <a:ext uri="{FF2B5EF4-FFF2-40B4-BE49-F238E27FC236}">
                <a16:creationId xmlns:a16="http://schemas.microsoft.com/office/drawing/2014/main" id="{376CD368-C24F-F249-E8AF-80B65556B825}"/>
              </a:ext>
            </a:extLst>
          </p:cNvPr>
          <p:cNvSpPr>
            <a:spLocks noGrp="1"/>
          </p:cNvSpPr>
          <p:nvPr>
            <p:ph type="sldNum" sz="quarter" idx="12"/>
          </p:nvPr>
        </p:nvSpPr>
        <p:spPr/>
        <p:txBody>
          <a:bodyPr/>
          <a:lstStyle/>
          <a:p>
            <a:fld id="{D19078D7-48D9-421F-BB58-077BD35B5BA3}" type="slidenum">
              <a:rPr lang="en-US" smtClean="0"/>
              <a:t>3</a:t>
            </a:fld>
            <a:endParaRPr lang="en-US"/>
          </a:p>
        </p:txBody>
      </p:sp>
      <p:sp>
        <p:nvSpPr>
          <p:cNvPr id="3" name="TextBox 2">
            <a:extLst>
              <a:ext uri="{FF2B5EF4-FFF2-40B4-BE49-F238E27FC236}">
                <a16:creationId xmlns:a16="http://schemas.microsoft.com/office/drawing/2014/main" id="{C4D623F4-8AB9-F8CC-0595-32C8FC5DC9C5}"/>
              </a:ext>
            </a:extLst>
          </p:cNvPr>
          <p:cNvSpPr txBox="1"/>
          <p:nvPr/>
        </p:nvSpPr>
        <p:spPr>
          <a:xfrm>
            <a:off x="1039599" y="988905"/>
            <a:ext cx="11069428" cy="10248960"/>
          </a:xfrm>
          <a:prstGeom prst="rect">
            <a:avLst/>
          </a:prstGeom>
          <a:noFill/>
        </p:spPr>
        <p:txBody>
          <a:bodyPr wrap="square" lIns="91440" tIns="45720" rIns="91440" bIns="45720" rtlCol="0" anchor="t">
            <a:spAutoFit/>
          </a:bodyPr>
          <a:lstStyle/>
          <a:p>
            <a:pPr marL="457200" indent="-457200">
              <a:buFont typeface="Arial" panose="020B0604020202020204" pitchFamily="34" charset="0"/>
              <a:buChar char="•"/>
            </a:pPr>
            <a:r>
              <a:rPr lang="en-US" sz="2800" dirty="0">
                <a:latin typeface="Aptos"/>
              </a:rPr>
              <a:t>Operations: $145,235</a:t>
            </a:r>
          </a:p>
          <a:p>
            <a:pPr marL="1371600" lvl="2" indent="-457200">
              <a:buFont typeface="Arial" panose="020B0604020202020204" pitchFamily="34" charset="0"/>
              <a:buChar char="•"/>
            </a:pPr>
            <a:endParaRPr lang="en-US" sz="2800" dirty="0">
              <a:latin typeface="Aptos" panose="020B0004020202020204" pitchFamily="34" charset="0"/>
            </a:endParaRPr>
          </a:p>
          <a:p>
            <a:pPr marL="1371600" lvl="2" indent="-457200">
              <a:buFont typeface="Wingdings" panose="020B0604020202020204" pitchFamily="34" charset="0"/>
              <a:buChar char="ü"/>
            </a:pPr>
            <a:r>
              <a:rPr lang="en-US" sz="2400" dirty="0">
                <a:latin typeface="Aptos" panose="020B0004020202020204" pitchFamily="34" charset="0"/>
              </a:rPr>
              <a:t>Website: $14,734 for hosting, $5K ADA compliance crawl</a:t>
            </a:r>
          </a:p>
          <a:p>
            <a:pPr marL="1371600" lvl="2" indent="-457200">
              <a:buFont typeface="Wingdings" panose="020B0604020202020204" pitchFamily="34" charset="0"/>
              <a:buChar char="ü"/>
            </a:pPr>
            <a:r>
              <a:rPr lang="en-US" sz="2400" dirty="0">
                <a:latin typeface="Aptos" panose="020B0004020202020204" pitchFamily="34" charset="0"/>
              </a:rPr>
              <a:t>Advertising: $15,000</a:t>
            </a:r>
          </a:p>
          <a:p>
            <a:pPr marL="1371600" lvl="2" indent="-457200">
              <a:buFont typeface="Wingdings" panose="020B0604020202020204" pitchFamily="34" charset="0"/>
              <a:buChar char="ü"/>
            </a:pPr>
            <a:r>
              <a:rPr lang="en-US" sz="2400" dirty="0">
                <a:latin typeface="Aptos" panose="020B0004020202020204" pitchFamily="34" charset="0"/>
              </a:rPr>
              <a:t>Dunwoody Digest: $70K for 4 issues: printing cost remains stable (roughly $10K for 23K copies); postage has increased by about 15 percent</a:t>
            </a:r>
          </a:p>
          <a:p>
            <a:pPr marL="1371600" lvl="2" indent="-457200">
              <a:buFont typeface="Wingdings" panose="020B0604020202020204" pitchFamily="34" charset="0"/>
              <a:buChar char="ü"/>
            </a:pPr>
            <a:r>
              <a:rPr lang="en-US" sz="2400" dirty="0">
                <a:latin typeface="Aptos" panose="020B0004020202020204" pitchFamily="34" charset="0"/>
              </a:rPr>
              <a:t>Holiday HQ snowflakes &amp; banners: $14,875 (41 snowflakes)</a:t>
            </a:r>
          </a:p>
          <a:p>
            <a:pPr marL="1371600" lvl="2" indent="-457200">
              <a:buFont typeface="Wingdings" panose="020B0604020202020204" pitchFamily="34" charset="0"/>
              <a:buChar char="ü"/>
            </a:pPr>
            <a:r>
              <a:rPr lang="en-US" sz="2400" dirty="0">
                <a:latin typeface="Aptos" panose="020B0004020202020204" pitchFamily="34" charset="0"/>
              </a:rPr>
              <a:t>Dunwoody 101: $3,800 (2x a year)</a:t>
            </a:r>
          </a:p>
          <a:p>
            <a:pPr marL="1371600" lvl="2" indent="-457200">
              <a:buFont typeface="Wingdings" panose="020B0604020202020204" pitchFamily="34" charset="0"/>
              <a:buChar char="ü"/>
            </a:pPr>
            <a:r>
              <a:rPr lang="en-US" sz="2400" dirty="0">
                <a:latin typeface="Aptos" panose="020B0004020202020204" pitchFamily="34" charset="0"/>
              </a:rPr>
              <a:t>Media tracking: $4,500</a:t>
            </a:r>
          </a:p>
          <a:p>
            <a:pPr marL="1371600" lvl="2" indent="-457200">
              <a:buFont typeface="Arial" panose="020B0604020202020204" pitchFamily="34" charset="0"/>
              <a:buChar char="•"/>
            </a:pPr>
            <a:endParaRPr lang="en-US" sz="2800" dirty="0">
              <a:latin typeface="Aptos" panose="020B0004020202020204" pitchFamily="34" charset="0"/>
            </a:endParaRPr>
          </a:p>
          <a:p>
            <a:pPr lvl="0"/>
            <a:r>
              <a:rPr lang="en-US" sz="2000" u="sng" dirty="0">
                <a:latin typeface="Aptos"/>
              </a:rPr>
              <a:t>Savings</a:t>
            </a:r>
            <a:r>
              <a:rPr lang="en-US" sz="2000" dirty="0">
                <a:latin typeface="Aptos"/>
              </a:rPr>
              <a:t>: Dropped Dunwoody App (-</a:t>
            </a:r>
            <a:r>
              <a:rPr lang="en-US" sz="2000" dirty="0"/>
              <a:t>$1068), Canceled music subscription (-$715), Dropped media tracking subscription to lower level (-$2750), Switched to new website popups platform (-$1,080)</a:t>
            </a:r>
            <a:endParaRPr lang="en-US" sz="2000" dirty="0">
              <a:ea typeface="Calibri"/>
              <a:cs typeface="Calibri"/>
            </a:endParaRPr>
          </a:p>
          <a:p>
            <a:pPr marL="1371600" lvl="2" indent="-457200">
              <a:buFont typeface="Arial" panose="020B0604020202020204" pitchFamily="34" charset="0"/>
              <a:buChar char="•"/>
            </a:pPr>
            <a:endParaRPr lang="en-US" sz="2800" dirty="0">
              <a:latin typeface="Aptos" panose="020B0004020202020204" pitchFamily="34" charset="0"/>
            </a:endParaRPr>
          </a:p>
          <a:p>
            <a:pPr marL="1371600" lvl="2" indent="-457200">
              <a:buFont typeface="Arial" panose="020B0604020202020204" pitchFamily="34" charset="0"/>
              <a:buChar char="•"/>
            </a:pPr>
            <a:endParaRPr lang="en-US" sz="2800" dirty="0">
              <a:latin typeface="Aptos" panose="020B0004020202020204" pitchFamily="34" charset="0"/>
            </a:endParaRPr>
          </a:p>
          <a:p>
            <a:pPr marL="914400" lvl="1" indent="-457200">
              <a:buFont typeface="Arial" panose="020B0604020202020204" pitchFamily="34" charset="0"/>
              <a:buChar char="•"/>
            </a:pPr>
            <a:endParaRPr lang="en-US" sz="2800" dirty="0">
              <a:latin typeface="Aptos" panose="020B0004020202020204" pitchFamily="34" charset="0"/>
            </a:endParaRPr>
          </a:p>
          <a:p>
            <a:pPr marL="457200" indent="-457200">
              <a:buFont typeface="Arial" panose="020B0604020202020204" pitchFamily="34" charset="0"/>
              <a:buChar char="•"/>
            </a:pPr>
            <a:endParaRPr lang="en-US" sz="2800" dirty="0">
              <a:latin typeface="Aptos" panose="020B0004020202020204" pitchFamily="34" charset="0"/>
            </a:endParaRPr>
          </a:p>
          <a:p>
            <a:pPr marL="914400" lvl="1" indent="-457200">
              <a:buFont typeface="Arial" panose="020B0604020202020204" pitchFamily="34" charset="0"/>
              <a:buChar char="•"/>
            </a:pPr>
            <a:endParaRPr lang="en-US" sz="2800" dirty="0">
              <a:latin typeface="Aptos" panose="020B0004020202020204" pitchFamily="34" charset="0"/>
            </a:endParaRPr>
          </a:p>
          <a:p>
            <a:pPr marL="457200" indent="-457200">
              <a:buFont typeface="Arial" panose="020B0604020202020204" pitchFamily="34" charset="0"/>
              <a:buChar char="•"/>
            </a:pPr>
            <a:endParaRPr lang="en-US" sz="2800" dirty="0">
              <a:latin typeface="Aptos" panose="020B0004020202020204" pitchFamily="34" charset="0"/>
            </a:endParaRPr>
          </a:p>
          <a:p>
            <a:endParaRPr lang="en-US" sz="2800" dirty="0">
              <a:latin typeface="Aptos"/>
            </a:endParaRPr>
          </a:p>
          <a:p>
            <a:pPr marL="914400" lvl="1" indent="-457200">
              <a:buFont typeface="Arial" panose="020B0604020202020204" pitchFamily="34" charset="0"/>
              <a:buChar char="•"/>
            </a:pPr>
            <a:endParaRPr lang="en-US" sz="2800" dirty="0">
              <a:latin typeface="Aptos"/>
            </a:endParaRPr>
          </a:p>
          <a:p>
            <a:pPr marL="914400" lvl="1" indent="-457200">
              <a:buFont typeface="Arial" panose="020B0604020202020204" pitchFamily="34" charset="0"/>
              <a:buChar char="•"/>
            </a:pPr>
            <a:endParaRPr lang="en-US" sz="2800" dirty="0">
              <a:latin typeface="Aptos"/>
            </a:endParaRPr>
          </a:p>
          <a:p>
            <a:pPr marL="457200" indent="-457200">
              <a:buFont typeface="Arial" panose="020B0604020202020204" pitchFamily="34" charset="0"/>
              <a:buChar char="•"/>
            </a:pPr>
            <a:endParaRPr lang="en-US" sz="2800" dirty="0">
              <a:latin typeface="Aptos" panose="020B0004020202020204" pitchFamily="34" charset="0"/>
            </a:endParaRPr>
          </a:p>
          <a:p>
            <a:pPr marL="457200" indent="-457200">
              <a:buFont typeface="Arial" panose="020B0604020202020204" pitchFamily="34" charset="0"/>
              <a:buChar char="•"/>
            </a:pPr>
            <a:endParaRPr lang="en-US" sz="2800" dirty="0">
              <a:latin typeface="Aptos" panose="020B0004020202020204" pitchFamily="34" charset="0"/>
            </a:endParaRPr>
          </a:p>
          <a:p>
            <a:endParaRPr lang="en-US" dirty="0"/>
          </a:p>
          <a:p>
            <a:endParaRPr lang="en-US" dirty="0"/>
          </a:p>
        </p:txBody>
      </p:sp>
    </p:spTree>
    <p:extLst>
      <p:ext uri="{BB962C8B-B14F-4D97-AF65-F5344CB8AC3E}">
        <p14:creationId xmlns:p14="http://schemas.microsoft.com/office/powerpoint/2010/main" val="25427956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2CE92-3277-C652-F95E-9F85E79BA1FA}"/>
              </a:ext>
            </a:extLst>
          </p:cNvPr>
          <p:cNvSpPr>
            <a:spLocks noGrp="1"/>
          </p:cNvSpPr>
          <p:nvPr>
            <p:ph type="title"/>
          </p:nvPr>
        </p:nvSpPr>
        <p:spPr>
          <a:xfrm>
            <a:off x="802640" y="286603"/>
            <a:ext cx="10535920" cy="1430437"/>
          </a:xfrm>
        </p:spPr>
        <p:txBody>
          <a:bodyPr/>
          <a:lstStyle/>
          <a:p>
            <a:r>
              <a:rPr lang="en-US" b="1" dirty="0">
                <a:latin typeface="Aptos"/>
              </a:rPr>
              <a:t>Communications – Quick Comparison</a:t>
            </a:r>
            <a:endParaRPr lang="en-US" b="1" dirty="0"/>
          </a:p>
        </p:txBody>
      </p:sp>
      <p:sp>
        <p:nvSpPr>
          <p:cNvPr id="5" name="Slide Number Placeholder 4">
            <a:extLst>
              <a:ext uri="{FF2B5EF4-FFF2-40B4-BE49-F238E27FC236}">
                <a16:creationId xmlns:a16="http://schemas.microsoft.com/office/drawing/2014/main" id="{843ACB01-C866-5B10-6974-57946D60B355}"/>
              </a:ext>
            </a:extLst>
          </p:cNvPr>
          <p:cNvSpPr>
            <a:spLocks noGrp="1"/>
          </p:cNvSpPr>
          <p:nvPr>
            <p:ph type="sldNum" sz="quarter" idx="12"/>
          </p:nvPr>
        </p:nvSpPr>
        <p:spPr/>
        <p:txBody>
          <a:bodyPr/>
          <a:lstStyle/>
          <a:p>
            <a:fld id="{A5E2F8EF-BB61-4BB6-AF82-B4F0A683C0A1}" type="slidenum">
              <a:rPr lang="en-US" smtClean="0"/>
              <a:t>4</a:t>
            </a:fld>
            <a:endParaRPr lang="en-US"/>
          </a:p>
        </p:txBody>
      </p:sp>
      <p:graphicFrame>
        <p:nvGraphicFramePr>
          <p:cNvPr id="3" name="Table 2">
            <a:extLst>
              <a:ext uri="{FF2B5EF4-FFF2-40B4-BE49-F238E27FC236}">
                <a16:creationId xmlns:a16="http://schemas.microsoft.com/office/drawing/2014/main" id="{55ED1B50-CB67-BF95-0784-FE1E99EE5E43}"/>
              </a:ext>
            </a:extLst>
          </p:cNvPr>
          <p:cNvGraphicFramePr>
            <a:graphicFrameLocks noGrp="1"/>
          </p:cNvGraphicFramePr>
          <p:nvPr>
            <p:extLst>
              <p:ext uri="{D42A27DB-BD31-4B8C-83A1-F6EECF244321}">
                <p14:modId xmlns:p14="http://schemas.microsoft.com/office/powerpoint/2010/main" val="1629840711"/>
              </p:ext>
            </p:extLst>
          </p:nvPr>
        </p:nvGraphicFramePr>
        <p:xfrm>
          <a:off x="1144524" y="1965960"/>
          <a:ext cx="9902951" cy="3977640"/>
        </p:xfrm>
        <a:graphic>
          <a:graphicData uri="http://schemas.openxmlformats.org/drawingml/2006/table">
            <a:tbl>
              <a:tblPr firstRow="1" firstCol="1" bandRow="1"/>
              <a:tblGrid>
                <a:gridCol w="1573956">
                  <a:extLst>
                    <a:ext uri="{9D8B030D-6E8A-4147-A177-3AD203B41FA5}">
                      <a16:colId xmlns:a16="http://schemas.microsoft.com/office/drawing/2014/main" val="3593870154"/>
                    </a:ext>
                  </a:extLst>
                </a:gridCol>
                <a:gridCol w="2334643">
                  <a:extLst>
                    <a:ext uri="{9D8B030D-6E8A-4147-A177-3AD203B41FA5}">
                      <a16:colId xmlns:a16="http://schemas.microsoft.com/office/drawing/2014/main" val="3607127661"/>
                    </a:ext>
                  </a:extLst>
                </a:gridCol>
                <a:gridCol w="1640560">
                  <a:extLst>
                    <a:ext uri="{9D8B030D-6E8A-4147-A177-3AD203B41FA5}">
                      <a16:colId xmlns:a16="http://schemas.microsoft.com/office/drawing/2014/main" val="1777215001"/>
                    </a:ext>
                  </a:extLst>
                </a:gridCol>
                <a:gridCol w="4353792">
                  <a:extLst>
                    <a:ext uri="{9D8B030D-6E8A-4147-A177-3AD203B41FA5}">
                      <a16:colId xmlns:a16="http://schemas.microsoft.com/office/drawing/2014/main" val="186522983"/>
                    </a:ext>
                  </a:extLst>
                </a:gridCol>
              </a:tblGrid>
              <a:tr h="356616">
                <a:tc>
                  <a:txBody>
                    <a:bodyPr/>
                    <a:lstStyle/>
                    <a:p>
                      <a:pPr marL="0" marR="0" algn="l">
                        <a:lnSpc>
                          <a:spcPct val="115000"/>
                        </a:lnSpc>
                        <a:spcBef>
                          <a:spcPts val="600"/>
                        </a:spcBef>
                        <a:spcAft>
                          <a:spcPts val="800"/>
                        </a:spcAft>
                        <a:buNone/>
                      </a:pPr>
                      <a:r>
                        <a:rPr lang="en-US" sz="1400" b="1" kern="100" dirty="0">
                          <a:solidFill>
                            <a:srgbClr val="FFFFFF"/>
                          </a:solidFill>
                          <a:effectLst/>
                          <a:latin typeface="Aptos" panose="020B0004020202020204" pitchFamily="34" charset="0"/>
                          <a:ea typeface="Aptos" panose="020B0004020202020204" pitchFamily="34" charset="0"/>
                          <a:cs typeface="Times New Roman" panose="02020603050405020304" pitchFamily="18" charset="0"/>
                        </a:rPr>
                        <a:t>City</a:t>
                      </a:r>
                      <a:endParaRPr lang="en-US" sz="12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002060"/>
                    </a:solidFill>
                  </a:tcPr>
                </a:tc>
                <a:tc>
                  <a:txBody>
                    <a:bodyPr/>
                    <a:lstStyle/>
                    <a:p>
                      <a:pPr marL="0" marR="0" algn="ctr">
                        <a:lnSpc>
                          <a:spcPct val="115000"/>
                        </a:lnSpc>
                        <a:spcBef>
                          <a:spcPts val="600"/>
                        </a:spcBef>
                        <a:spcAft>
                          <a:spcPts val="800"/>
                        </a:spcAft>
                        <a:buNone/>
                      </a:pPr>
                      <a:r>
                        <a:rPr lang="en-US" sz="1400" b="1" kern="100">
                          <a:solidFill>
                            <a:srgbClr val="FFFFFF"/>
                          </a:solidFill>
                          <a:effectLst/>
                          <a:latin typeface="Aptos" panose="020B0004020202020204" pitchFamily="34" charset="0"/>
                          <a:ea typeface="Aptos" panose="020B0004020202020204" pitchFamily="34" charset="0"/>
                          <a:cs typeface="Times New Roman" panose="02020603050405020304" pitchFamily="18" charset="0"/>
                        </a:rPr>
                        <a:t>Employees</a:t>
                      </a:r>
                      <a:endParaRPr lang="en-US" sz="1200" b="1"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002060"/>
                    </a:solidFill>
                  </a:tcPr>
                </a:tc>
                <a:tc>
                  <a:txBody>
                    <a:bodyPr/>
                    <a:lstStyle/>
                    <a:p>
                      <a:pPr marL="0" marR="0" algn="ctr">
                        <a:lnSpc>
                          <a:spcPct val="115000"/>
                        </a:lnSpc>
                        <a:spcBef>
                          <a:spcPts val="600"/>
                        </a:spcBef>
                        <a:spcAft>
                          <a:spcPts val="800"/>
                        </a:spcAft>
                        <a:buNone/>
                      </a:pPr>
                      <a:r>
                        <a:rPr lang="en-US" sz="1400" b="1" kern="100">
                          <a:solidFill>
                            <a:srgbClr val="FFFFFF"/>
                          </a:solidFill>
                          <a:effectLst/>
                          <a:latin typeface="Aptos" panose="020B0004020202020204" pitchFamily="34" charset="0"/>
                          <a:ea typeface="Aptos" panose="020B0004020202020204" pitchFamily="34" charset="0"/>
                          <a:cs typeface="Times New Roman" panose="02020603050405020304" pitchFamily="18" charset="0"/>
                        </a:rPr>
                        <a:t>Dept. Budget</a:t>
                      </a:r>
                      <a:endParaRPr lang="en-US" sz="1200" b="1"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002060"/>
                    </a:solidFill>
                  </a:tcPr>
                </a:tc>
                <a:tc>
                  <a:txBody>
                    <a:bodyPr/>
                    <a:lstStyle/>
                    <a:p>
                      <a:pPr marL="0" marR="0" algn="ctr">
                        <a:lnSpc>
                          <a:spcPct val="115000"/>
                        </a:lnSpc>
                        <a:spcBef>
                          <a:spcPts val="600"/>
                        </a:spcBef>
                        <a:spcAft>
                          <a:spcPts val="800"/>
                        </a:spcAft>
                        <a:buNone/>
                      </a:pPr>
                      <a:r>
                        <a:rPr lang="en-US" sz="1400" b="1" kern="100" dirty="0">
                          <a:solidFill>
                            <a:srgbClr val="FFFFFF"/>
                          </a:solidFill>
                          <a:effectLst/>
                          <a:latin typeface="Aptos" panose="020B0004020202020204" pitchFamily="34" charset="0"/>
                          <a:ea typeface="Aptos" panose="020B0004020202020204" pitchFamily="34" charset="0"/>
                          <a:cs typeface="Times New Roman" panose="02020603050405020304" pitchFamily="18" charset="0"/>
                        </a:rPr>
                        <a:t>Notes</a:t>
                      </a:r>
                      <a:endParaRPr lang="en-US" sz="12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002060"/>
                    </a:solidFill>
                  </a:tcPr>
                </a:tc>
                <a:extLst>
                  <a:ext uri="{0D108BD9-81ED-4DB2-BD59-A6C34878D82A}">
                    <a16:rowId xmlns:a16="http://schemas.microsoft.com/office/drawing/2014/main" val="3470965080"/>
                  </a:ext>
                </a:extLst>
              </a:tr>
              <a:tr h="352667">
                <a:tc>
                  <a:txBody>
                    <a:bodyPr/>
                    <a:lstStyle/>
                    <a:p>
                      <a:pPr marL="0" marR="0" algn="l">
                        <a:lnSpc>
                          <a:spcPct val="115000"/>
                        </a:lnSpc>
                        <a:spcBef>
                          <a:spcPts val="600"/>
                        </a:spcBef>
                        <a:spcAft>
                          <a:spcPts val="800"/>
                        </a:spcAft>
                        <a:buNone/>
                      </a:pPr>
                      <a:r>
                        <a:rPr lang="en-US" sz="14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Dunwoody</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DAE9F7"/>
                    </a:solidFill>
                  </a:tcPr>
                </a:tc>
                <a:tc>
                  <a:txBody>
                    <a:bodyPr/>
                    <a:lstStyle/>
                    <a:p>
                      <a:pPr marL="0" marR="0" algn="ctr">
                        <a:lnSpc>
                          <a:spcPct val="115000"/>
                        </a:lnSpc>
                        <a:spcBef>
                          <a:spcPts val="600"/>
                        </a:spcBef>
                        <a:spcAft>
                          <a:spcPts val="800"/>
                        </a:spcAft>
                        <a:buNone/>
                      </a:pPr>
                      <a:r>
                        <a:rPr lang="en-US" sz="1400" kern="100">
                          <a:solidFill>
                            <a:srgbClr val="262626"/>
                          </a:solidFill>
                          <a:effectLst/>
                          <a:latin typeface="Aptos" panose="020B0004020202020204" pitchFamily="34" charset="0"/>
                          <a:ea typeface="Aptos" panose="020B0004020202020204" pitchFamily="34" charset="0"/>
                          <a:cs typeface="Calibri" panose="020F0502020204030204" pitchFamily="34" charset="0"/>
                        </a:rPr>
                        <a:t>2</a:t>
                      </a:r>
                      <a:r>
                        <a:rPr lang="en-US" sz="14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DAE9F7"/>
                    </a:solidFill>
                  </a:tcPr>
                </a:tc>
                <a:tc>
                  <a:txBody>
                    <a:bodyPr/>
                    <a:lstStyle/>
                    <a:p>
                      <a:pPr algn="ctr"/>
                      <a:r>
                        <a:rPr lang="en-US" sz="1400" dirty="0">
                          <a:solidFill>
                            <a:schemeClr val="tx1">
                              <a:lumMod val="85000"/>
                              <a:lumOff val="15000"/>
                            </a:schemeClr>
                          </a:solidFill>
                          <a:latin typeface="Aptos" panose="020B0004020202020204" pitchFamily="34" charset="0"/>
                        </a:rPr>
                        <a:t>$582K</a:t>
                      </a:r>
                    </a:p>
                  </a:txBody>
                  <a:tcPr marL="190278" marR="114167" marT="114167" marB="114167">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DAE9F7"/>
                    </a:solidFill>
                  </a:tcPr>
                </a:tc>
                <a:tc>
                  <a:txBody>
                    <a:bodyPr/>
                    <a:lstStyle/>
                    <a:p>
                      <a:pPr marL="0" marR="0" algn="ctr">
                        <a:lnSpc>
                          <a:spcPct val="115000"/>
                        </a:lnSpc>
                        <a:spcBef>
                          <a:spcPts val="600"/>
                        </a:spcBef>
                        <a:spcAft>
                          <a:spcPts val="800"/>
                        </a:spcAft>
                        <a:buNone/>
                      </a:pPr>
                      <a:r>
                        <a:rPr lang="en-US" sz="1400" kern="100">
                          <a:effectLst/>
                          <a:latin typeface="Aptos" panose="020B0004020202020204" pitchFamily="34" charset="0"/>
                          <a:ea typeface="Aptos" panose="020B0004020202020204" pitchFamily="34" charset="0"/>
                          <a:cs typeface="Times New Roman" panose="02020603050405020304" pitchFamily="18" charset="0"/>
                        </a:rPr>
                        <a:t> </a:t>
                      </a: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DAE9F7"/>
                    </a:solidFill>
                  </a:tcPr>
                </a:tc>
                <a:extLst>
                  <a:ext uri="{0D108BD9-81ED-4DB2-BD59-A6C34878D82A}">
                    <a16:rowId xmlns:a16="http://schemas.microsoft.com/office/drawing/2014/main" val="3578868992"/>
                  </a:ext>
                </a:extLst>
              </a:tr>
              <a:tr h="352667">
                <a:tc>
                  <a:txBody>
                    <a:bodyPr/>
                    <a:lstStyle/>
                    <a:p>
                      <a:pPr marL="0" marR="0" algn="l">
                        <a:lnSpc>
                          <a:spcPct val="115000"/>
                        </a:lnSpc>
                        <a:spcBef>
                          <a:spcPts val="600"/>
                        </a:spcBef>
                        <a:spcAft>
                          <a:spcPts val="800"/>
                        </a:spcAft>
                        <a:buNone/>
                      </a:pPr>
                      <a:r>
                        <a:rPr lang="en-US" sz="14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Alpharetta</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400" kern="100">
                          <a:solidFill>
                            <a:srgbClr val="262626"/>
                          </a:solidFill>
                          <a:effectLst/>
                          <a:latin typeface="Aptos" panose="020B0004020202020204" pitchFamily="34" charset="0"/>
                          <a:ea typeface="Aptos" panose="020B0004020202020204" pitchFamily="34" charset="0"/>
                          <a:cs typeface="Calibri" panose="020F0502020204030204" pitchFamily="34" charset="0"/>
                        </a:rPr>
                        <a:t>2</a:t>
                      </a:r>
                      <a:r>
                        <a:rPr lang="en-US" sz="14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algn="ctr"/>
                      <a:r>
                        <a:rPr lang="en-US" sz="1400" dirty="0">
                          <a:solidFill>
                            <a:schemeClr val="tx1">
                              <a:lumMod val="85000"/>
                              <a:lumOff val="15000"/>
                            </a:schemeClr>
                          </a:solidFill>
                          <a:latin typeface="Aptos" panose="020B0004020202020204" pitchFamily="34" charset="0"/>
                        </a:rPr>
                        <a:t>$3.2M</a:t>
                      </a:r>
                    </a:p>
                  </a:txBody>
                  <a:tcPr marL="190278" marR="114167" marT="114167" marB="114167">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400" kern="100">
                          <a:solidFill>
                            <a:srgbClr val="262626"/>
                          </a:solidFill>
                          <a:effectLst/>
                          <a:latin typeface="Aptos" panose="020B0004020202020204" pitchFamily="34" charset="0"/>
                          <a:ea typeface="Aptos" panose="020B0004020202020204" pitchFamily="34" charset="0"/>
                          <a:cs typeface="Calibri" panose="020F0502020204030204" pitchFamily="34" charset="0"/>
                        </a:rPr>
                        <a:t>Part of the City </a:t>
                      </a:r>
                      <a:r>
                        <a:rPr lang="en-US" sz="1400" kern="100">
                          <a:effectLst/>
                          <a:latin typeface="Aptos" panose="020B0004020202020204" pitchFamily="34" charset="0"/>
                          <a:ea typeface="Aptos" panose="020B0004020202020204" pitchFamily="34" charset="0"/>
                          <a:cs typeface="Times New Roman" panose="02020603050405020304" pitchFamily="18" charset="0"/>
                        </a:rPr>
                        <a:t>Administration's Budget</a:t>
                      </a:r>
                      <a:r>
                        <a:rPr lang="en-US" sz="14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extLst>
                  <a:ext uri="{0D108BD9-81ED-4DB2-BD59-A6C34878D82A}">
                    <a16:rowId xmlns:a16="http://schemas.microsoft.com/office/drawing/2014/main" val="3619450361"/>
                  </a:ext>
                </a:extLst>
              </a:tr>
              <a:tr h="612841">
                <a:tc>
                  <a:txBody>
                    <a:bodyPr/>
                    <a:lstStyle/>
                    <a:p>
                      <a:pPr marL="0" marR="0" algn="l">
                        <a:lnSpc>
                          <a:spcPct val="115000"/>
                        </a:lnSpc>
                        <a:spcBef>
                          <a:spcPts val="600"/>
                        </a:spcBef>
                        <a:spcAft>
                          <a:spcPts val="800"/>
                        </a:spcAft>
                        <a:buNone/>
                      </a:pPr>
                      <a:r>
                        <a:rPr lang="en-US" sz="14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Brookhaven</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400" kern="100" dirty="0">
                          <a:solidFill>
                            <a:srgbClr val="262626"/>
                          </a:solidFill>
                          <a:effectLst/>
                          <a:latin typeface="Aptos" panose="020B0004020202020204" pitchFamily="34" charset="0"/>
                          <a:ea typeface="Aptos" panose="020B0004020202020204" pitchFamily="34" charset="0"/>
                          <a:cs typeface="Calibri" panose="020F0502020204030204" pitchFamily="34" charset="0"/>
                        </a:rPr>
                        <a:t>5</a:t>
                      </a:r>
                      <a:r>
                        <a:rPr lang="en-US" sz="14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algn="ctr">
                        <a:lnSpc>
                          <a:spcPct val="150000"/>
                        </a:lnSpc>
                      </a:pPr>
                      <a:r>
                        <a:rPr lang="en-US" sz="1400" dirty="0">
                          <a:solidFill>
                            <a:schemeClr val="tx1">
                              <a:lumMod val="85000"/>
                              <a:lumOff val="15000"/>
                            </a:schemeClr>
                          </a:solidFill>
                          <a:latin typeface="Aptos" panose="020B0004020202020204" pitchFamily="34" charset="0"/>
                        </a:rPr>
                        <a:t>$1.1M</a:t>
                      </a:r>
                    </a:p>
                  </a:txBody>
                  <a:tcPr marL="190278" marR="114167" marT="114167" marB="114167">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400" kern="100" dirty="0">
                          <a:solidFill>
                            <a:srgbClr val="262626"/>
                          </a:solidFill>
                          <a:effectLst/>
                          <a:latin typeface="Aptos" panose="020B0004020202020204" pitchFamily="34" charset="0"/>
                          <a:ea typeface="Aptos" panose="020B0004020202020204" pitchFamily="34" charset="0"/>
                          <a:cs typeface="Calibri" panose="020F0502020204030204" pitchFamily="34" charset="0"/>
                        </a:rPr>
                        <a:t>Includes social media </a:t>
                      </a:r>
                      <a:r>
                        <a:rPr lang="en-US" sz="1400" kern="100" dirty="0">
                          <a:effectLst/>
                          <a:latin typeface="Aptos" panose="020B0004020202020204" pitchFamily="34" charset="0"/>
                          <a:ea typeface="Aptos" panose="020B0004020202020204" pitchFamily="34" charset="0"/>
                          <a:cs typeface="Times New Roman" panose="02020603050405020304" pitchFamily="18" charset="0"/>
                        </a:rPr>
                        <a:t>manager and administrative assistant</a:t>
                      </a:r>
                      <a:r>
                        <a:rPr lang="en-US" sz="14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extLst>
                  <a:ext uri="{0D108BD9-81ED-4DB2-BD59-A6C34878D82A}">
                    <a16:rowId xmlns:a16="http://schemas.microsoft.com/office/drawing/2014/main" val="2819068200"/>
                  </a:ext>
                </a:extLst>
              </a:tr>
              <a:tr h="352667">
                <a:tc>
                  <a:txBody>
                    <a:bodyPr/>
                    <a:lstStyle/>
                    <a:p>
                      <a:pPr marL="0" marR="0" algn="l">
                        <a:lnSpc>
                          <a:spcPct val="115000"/>
                        </a:lnSpc>
                        <a:spcBef>
                          <a:spcPts val="600"/>
                        </a:spcBef>
                        <a:spcAft>
                          <a:spcPts val="800"/>
                        </a:spcAft>
                        <a:buNone/>
                      </a:pPr>
                      <a:r>
                        <a:rPr lang="en-US" sz="14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Chamblee</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400" kern="100">
                          <a:solidFill>
                            <a:srgbClr val="262626"/>
                          </a:solidFill>
                          <a:effectLst/>
                          <a:latin typeface="Aptos" panose="020B0004020202020204" pitchFamily="34" charset="0"/>
                          <a:ea typeface="Aptos" panose="020B0004020202020204" pitchFamily="34" charset="0"/>
                          <a:cs typeface="Calibri" panose="020F0502020204030204" pitchFamily="34" charset="0"/>
                        </a:rPr>
                        <a:t>2</a:t>
                      </a:r>
                      <a:r>
                        <a:rPr lang="en-US" sz="14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algn="ctr"/>
                      <a:r>
                        <a:rPr lang="en-US" sz="1400" dirty="0">
                          <a:solidFill>
                            <a:schemeClr val="tx1">
                              <a:lumMod val="85000"/>
                              <a:lumOff val="15000"/>
                            </a:schemeClr>
                          </a:solidFill>
                          <a:latin typeface="Aptos" panose="020B0004020202020204" pitchFamily="34" charset="0"/>
                        </a:rPr>
                        <a:t>$730K</a:t>
                      </a:r>
                    </a:p>
                  </a:txBody>
                  <a:tcPr marL="190278" marR="114167" marT="114167" marB="114167">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400" kern="100">
                          <a:solidFill>
                            <a:srgbClr val="262626"/>
                          </a:solidFill>
                          <a:effectLst/>
                          <a:latin typeface="Aptos" panose="020B0004020202020204" pitchFamily="34" charset="0"/>
                          <a:ea typeface="Aptos" panose="020B0004020202020204" pitchFamily="34" charset="0"/>
                          <a:cs typeface="Calibri" panose="020F0502020204030204" pitchFamily="34" charset="0"/>
                        </a:rPr>
                        <a:t>$130K for printing, binding </a:t>
                      </a:r>
                      <a:r>
                        <a:rPr lang="en-US" sz="1400" kern="100">
                          <a:effectLst/>
                          <a:latin typeface="Aptos" panose="020B0004020202020204" pitchFamily="34" charset="0"/>
                          <a:ea typeface="Aptos" panose="020B0004020202020204" pitchFamily="34" charset="0"/>
                          <a:cs typeface="Times New Roman" panose="02020603050405020304" pitchFamily="18" charset="0"/>
                        </a:rPr>
                        <a:t>&amp; postage</a:t>
                      </a:r>
                      <a:r>
                        <a:rPr lang="en-US" sz="14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extLst>
                  <a:ext uri="{0D108BD9-81ED-4DB2-BD59-A6C34878D82A}">
                    <a16:rowId xmlns:a16="http://schemas.microsoft.com/office/drawing/2014/main" val="3662002147"/>
                  </a:ext>
                </a:extLst>
              </a:tr>
              <a:tr h="352667">
                <a:tc>
                  <a:txBody>
                    <a:bodyPr/>
                    <a:lstStyle/>
                    <a:p>
                      <a:pPr marL="0" marR="0" algn="l">
                        <a:lnSpc>
                          <a:spcPct val="115000"/>
                        </a:lnSpc>
                        <a:spcBef>
                          <a:spcPts val="600"/>
                        </a:spcBef>
                        <a:spcAft>
                          <a:spcPts val="800"/>
                        </a:spcAft>
                        <a:buNone/>
                      </a:pPr>
                      <a:r>
                        <a:rPr lang="en-US" sz="14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Roswell</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400" kern="100" dirty="0">
                          <a:solidFill>
                            <a:srgbClr val="262626"/>
                          </a:solidFill>
                          <a:effectLst/>
                          <a:latin typeface="Aptos" panose="020B0004020202020204" pitchFamily="34" charset="0"/>
                          <a:ea typeface="Aptos" panose="020B0004020202020204" pitchFamily="34" charset="0"/>
                          <a:cs typeface="Calibri" panose="020F0502020204030204" pitchFamily="34" charset="0"/>
                        </a:rPr>
                        <a:t>13 (3 for special events)</a:t>
                      </a:r>
                      <a:r>
                        <a:rPr lang="en-US" sz="14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algn="ctr"/>
                      <a:r>
                        <a:rPr lang="en-US" sz="1400" dirty="0">
                          <a:solidFill>
                            <a:schemeClr val="tx1">
                              <a:lumMod val="85000"/>
                              <a:lumOff val="15000"/>
                            </a:schemeClr>
                          </a:solidFill>
                          <a:latin typeface="Aptos" panose="020B0004020202020204" pitchFamily="34" charset="0"/>
                        </a:rPr>
                        <a:t>$2.08M</a:t>
                      </a:r>
                    </a:p>
                  </a:txBody>
                  <a:tcPr marL="190278" marR="114167" marT="114167" marB="114167">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400" kern="100">
                          <a:solidFill>
                            <a:srgbClr val="262626"/>
                          </a:solidFill>
                          <a:effectLst/>
                          <a:latin typeface="Aptos" panose="020B0004020202020204" pitchFamily="34" charset="0"/>
                          <a:ea typeface="Aptos" panose="020B0004020202020204" pitchFamily="34" charset="0"/>
                          <a:cs typeface="Calibri" panose="020F0502020204030204" pitchFamily="34" charset="0"/>
                        </a:rPr>
                        <a:t>$43 for video contract</a:t>
                      </a:r>
                      <a:r>
                        <a:rPr lang="en-US" sz="14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extLst>
                  <a:ext uri="{0D108BD9-81ED-4DB2-BD59-A6C34878D82A}">
                    <a16:rowId xmlns:a16="http://schemas.microsoft.com/office/drawing/2014/main" val="1977421950"/>
                  </a:ext>
                </a:extLst>
              </a:tr>
              <a:tr h="352667">
                <a:tc>
                  <a:txBody>
                    <a:bodyPr/>
                    <a:lstStyle/>
                    <a:p>
                      <a:pPr marL="0" marR="0" algn="l">
                        <a:lnSpc>
                          <a:spcPct val="115000"/>
                        </a:lnSpc>
                        <a:spcBef>
                          <a:spcPts val="600"/>
                        </a:spcBef>
                        <a:spcAft>
                          <a:spcPts val="800"/>
                        </a:spcAft>
                        <a:buNone/>
                      </a:pPr>
                      <a:r>
                        <a:rPr lang="en-US" sz="14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Sandy Springs</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400" kern="100">
                          <a:solidFill>
                            <a:srgbClr val="262626"/>
                          </a:solidFill>
                          <a:effectLst/>
                          <a:latin typeface="Aptos" panose="020B0004020202020204" pitchFamily="34" charset="0"/>
                          <a:ea typeface="Aptos" panose="020B0004020202020204" pitchFamily="34" charset="0"/>
                          <a:cs typeface="Calibri" panose="020F0502020204030204" pitchFamily="34" charset="0"/>
                        </a:rPr>
                        <a:t>9</a:t>
                      </a:r>
                      <a:r>
                        <a:rPr lang="en-US" sz="14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algn="ctr"/>
                      <a:r>
                        <a:rPr lang="en-US" sz="1400" dirty="0">
                          <a:solidFill>
                            <a:schemeClr val="tx1">
                              <a:lumMod val="85000"/>
                              <a:lumOff val="15000"/>
                            </a:schemeClr>
                          </a:solidFill>
                          <a:latin typeface="Aptos" panose="020B0004020202020204" pitchFamily="34" charset="0"/>
                        </a:rPr>
                        <a:t>$4.5M</a:t>
                      </a:r>
                    </a:p>
                  </a:txBody>
                  <a:tcPr marL="190278" marR="114167" marT="114167" marB="114167">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400" kern="100">
                          <a:solidFill>
                            <a:srgbClr val="262626"/>
                          </a:solidFill>
                          <a:effectLst/>
                          <a:latin typeface="Aptos" panose="020B0004020202020204" pitchFamily="34" charset="0"/>
                          <a:ea typeface="Aptos" panose="020B0004020202020204" pitchFamily="34" charset="0"/>
                          <a:cs typeface="Calibri" panose="020F0502020204030204" pitchFamily="34" charset="0"/>
                        </a:rPr>
                        <a:t>Includes $702K for a Call </a:t>
                      </a:r>
                      <a:r>
                        <a:rPr lang="en-US" sz="1400" kern="100">
                          <a:effectLst/>
                          <a:latin typeface="Aptos" panose="020B0004020202020204" pitchFamily="34" charset="0"/>
                          <a:ea typeface="Aptos" panose="020B0004020202020204" pitchFamily="34" charset="0"/>
                          <a:cs typeface="Times New Roman" panose="02020603050405020304" pitchFamily="18" charset="0"/>
                        </a:rPr>
                        <a:t>Center, $351 for website</a:t>
                      </a:r>
                      <a:r>
                        <a:rPr lang="en-US" sz="14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extLst>
                  <a:ext uri="{0D108BD9-81ED-4DB2-BD59-A6C34878D82A}">
                    <a16:rowId xmlns:a16="http://schemas.microsoft.com/office/drawing/2014/main" val="1555213449"/>
                  </a:ext>
                </a:extLst>
              </a:tr>
              <a:tr h="799713">
                <a:tc>
                  <a:txBody>
                    <a:bodyPr/>
                    <a:lstStyle/>
                    <a:p>
                      <a:pPr marL="0" marR="0" algn="l">
                        <a:lnSpc>
                          <a:spcPct val="115000"/>
                        </a:lnSpc>
                        <a:spcBef>
                          <a:spcPts val="600"/>
                        </a:spcBef>
                        <a:spcAft>
                          <a:spcPts val="800"/>
                        </a:spcAft>
                        <a:buNone/>
                      </a:pPr>
                      <a:r>
                        <a:rPr lang="en-US" sz="14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Smyrna</a:t>
                      </a:r>
                      <a:endParaRPr lang="en-US" sz="1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400" kern="100" dirty="0">
                          <a:solidFill>
                            <a:srgbClr val="262626"/>
                          </a:solidFill>
                          <a:effectLst/>
                          <a:latin typeface="Aptos" panose="020B0004020202020204" pitchFamily="34" charset="0"/>
                          <a:ea typeface="Aptos" panose="020B0004020202020204" pitchFamily="34" charset="0"/>
                          <a:cs typeface="Calibri" panose="020F0502020204030204" pitchFamily="34" charset="0"/>
                        </a:rPr>
                        <a:t>2</a:t>
                      </a:r>
                      <a:r>
                        <a:rPr lang="en-US" sz="14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algn="ctr"/>
                      <a:endParaRPr lang="en-US" sz="1400" dirty="0">
                        <a:solidFill>
                          <a:schemeClr val="tx1">
                            <a:lumMod val="85000"/>
                            <a:lumOff val="15000"/>
                          </a:schemeClr>
                        </a:solidFill>
                        <a:latin typeface="Aptos" panose="020B0004020202020204" pitchFamily="34" charset="0"/>
                      </a:endParaRPr>
                    </a:p>
                    <a:p>
                      <a:pPr algn="ctr"/>
                      <a:r>
                        <a:rPr lang="en-US" sz="1400" dirty="0">
                          <a:solidFill>
                            <a:schemeClr val="tx1">
                              <a:lumMod val="85000"/>
                              <a:lumOff val="15000"/>
                            </a:schemeClr>
                          </a:solidFill>
                          <a:latin typeface="Aptos" panose="020B0004020202020204" pitchFamily="34" charset="0"/>
                        </a:rPr>
                        <a:t>$2.8M</a:t>
                      </a:r>
                    </a:p>
                  </a:txBody>
                  <a:tcPr marL="190278" marR="114167" marT="114167" marB="114167">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400" kern="100" dirty="0">
                          <a:solidFill>
                            <a:srgbClr val="262626"/>
                          </a:solidFill>
                          <a:effectLst/>
                          <a:latin typeface="Aptos" panose="020B0004020202020204" pitchFamily="34" charset="0"/>
                          <a:ea typeface="Aptos" panose="020B0004020202020204" pitchFamily="34" charset="0"/>
                          <a:cs typeface="Calibri" panose="020F0502020204030204" pitchFamily="34" charset="0"/>
                        </a:rPr>
                        <a:t>Includes $640K for fireworks </a:t>
                      </a:r>
                      <a:r>
                        <a:rPr lang="en-US" sz="1400" kern="100" dirty="0">
                          <a:effectLst/>
                          <a:latin typeface="Aptos" panose="020B0004020202020204" pitchFamily="34" charset="0"/>
                          <a:ea typeface="Aptos" panose="020B0004020202020204" pitchFamily="34" charset="0"/>
                          <a:cs typeface="Times New Roman" panose="02020603050405020304" pitchFamily="18" charset="0"/>
                        </a:rPr>
                        <a:t>and City's annual birthday celebration, $79K for advertising, $29K for printing</a:t>
                      </a:r>
                      <a:r>
                        <a:rPr lang="en-US" sz="14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extLst>
                  <a:ext uri="{0D108BD9-81ED-4DB2-BD59-A6C34878D82A}">
                    <a16:rowId xmlns:a16="http://schemas.microsoft.com/office/drawing/2014/main" val="983548389"/>
                  </a:ext>
                </a:extLst>
              </a:tr>
            </a:tbl>
          </a:graphicData>
        </a:graphic>
      </p:graphicFrame>
    </p:spTree>
    <p:extLst>
      <p:ext uri="{BB962C8B-B14F-4D97-AF65-F5344CB8AC3E}">
        <p14:creationId xmlns:p14="http://schemas.microsoft.com/office/powerpoint/2010/main" val="3598596688"/>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88A9B91FAFFE6459DA6D8E265DB95B6" ma:contentTypeVersion="16" ma:contentTypeDescription="Create a new document." ma:contentTypeScope="" ma:versionID="bcddb77d295f9a299738b87eb0ee25c6">
  <xsd:schema xmlns:xsd="http://www.w3.org/2001/XMLSchema" xmlns:xs="http://www.w3.org/2001/XMLSchema" xmlns:p="http://schemas.microsoft.com/office/2006/metadata/properties" xmlns:ns2="ac85b17b-fc65-41c3-8b8b-39f833800614" xmlns:ns3="76806d8f-49cb-408a-b468-5e137ff19c6e" targetNamespace="http://schemas.microsoft.com/office/2006/metadata/properties" ma:root="true" ma:fieldsID="277066b91c92aabd7a3e9964faa86871" ns2:_="" ns3:_="">
    <xsd:import namespace="ac85b17b-fc65-41c3-8b8b-39f833800614"/>
    <xsd:import namespace="76806d8f-49cb-408a-b468-5e137ff19c6e"/>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LengthInSeconds"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c85b17b-fc65-41c3-8b8b-39f83380061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a3e51766-595f-42d8-9bb9-bf96ecf3fb2d"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dexed="true"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6806d8f-49cb-408a-b468-5e137ff19c6e"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60487fc6-49a2-47ff-b04e-d557a703104a}" ma:internalName="TaxCatchAll" ma:showField="CatchAllData" ma:web="76806d8f-49cb-408a-b468-5e137ff19c6e">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76806d8f-49cb-408a-b468-5e137ff19c6e" xsi:nil="true"/>
    <lcf76f155ced4ddcb4097134ff3c332f xmlns="ac85b17b-fc65-41c3-8b8b-39f833800614">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A1B68B9-EA52-4277-8662-8251746C87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c85b17b-fc65-41c3-8b8b-39f833800614"/>
    <ds:schemaRef ds:uri="76806d8f-49cb-408a-b468-5e137ff19c6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5F5D3AD-BE81-49EE-8970-08E569597DE9}">
  <ds:schemaRefs>
    <ds:schemaRef ds:uri="http://purl.org/dc/dcmitype/"/>
    <ds:schemaRef ds:uri="http://purl.org/dc/terms/"/>
    <ds:schemaRef ds:uri="http://schemas.microsoft.com/office/2006/metadata/properties"/>
    <ds:schemaRef ds:uri="76806d8f-49cb-408a-b468-5e137ff19c6e"/>
    <ds:schemaRef ds:uri="http://schemas.microsoft.com/office/2006/documentManagement/types"/>
    <ds:schemaRef ds:uri="http://schemas.microsoft.com/office/infopath/2007/PartnerControls"/>
    <ds:schemaRef ds:uri="ac85b17b-fc65-41c3-8b8b-39f833800614"/>
    <ds:schemaRef ds:uri="http://schemas.openxmlformats.org/package/2006/metadata/core-properties"/>
    <ds:schemaRef ds:uri="http://www.w3.org/XML/1998/namespace"/>
    <ds:schemaRef ds:uri="http://purl.org/dc/elements/1.1/"/>
  </ds:schemaRefs>
</ds:datastoreItem>
</file>

<file path=customXml/itemProps3.xml><?xml version="1.0" encoding="utf-8"?>
<ds:datastoreItem xmlns:ds="http://schemas.openxmlformats.org/officeDocument/2006/customXml" ds:itemID="{657C9CB8-FC39-481A-B7EE-D438F9474E0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Retrospect</Template>
  <TotalTime>266</TotalTime>
  <Words>377</Words>
  <Application>Microsoft Office PowerPoint</Application>
  <PresentationFormat>Widescreen</PresentationFormat>
  <Paragraphs>73</Paragraphs>
  <Slides>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Aptos</vt:lpstr>
      <vt:lpstr>Arial</vt:lpstr>
      <vt:lpstr>Calibri</vt:lpstr>
      <vt:lpstr>Wingdings</vt:lpstr>
      <vt:lpstr>Retrospect</vt:lpstr>
      <vt:lpstr>PowerPoint Presentation</vt:lpstr>
      <vt:lpstr>Communications – Proposed 2027 Budget</vt:lpstr>
      <vt:lpstr>Communications – Proposed 2027 Budget</vt:lpstr>
      <vt:lpstr>Communications – Quick Comparison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Jay Vinicki</dc:creator>
  <cp:lastModifiedBy>Shayla Alexis</cp:lastModifiedBy>
  <cp:revision>234</cp:revision>
  <cp:lastPrinted>2026-09-24T19:16:38Z</cp:lastPrinted>
  <dcterms:created xsi:type="dcterms:W3CDTF">2024-05-16T16:19:39Z</dcterms:created>
  <dcterms:modified xsi:type="dcterms:W3CDTF">2026-09-24T19:18:43Z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0x010100C88A9B91FAFFE6459DA6D8E265DB95B6</vt:lpwstr>
  </property>
  <property fmtid="{D5CDD505-2E9C-101B-9397-08002B2CF9AE}" pid="3" name="MediaServiceImageTags">
    <vt:lpwstr/>
  </property>
</Properties>
</file>