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8" r:id="rId2"/>
    <p:sldId id="287" r:id="rId3"/>
    <p:sldId id="289" r:id="rId4"/>
    <p:sldId id="288" r:id="rId5"/>
    <p:sldId id="292" r:id="rId6"/>
    <p:sldId id="290" r:id="rId7"/>
    <p:sldId id="293" r:id="rId8"/>
    <p:sldId id="291" r:id="rId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D17464-CDDF-4E4B-9DC0-5F6BEB160D59}" v="1" dt="2022-03-15T12:34:38.5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82" autoAdjust="0"/>
    <p:restoredTop sz="94660"/>
  </p:normalViewPr>
  <p:slideViewPr>
    <p:cSldViewPr snapToGrid="0">
      <p:cViewPr varScale="1">
        <p:scale>
          <a:sx n="80" d="100"/>
          <a:sy n="80" d="100"/>
        </p:scale>
        <p:origin x="39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Vinicki" userId="07d27807-aaae-449e-8b78-68721e18d6d0" providerId="ADAL" clId="{85D17464-CDDF-4E4B-9DC0-5F6BEB160D59}"/>
    <pc:docChg chg="undo custSel addSld delSld modSld">
      <pc:chgData name="Jay Vinicki" userId="07d27807-aaae-449e-8b78-68721e18d6d0" providerId="ADAL" clId="{85D17464-CDDF-4E4B-9DC0-5F6BEB160D59}" dt="2022-03-16T19:01:29.016" v="1245" actId="20577"/>
      <pc:docMkLst>
        <pc:docMk/>
      </pc:docMkLst>
      <pc:sldChg chg="modSp mod">
        <pc:chgData name="Jay Vinicki" userId="07d27807-aaae-449e-8b78-68721e18d6d0" providerId="ADAL" clId="{85D17464-CDDF-4E4B-9DC0-5F6BEB160D59}" dt="2022-03-15T12:24:19.673" v="2" actId="6549"/>
        <pc:sldMkLst>
          <pc:docMk/>
          <pc:sldMk cId="4219680329" sldId="258"/>
        </pc:sldMkLst>
        <pc:spChg chg="mod">
          <ac:chgData name="Jay Vinicki" userId="07d27807-aaae-449e-8b78-68721e18d6d0" providerId="ADAL" clId="{85D17464-CDDF-4E4B-9DC0-5F6BEB160D59}" dt="2022-03-15T12:24:19.673" v="2" actId="6549"/>
          <ac:spMkLst>
            <pc:docMk/>
            <pc:sldMk cId="4219680329" sldId="258"/>
            <ac:spMk id="16" creationId="{00000000-0000-0000-0000-000000000000}"/>
          </ac:spMkLst>
        </pc:spChg>
      </pc:sldChg>
      <pc:sldChg chg="del">
        <pc:chgData name="Jay Vinicki" userId="07d27807-aaae-449e-8b78-68721e18d6d0" providerId="ADAL" clId="{85D17464-CDDF-4E4B-9DC0-5F6BEB160D59}" dt="2022-03-15T12:24:35.009" v="9" actId="2696"/>
        <pc:sldMkLst>
          <pc:docMk/>
          <pc:sldMk cId="985204154" sldId="259"/>
        </pc:sldMkLst>
      </pc:sldChg>
      <pc:sldChg chg="del">
        <pc:chgData name="Jay Vinicki" userId="07d27807-aaae-449e-8b78-68721e18d6d0" providerId="ADAL" clId="{85D17464-CDDF-4E4B-9DC0-5F6BEB160D59}" dt="2022-03-15T12:24:35.009" v="9" actId="2696"/>
        <pc:sldMkLst>
          <pc:docMk/>
          <pc:sldMk cId="3533767746" sldId="260"/>
        </pc:sldMkLst>
      </pc:sldChg>
      <pc:sldChg chg="del">
        <pc:chgData name="Jay Vinicki" userId="07d27807-aaae-449e-8b78-68721e18d6d0" providerId="ADAL" clId="{85D17464-CDDF-4E4B-9DC0-5F6BEB160D59}" dt="2022-03-15T12:24:35.009" v="9" actId="2696"/>
        <pc:sldMkLst>
          <pc:docMk/>
          <pc:sldMk cId="975282507" sldId="265"/>
        </pc:sldMkLst>
      </pc:sldChg>
      <pc:sldChg chg="del">
        <pc:chgData name="Jay Vinicki" userId="07d27807-aaae-449e-8b78-68721e18d6d0" providerId="ADAL" clId="{85D17464-CDDF-4E4B-9DC0-5F6BEB160D59}" dt="2022-03-15T12:24:35.009" v="9" actId="2696"/>
        <pc:sldMkLst>
          <pc:docMk/>
          <pc:sldMk cId="652908350" sldId="266"/>
        </pc:sldMkLst>
      </pc:sldChg>
      <pc:sldChg chg="del">
        <pc:chgData name="Jay Vinicki" userId="07d27807-aaae-449e-8b78-68721e18d6d0" providerId="ADAL" clId="{85D17464-CDDF-4E4B-9DC0-5F6BEB160D59}" dt="2022-03-15T12:24:35.009" v="9" actId="2696"/>
        <pc:sldMkLst>
          <pc:docMk/>
          <pc:sldMk cId="6616104" sldId="267"/>
        </pc:sldMkLst>
      </pc:sldChg>
      <pc:sldChg chg="del">
        <pc:chgData name="Jay Vinicki" userId="07d27807-aaae-449e-8b78-68721e18d6d0" providerId="ADAL" clId="{85D17464-CDDF-4E4B-9DC0-5F6BEB160D59}" dt="2022-03-15T12:24:35.009" v="9" actId="2696"/>
        <pc:sldMkLst>
          <pc:docMk/>
          <pc:sldMk cId="1030553928" sldId="269"/>
        </pc:sldMkLst>
      </pc:sldChg>
      <pc:sldChg chg="del">
        <pc:chgData name="Jay Vinicki" userId="07d27807-aaae-449e-8b78-68721e18d6d0" providerId="ADAL" clId="{85D17464-CDDF-4E4B-9DC0-5F6BEB160D59}" dt="2022-03-15T12:24:35.009" v="9" actId="2696"/>
        <pc:sldMkLst>
          <pc:docMk/>
          <pc:sldMk cId="1666811133" sldId="270"/>
        </pc:sldMkLst>
      </pc:sldChg>
      <pc:sldChg chg="del">
        <pc:chgData name="Jay Vinicki" userId="07d27807-aaae-449e-8b78-68721e18d6d0" providerId="ADAL" clId="{85D17464-CDDF-4E4B-9DC0-5F6BEB160D59}" dt="2022-03-15T12:24:35.009" v="9" actId="2696"/>
        <pc:sldMkLst>
          <pc:docMk/>
          <pc:sldMk cId="882497343" sldId="271"/>
        </pc:sldMkLst>
      </pc:sldChg>
      <pc:sldChg chg="del">
        <pc:chgData name="Jay Vinicki" userId="07d27807-aaae-449e-8b78-68721e18d6d0" providerId="ADAL" clId="{85D17464-CDDF-4E4B-9DC0-5F6BEB160D59}" dt="2022-03-15T12:24:35.009" v="9" actId="2696"/>
        <pc:sldMkLst>
          <pc:docMk/>
          <pc:sldMk cId="1511871726" sldId="272"/>
        </pc:sldMkLst>
      </pc:sldChg>
      <pc:sldChg chg="del">
        <pc:chgData name="Jay Vinicki" userId="07d27807-aaae-449e-8b78-68721e18d6d0" providerId="ADAL" clId="{85D17464-CDDF-4E4B-9DC0-5F6BEB160D59}" dt="2022-03-15T12:24:35.009" v="9" actId="2696"/>
        <pc:sldMkLst>
          <pc:docMk/>
          <pc:sldMk cId="2065578197" sldId="273"/>
        </pc:sldMkLst>
      </pc:sldChg>
      <pc:sldChg chg="del">
        <pc:chgData name="Jay Vinicki" userId="07d27807-aaae-449e-8b78-68721e18d6d0" providerId="ADAL" clId="{85D17464-CDDF-4E4B-9DC0-5F6BEB160D59}" dt="2022-03-15T12:24:35.009" v="9" actId="2696"/>
        <pc:sldMkLst>
          <pc:docMk/>
          <pc:sldMk cId="3418220274" sldId="275"/>
        </pc:sldMkLst>
      </pc:sldChg>
      <pc:sldChg chg="del">
        <pc:chgData name="Jay Vinicki" userId="07d27807-aaae-449e-8b78-68721e18d6d0" providerId="ADAL" clId="{85D17464-CDDF-4E4B-9DC0-5F6BEB160D59}" dt="2022-03-15T12:24:35.009" v="9" actId="2696"/>
        <pc:sldMkLst>
          <pc:docMk/>
          <pc:sldMk cId="940643777" sldId="276"/>
        </pc:sldMkLst>
      </pc:sldChg>
      <pc:sldChg chg="del">
        <pc:chgData name="Jay Vinicki" userId="07d27807-aaae-449e-8b78-68721e18d6d0" providerId="ADAL" clId="{85D17464-CDDF-4E4B-9DC0-5F6BEB160D59}" dt="2022-03-15T12:24:35.009" v="9" actId="2696"/>
        <pc:sldMkLst>
          <pc:docMk/>
          <pc:sldMk cId="1387767784" sldId="278"/>
        </pc:sldMkLst>
      </pc:sldChg>
      <pc:sldChg chg="del">
        <pc:chgData name="Jay Vinicki" userId="07d27807-aaae-449e-8b78-68721e18d6d0" providerId="ADAL" clId="{85D17464-CDDF-4E4B-9DC0-5F6BEB160D59}" dt="2022-03-15T12:24:35.009" v="9" actId="2696"/>
        <pc:sldMkLst>
          <pc:docMk/>
          <pc:sldMk cId="2969666986" sldId="279"/>
        </pc:sldMkLst>
      </pc:sldChg>
      <pc:sldChg chg="del">
        <pc:chgData name="Jay Vinicki" userId="07d27807-aaae-449e-8b78-68721e18d6d0" providerId="ADAL" clId="{85D17464-CDDF-4E4B-9DC0-5F6BEB160D59}" dt="2022-03-15T12:24:35.009" v="9" actId="2696"/>
        <pc:sldMkLst>
          <pc:docMk/>
          <pc:sldMk cId="3100024836" sldId="280"/>
        </pc:sldMkLst>
      </pc:sldChg>
      <pc:sldChg chg="del">
        <pc:chgData name="Jay Vinicki" userId="07d27807-aaae-449e-8b78-68721e18d6d0" providerId="ADAL" clId="{85D17464-CDDF-4E4B-9DC0-5F6BEB160D59}" dt="2022-03-15T12:24:35.009" v="9" actId="2696"/>
        <pc:sldMkLst>
          <pc:docMk/>
          <pc:sldMk cId="1061486721" sldId="281"/>
        </pc:sldMkLst>
      </pc:sldChg>
      <pc:sldChg chg="del">
        <pc:chgData name="Jay Vinicki" userId="07d27807-aaae-449e-8b78-68721e18d6d0" providerId="ADAL" clId="{85D17464-CDDF-4E4B-9DC0-5F6BEB160D59}" dt="2022-03-15T12:24:35.009" v="9" actId="2696"/>
        <pc:sldMkLst>
          <pc:docMk/>
          <pc:sldMk cId="714381405" sldId="283"/>
        </pc:sldMkLst>
      </pc:sldChg>
      <pc:sldChg chg="del">
        <pc:chgData name="Jay Vinicki" userId="07d27807-aaae-449e-8b78-68721e18d6d0" providerId="ADAL" clId="{85D17464-CDDF-4E4B-9DC0-5F6BEB160D59}" dt="2022-03-15T12:24:35.009" v="9" actId="2696"/>
        <pc:sldMkLst>
          <pc:docMk/>
          <pc:sldMk cId="3202804547" sldId="284"/>
        </pc:sldMkLst>
      </pc:sldChg>
      <pc:sldChg chg="del">
        <pc:chgData name="Jay Vinicki" userId="07d27807-aaae-449e-8b78-68721e18d6d0" providerId="ADAL" clId="{85D17464-CDDF-4E4B-9DC0-5F6BEB160D59}" dt="2022-03-15T12:24:35.009" v="9" actId="2696"/>
        <pc:sldMkLst>
          <pc:docMk/>
          <pc:sldMk cId="2805043908" sldId="285"/>
        </pc:sldMkLst>
      </pc:sldChg>
      <pc:sldChg chg="modSp mod">
        <pc:chgData name="Jay Vinicki" userId="07d27807-aaae-449e-8b78-68721e18d6d0" providerId="ADAL" clId="{85D17464-CDDF-4E4B-9DC0-5F6BEB160D59}" dt="2022-03-16T19:01:29.016" v="1245" actId="20577"/>
        <pc:sldMkLst>
          <pc:docMk/>
          <pc:sldMk cId="4245638843" sldId="287"/>
        </pc:sldMkLst>
        <pc:spChg chg="mod">
          <ac:chgData name="Jay Vinicki" userId="07d27807-aaae-449e-8b78-68721e18d6d0" providerId="ADAL" clId="{85D17464-CDDF-4E4B-9DC0-5F6BEB160D59}" dt="2022-03-15T12:24:25.276" v="8" actId="20577"/>
          <ac:spMkLst>
            <pc:docMk/>
            <pc:sldMk cId="4245638843" sldId="287"/>
            <ac:spMk id="2" creationId="{6E9AABBD-90AA-48BA-9620-171E2B27CEC1}"/>
          </ac:spMkLst>
        </pc:spChg>
        <pc:spChg chg="mod">
          <ac:chgData name="Jay Vinicki" userId="07d27807-aaae-449e-8b78-68721e18d6d0" providerId="ADAL" clId="{85D17464-CDDF-4E4B-9DC0-5F6BEB160D59}" dt="2022-03-16T19:01:29.016" v="1245" actId="20577"/>
          <ac:spMkLst>
            <pc:docMk/>
            <pc:sldMk cId="4245638843" sldId="287"/>
            <ac:spMk id="3" creationId="{0EC5D7CA-7F23-4515-AC1D-BCE2DCFB790A}"/>
          </ac:spMkLst>
        </pc:spChg>
      </pc:sldChg>
      <pc:sldChg chg="modSp add mod">
        <pc:chgData name="Jay Vinicki" userId="07d27807-aaae-449e-8b78-68721e18d6d0" providerId="ADAL" clId="{85D17464-CDDF-4E4B-9DC0-5F6BEB160D59}" dt="2022-03-15T15:40:38.919" v="1187" actId="27636"/>
        <pc:sldMkLst>
          <pc:docMk/>
          <pc:sldMk cId="3360688039" sldId="288"/>
        </pc:sldMkLst>
        <pc:spChg chg="mod">
          <ac:chgData name="Jay Vinicki" userId="07d27807-aaae-449e-8b78-68721e18d6d0" providerId="ADAL" clId="{85D17464-CDDF-4E4B-9DC0-5F6BEB160D59}" dt="2022-03-15T15:40:38.919" v="1187" actId="27636"/>
          <ac:spMkLst>
            <pc:docMk/>
            <pc:sldMk cId="3360688039" sldId="288"/>
            <ac:spMk id="3" creationId="{0EC5D7CA-7F23-4515-AC1D-BCE2DCFB790A}"/>
          </ac:spMkLst>
        </pc:spChg>
      </pc:sldChg>
      <pc:sldChg chg="del">
        <pc:chgData name="Jay Vinicki" userId="07d27807-aaae-449e-8b78-68721e18d6d0" providerId="ADAL" clId="{85D17464-CDDF-4E4B-9DC0-5F6BEB160D59}" dt="2022-03-15T12:24:35.009" v="9" actId="2696"/>
        <pc:sldMkLst>
          <pc:docMk/>
          <pc:sldMk cId="3456680699" sldId="288"/>
        </pc:sldMkLst>
      </pc:sldChg>
      <pc:sldChg chg="del">
        <pc:chgData name="Jay Vinicki" userId="07d27807-aaae-449e-8b78-68721e18d6d0" providerId="ADAL" clId="{85D17464-CDDF-4E4B-9DC0-5F6BEB160D59}" dt="2022-03-15T12:24:35.009" v="9" actId="2696"/>
        <pc:sldMkLst>
          <pc:docMk/>
          <pc:sldMk cId="2427711830" sldId="289"/>
        </pc:sldMkLst>
      </pc:sldChg>
      <pc:sldChg chg="modSp add mod">
        <pc:chgData name="Jay Vinicki" userId="07d27807-aaae-449e-8b78-68721e18d6d0" providerId="ADAL" clId="{85D17464-CDDF-4E4B-9DC0-5F6BEB160D59}" dt="2022-03-15T12:29:48.864" v="763" actId="20577"/>
        <pc:sldMkLst>
          <pc:docMk/>
          <pc:sldMk cId="3806753694" sldId="289"/>
        </pc:sldMkLst>
        <pc:spChg chg="mod">
          <ac:chgData name="Jay Vinicki" userId="07d27807-aaae-449e-8b78-68721e18d6d0" providerId="ADAL" clId="{85D17464-CDDF-4E4B-9DC0-5F6BEB160D59}" dt="2022-03-15T12:29:48.864" v="763" actId="20577"/>
          <ac:spMkLst>
            <pc:docMk/>
            <pc:sldMk cId="3806753694" sldId="289"/>
            <ac:spMk id="3" creationId="{0EC5D7CA-7F23-4515-AC1D-BCE2DCFB790A}"/>
          </ac:spMkLst>
        </pc:spChg>
      </pc:sldChg>
      <pc:sldChg chg="del">
        <pc:chgData name="Jay Vinicki" userId="07d27807-aaae-449e-8b78-68721e18d6d0" providerId="ADAL" clId="{85D17464-CDDF-4E4B-9DC0-5F6BEB160D59}" dt="2022-03-15T12:24:35.009" v="9" actId="2696"/>
        <pc:sldMkLst>
          <pc:docMk/>
          <pc:sldMk cId="2830686513" sldId="290"/>
        </pc:sldMkLst>
      </pc:sldChg>
      <pc:sldChg chg="modSp add mod">
        <pc:chgData name="Jay Vinicki" userId="07d27807-aaae-449e-8b78-68721e18d6d0" providerId="ADAL" clId="{85D17464-CDDF-4E4B-9DC0-5F6BEB160D59}" dt="2022-03-15T15:40:47.431" v="1190" actId="6549"/>
        <pc:sldMkLst>
          <pc:docMk/>
          <pc:sldMk cId="3186822258" sldId="290"/>
        </pc:sldMkLst>
        <pc:spChg chg="mod">
          <ac:chgData name="Jay Vinicki" userId="07d27807-aaae-449e-8b78-68721e18d6d0" providerId="ADAL" clId="{85D17464-CDDF-4E4B-9DC0-5F6BEB160D59}" dt="2022-03-15T15:40:47.431" v="1190" actId="6549"/>
          <ac:spMkLst>
            <pc:docMk/>
            <pc:sldMk cId="3186822258" sldId="290"/>
            <ac:spMk id="3" creationId="{0EC5D7CA-7F23-4515-AC1D-BCE2DCFB790A}"/>
          </ac:spMkLst>
        </pc:spChg>
      </pc:sldChg>
      <pc:sldChg chg="del">
        <pc:chgData name="Jay Vinicki" userId="07d27807-aaae-449e-8b78-68721e18d6d0" providerId="ADAL" clId="{85D17464-CDDF-4E4B-9DC0-5F6BEB160D59}" dt="2022-03-15T12:24:35.009" v="9" actId="2696"/>
        <pc:sldMkLst>
          <pc:docMk/>
          <pc:sldMk cId="642125476" sldId="291"/>
        </pc:sldMkLst>
      </pc:sldChg>
      <pc:sldChg chg="modSp add mod">
        <pc:chgData name="Jay Vinicki" userId="07d27807-aaae-449e-8b78-68721e18d6d0" providerId="ADAL" clId="{85D17464-CDDF-4E4B-9DC0-5F6BEB160D59}" dt="2022-03-15T15:40:42.429" v="1189" actId="27636"/>
        <pc:sldMkLst>
          <pc:docMk/>
          <pc:sldMk cId="541862318" sldId="292"/>
        </pc:sldMkLst>
        <pc:spChg chg="mod">
          <ac:chgData name="Jay Vinicki" userId="07d27807-aaae-449e-8b78-68721e18d6d0" providerId="ADAL" clId="{85D17464-CDDF-4E4B-9DC0-5F6BEB160D59}" dt="2022-03-15T15:40:42.429" v="1189" actId="27636"/>
          <ac:spMkLst>
            <pc:docMk/>
            <pc:sldMk cId="541862318" sldId="292"/>
            <ac:spMk id="3" creationId="{0EC5D7CA-7F23-4515-AC1D-BCE2DCFB790A}"/>
          </ac:spMkLst>
        </pc:spChg>
      </pc:sldChg>
      <pc:sldChg chg="del">
        <pc:chgData name="Jay Vinicki" userId="07d27807-aaae-449e-8b78-68721e18d6d0" providerId="ADAL" clId="{85D17464-CDDF-4E4B-9DC0-5F6BEB160D59}" dt="2022-03-15T12:24:35.009" v="9" actId="2696"/>
        <pc:sldMkLst>
          <pc:docMk/>
          <pc:sldMk cId="543826281" sldId="292"/>
        </pc:sldMkLst>
      </pc:sldChg>
      <pc:sldChg chg="modSp add mod">
        <pc:chgData name="Jay Vinicki" userId="07d27807-aaae-449e-8b78-68721e18d6d0" providerId="ADAL" clId="{85D17464-CDDF-4E4B-9DC0-5F6BEB160D59}" dt="2022-03-15T15:40:56.064" v="1191" actId="6549"/>
        <pc:sldMkLst>
          <pc:docMk/>
          <pc:sldMk cId="1275438404" sldId="293"/>
        </pc:sldMkLst>
        <pc:spChg chg="mod">
          <ac:chgData name="Jay Vinicki" userId="07d27807-aaae-449e-8b78-68721e18d6d0" providerId="ADAL" clId="{85D17464-CDDF-4E4B-9DC0-5F6BEB160D59}" dt="2022-03-15T15:40:56.064" v="1191" actId="6549"/>
          <ac:spMkLst>
            <pc:docMk/>
            <pc:sldMk cId="1275438404" sldId="293"/>
            <ac:spMk id="3" creationId="{0EC5D7CA-7F23-4515-AC1D-BCE2DCFB790A}"/>
          </ac:spMkLst>
        </pc:spChg>
      </pc:sldChg>
      <pc:sldChg chg="del">
        <pc:chgData name="Jay Vinicki" userId="07d27807-aaae-449e-8b78-68721e18d6d0" providerId="ADAL" clId="{85D17464-CDDF-4E4B-9DC0-5F6BEB160D59}" dt="2022-03-15T12:24:35.009" v="9" actId="2696"/>
        <pc:sldMkLst>
          <pc:docMk/>
          <pc:sldMk cId="2046881423" sldId="293"/>
        </pc:sldMkLst>
      </pc:sldChg>
      <pc:sldChg chg="del">
        <pc:chgData name="Jay Vinicki" userId="07d27807-aaae-449e-8b78-68721e18d6d0" providerId="ADAL" clId="{85D17464-CDDF-4E4B-9DC0-5F6BEB160D59}" dt="2022-03-15T12:24:35.009" v="9" actId="2696"/>
        <pc:sldMkLst>
          <pc:docMk/>
          <pc:sldMk cId="1230043243" sldId="294"/>
        </pc:sldMkLst>
      </pc:sldChg>
      <pc:sldChg chg="del">
        <pc:chgData name="Jay Vinicki" userId="07d27807-aaae-449e-8b78-68721e18d6d0" providerId="ADAL" clId="{85D17464-CDDF-4E4B-9DC0-5F6BEB160D59}" dt="2022-03-15T12:24:35.009" v="9" actId="2696"/>
        <pc:sldMkLst>
          <pc:docMk/>
          <pc:sldMk cId="2079935000" sldId="295"/>
        </pc:sldMkLst>
      </pc:sldChg>
      <pc:sldChg chg="del">
        <pc:chgData name="Jay Vinicki" userId="07d27807-aaae-449e-8b78-68721e18d6d0" providerId="ADAL" clId="{85D17464-CDDF-4E4B-9DC0-5F6BEB160D59}" dt="2022-03-15T12:24:35.009" v="9" actId="2696"/>
        <pc:sldMkLst>
          <pc:docMk/>
          <pc:sldMk cId="1703225143" sldId="298"/>
        </pc:sldMkLst>
      </pc:sldChg>
      <pc:sldChg chg="del">
        <pc:chgData name="Jay Vinicki" userId="07d27807-aaae-449e-8b78-68721e18d6d0" providerId="ADAL" clId="{85D17464-CDDF-4E4B-9DC0-5F6BEB160D59}" dt="2022-03-15T12:24:35.009" v="9" actId="2696"/>
        <pc:sldMkLst>
          <pc:docMk/>
          <pc:sldMk cId="99964192" sldId="299"/>
        </pc:sldMkLst>
      </pc:sldChg>
      <pc:sldChg chg="del">
        <pc:chgData name="Jay Vinicki" userId="07d27807-aaae-449e-8b78-68721e18d6d0" providerId="ADAL" clId="{85D17464-CDDF-4E4B-9DC0-5F6BEB160D59}" dt="2022-03-15T12:24:35.009" v="9" actId="2696"/>
        <pc:sldMkLst>
          <pc:docMk/>
          <pc:sldMk cId="753213811" sldId="300"/>
        </pc:sldMkLst>
      </pc:sldChg>
      <pc:sldChg chg="del">
        <pc:chgData name="Jay Vinicki" userId="07d27807-aaae-449e-8b78-68721e18d6d0" providerId="ADAL" clId="{85D17464-CDDF-4E4B-9DC0-5F6BEB160D59}" dt="2022-03-15T12:24:35.009" v="9" actId="2696"/>
        <pc:sldMkLst>
          <pc:docMk/>
          <pc:sldMk cId="4128626456" sldId="301"/>
        </pc:sldMkLst>
      </pc:sldChg>
      <pc:sldChg chg="del">
        <pc:chgData name="Jay Vinicki" userId="07d27807-aaae-449e-8b78-68721e18d6d0" providerId="ADAL" clId="{85D17464-CDDF-4E4B-9DC0-5F6BEB160D59}" dt="2022-03-15T12:24:35.009" v="9" actId="2696"/>
        <pc:sldMkLst>
          <pc:docMk/>
          <pc:sldMk cId="1475958280" sldId="302"/>
        </pc:sldMkLst>
      </pc:sldChg>
      <pc:sldChg chg="del">
        <pc:chgData name="Jay Vinicki" userId="07d27807-aaae-449e-8b78-68721e18d6d0" providerId="ADAL" clId="{85D17464-CDDF-4E4B-9DC0-5F6BEB160D59}" dt="2022-03-15T12:24:35.009" v="9" actId="2696"/>
        <pc:sldMkLst>
          <pc:docMk/>
          <pc:sldMk cId="2427942275" sldId="303"/>
        </pc:sldMkLst>
      </pc:sldChg>
      <pc:sldChg chg="del">
        <pc:chgData name="Jay Vinicki" userId="07d27807-aaae-449e-8b78-68721e18d6d0" providerId="ADAL" clId="{85D17464-CDDF-4E4B-9DC0-5F6BEB160D59}" dt="2022-03-15T12:24:35.009" v="9" actId="2696"/>
        <pc:sldMkLst>
          <pc:docMk/>
          <pc:sldMk cId="3864711980" sldId="304"/>
        </pc:sldMkLst>
      </pc:sldChg>
      <pc:sldChg chg="del">
        <pc:chgData name="Jay Vinicki" userId="07d27807-aaae-449e-8b78-68721e18d6d0" providerId="ADAL" clId="{85D17464-CDDF-4E4B-9DC0-5F6BEB160D59}" dt="2022-03-15T12:24:35.009" v="9" actId="2696"/>
        <pc:sldMkLst>
          <pc:docMk/>
          <pc:sldMk cId="814058763" sldId="305"/>
        </pc:sldMkLst>
      </pc:sldChg>
      <pc:sldChg chg="del">
        <pc:chgData name="Jay Vinicki" userId="07d27807-aaae-449e-8b78-68721e18d6d0" providerId="ADAL" clId="{85D17464-CDDF-4E4B-9DC0-5F6BEB160D59}" dt="2022-03-15T12:24:35.009" v="9" actId="2696"/>
        <pc:sldMkLst>
          <pc:docMk/>
          <pc:sldMk cId="1411845651" sldId="306"/>
        </pc:sldMkLst>
      </pc:sldChg>
      <pc:sldChg chg="del">
        <pc:chgData name="Jay Vinicki" userId="07d27807-aaae-449e-8b78-68721e18d6d0" providerId="ADAL" clId="{85D17464-CDDF-4E4B-9DC0-5F6BEB160D59}" dt="2022-03-15T12:24:35.009" v="9" actId="2696"/>
        <pc:sldMkLst>
          <pc:docMk/>
          <pc:sldMk cId="3185199762" sldId="307"/>
        </pc:sldMkLst>
      </pc:sldChg>
      <pc:sldChg chg="del">
        <pc:chgData name="Jay Vinicki" userId="07d27807-aaae-449e-8b78-68721e18d6d0" providerId="ADAL" clId="{85D17464-CDDF-4E4B-9DC0-5F6BEB160D59}" dt="2022-03-15T12:24:35.009" v="9" actId="2696"/>
        <pc:sldMkLst>
          <pc:docMk/>
          <pc:sldMk cId="2820967607" sldId="30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0D6D0B-DB88-40D5-8CE2-188B0E93C22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C4BFDE-B61F-4DA3-9046-FAAD0027F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8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323851"/>
            <a:ext cx="9143999" cy="582108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7887" y="4386329"/>
            <a:ext cx="9143999" cy="2471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6" y="1628617"/>
            <a:ext cx="9144000" cy="2612572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681263" y="4018953"/>
            <a:ext cx="7772400" cy="23876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306308" y="135709"/>
            <a:ext cx="1453896" cy="13716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 userDrawn="1"/>
        </p:nvSpPr>
        <p:spPr>
          <a:xfrm>
            <a:off x="2262909" y="36951"/>
            <a:ext cx="1280160" cy="128016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 userDrawn="1"/>
        </p:nvSpPr>
        <p:spPr>
          <a:xfrm>
            <a:off x="4027649" y="462113"/>
            <a:ext cx="1280160" cy="128016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5810514" y="348457"/>
            <a:ext cx="1280160" cy="128016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7682248" y="148107"/>
            <a:ext cx="1280160" cy="128016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 userDrawn="1"/>
        </p:nvSpPr>
        <p:spPr>
          <a:xfrm>
            <a:off x="681263" y="6037221"/>
            <a:ext cx="820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418653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01FA-506F-42DD-8EDC-41B7ADD89B94}" type="datetime1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9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FCA2-2175-4E5C-8488-DCD849E003DF}" type="datetime1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6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B87A-14C9-4E70-8F39-FDC5361DB4BA}" type="datetime1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3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9B22-8DFD-41F2-B861-ED93BE2B82BB}" type="datetime1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2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308A-AC1A-4E8D-9503-6004FE66D305}" type="datetime1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2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D0F5-53AC-4A29-BFEA-0DAE3F2B3397}" type="datetime1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1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D110-B063-49E4-9CE0-A515D4F34A82}" type="datetime1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0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B1B8-7DA8-488E-AFE4-27C202E1A7C3}" type="datetime1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7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7D00-416A-4F61-9321-1A2500F06C0A}" type="datetime1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29EC-7868-4835-99E4-AA181D9756F6}" type="datetime1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4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3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48669"/>
            <a:ext cx="7886700" cy="5028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67432-EF44-44E0-A27D-DC8E639226E3}" type="datetime1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5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u="sng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6" y="-238355"/>
            <a:ext cx="9143999" cy="477286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-4536" y="4362497"/>
            <a:ext cx="9143999" cy="249550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6" y="1628617"/>
            <a:ext cx="9144000" cy="2612572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49928" y="4441538"/>
            <a:ext cx="7772400" cy="1741423"/>
          </a:xfrm>
        </p:spPr>
        <p:txBody>
          <a:bodyPr>
            <a:normAutofit fontScale="90000"/>
          </a:bodyPr>
          <a:lstStyle/>
          <a:p>
            <a:b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Council Retreat</a:t>
            </a:r>
            <a:b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49928" y="5759715"/>
            <a:ext cx="68580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21-22, 2022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6308" y="135709"/>
            <a:ext cx="1453896" cy="13716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62909" y="36951"/>
            <a:ext cx="1280160" cy="128016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27649" y="462113"/>
            <a:ext cx="1280160" cy="128016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10514" y="348457"/>
            <a:ext cx="1280160" cy="128016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82248" y="148107"/>
            <a:ext cx="1280160" cy="128016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80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AABBD-90AA-48BA-9620-171E2B27C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5D7CA-7F23-4515-AC1D-BCE2DCFB7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Day One</a:t>
            </a:r>
          </a:p>
          <a:p>
            <a:pPr lvl="1"/>
            <a:r>
              <a:rPr lang="en-US" sz="2800" dirty="0"/>
              <a:t>Suwannee </a:t>
            </a:r>
          </a:p>
          <a:p>
            <a:pPr lvl="2"/>
            <a:r>
              <a:rPr lang="en-US" sz="2800" dirty="0"/>
              <a:t>Public Art</a:t>
            </a:r>
          </a:p>
          <a:p>
            <a:pPr lvl="2"/>
            <a:r>
              <a:rPr lang="en-US" sz="2800" dirty="0"/>
              <a:t>Activation/Branding Park Events</a:t>
            </a:r>
          </a:p>
          <a:p>
            <a:pPr lvl="2"/>
            <a:r>
              <a:rPr lang="en-US" sz="2800" dirty="0"/>
              <a:t>Downtown Development</a:t>
            </a:r>
          </a:p>
          <a:p>
            <a:pPr lvl="1"/>
            <a:r>
              <a:rPr lang="en-US" sz="2800" dirty="0"/>
              <a:t>Finance </a:t>
            </a:r>
          </a:p>
          <a:p>
            <a:pPr lvl="2"/>
            <a:r>
              <a:rPr lang="en-US" sz="2800" dirty="0"/>
              <a:t>Operating Millage</a:t>
            </a:r>
          </a:p>
          <a:p>
            <a:pPr lvl="2"/>
            <a:r>
              <a:rPr lang="en-US" sz="2800" dirty="0"/>
              <a:t>ARP Funding</a:t>
            </a:r>
          </a:p>
          <a:p>
            <a:pPr lvl="2"/>
            <a:r>
              <a:rPr lang="en-US" sz="2800" dirty="0"/>
              <a:t>Capital, Bonds, and SPLOST</a:t>
            </a:r>
          </a:p>
          <a:p>
            <a:pPr lvl="1"/>
            <a:r>
              <a:rPr lang="en-US" sz="2800" dirty="0"/>
              <a:t>Other Topics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B501F-8395-4CBA-8642-53E6A80FB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38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AABBD-90AA-48BA-9620-171E2B27C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5D7CA-7F23-4515-AC1D-BCE2DCFB7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Day Two</a:t>
            </a:r>
          </a:p>
          <a:p>
            <a:pPr lvl="1"/>
            <a:r>
              <a:rPr lang="en-US" sz="2800" dirty="0"/>
              <a:t>The focus on topics are always two-fold.</a:t>
            </a:r>
          </a:p>
          <a:p>
            <a:pPr lvl="2"/>
            <a:r>
              <a:rPr lang="en-US" sz="2800" dirty="0"/>
              <a:t>How does City Council codify expectations?  </a:t>
            </a:r>
            <a:r>
              <a:rPr lang="en-US" sz="2800" i="1" dirty="0"/>
              <a:t>(Note:  This doesn’t mean put into code, but more in terms of clarifying what “what’s” need to be met or what problems need to be solved.)</a:t>
            </a:r>
          </a:p>
          <a:p>
            <a:pPr lvl="2"/>
            <a:r>
              <a:rPr lang="en-US" sz="2800" dirty="0"/>
              <a:t>Are there policy changes that need to be made, policies created, or is this a case where the guidance above will suffice?</a:t>
            </a:r>
          </a:p>
          <a:p>
            <a:pPr lvl="2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B501F-8395-4CBA-8642-53E6A80FB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53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AABBD-90AA-48BA-9620-171E2B27C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5D7CA-7F23-4515-AC1D-BCE2DCFB7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Works</a:t>
            </a:r>
          </a:p>
          <a:p>
            <a:pPr lvl="1"/>
            <a:r>
              <a:rPr lang="en-US" sz="2800" dirty="0"/>
              <a:t>Pedestrian / Bicycle Safety</a:t>
            </a:r>
          </a:p>
          <a:p>
            <a:pPr lvl="1"/>
            <a:r>
              <a:rPr lang="en-US" sz="2800" dirty="0"/>
              <a:t>Connectivity/Master Planning – Non-Motorized Transportation</a:t>
            </a:r>
          </a:p>
          <a:p>
            <a:pPr lvl="1"/>
            <a:r>
              <a:rPr lang="en-US" sz="2800" dirty="0"/>
              <a:t>Traffic / I-285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B501F-8395-4CBA-8642-53E6A80FB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88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AABBD-90AA-48BA-9620-171E2B27C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5D7CA-7F23-4515-AC1D-BCE2DCFB7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Development</a:t>
            </a:r>
          </a:p>
          <a:p>
            <a:pPr lvl="1"/>
            <a:r>
              <a:rPr lang="en-US" sz="2800" dirty="0"/>
              <a:t>Edge City 2.0</a:t>
            </a:r>
          </a:p>
          <a:p>
            <a:pPr lvl="1"/>
            <a:r>
              <a:rPr lang="en-US" sz="2800" dirty="0"/>
              <a:t>Dunwoody Village</a:t>
            </a:r>
          </a:p>
          <a:p>
            <a:pPr lvl="1"/>
            <a:r>
              <a:rPr lang="en-US" sz="2800" dirty="0"/>
              <a:t>Perimeter Mall</a:t>
            </a:r>
          </a:p>
          <a:p>
            <a:pPr lvl="1"/>
            <a:r>
              <a:rPr lang="en-US" sz="2800" dirty="0"/>
              <a:t>Branding / City and Events</a:t>
            </a:r>
          </a:p>
          <a:p>
            <a:pPr lvl="1"/>
            <a:r>
              <a:rPr lang="en-US" sz="2800" dirty="0"/>
              <a:t>Affordable Housing</a:t>
            </a:r>
          </a:p>
          <a:p>
            <a:pPr lvl="1"/>
            <a:r>
              <a:rPr lang="en-US" sz="2800" dirty="0"/>
              <a:t>Sustainability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B501F-8395-4CBA-8642-53E6A80FB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62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AABBD-90AA-48BA-9620-171E2B27C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5D7CA-7F23-4515-AC1D-BCE2DCFB7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Safety</a:t>
            </a:r>
          </a:p>
          <a:p>
            <a:pPr lvl="1"/>
            <a:r>
              <a:rPr lang="en-US" sz="2800" dirty="0"/>
              <a:t>Compensation and Benefits</a:t>
            </a:r>
          </a:p>
          <a:p>
            <a:pPr lvl="1"/>
            <a:r>
              <a:rPr lang="en-US" sz="2800" dirty="0"/>
              <a:t>Hiring Issues not Related to Compensation</a:t>
            </a:r>
          </a:p>
          <a:p>
            <a:pPr lvl="1"/>
            <a:r>
              <a:rPr lang="en-US" sz="2800" dirty="0"/>
              <a:t>Retention v Recruitment</a:t>
            </a:r>
          </a:p>
          <a:p>
            <a:pPr lvl="1"/>
            <a:r>
              <a:rPr lang="en-US" sz="2800" dirty="0"/>
              <a:t>EMS Issues</a:t>
            </a:r>
          </a:p>
          <a:p>
            <a:pPr lvl="1"/>
            <a:r>
              <a:rPr lang="en-US" sz="2800" dirty="0"/>
              <a:t>Non Traditional Police Activities (Mental Health)</a:t>
            </a:r>
          </a:p>
          <a:p>
            <a:pPr marL="457200" lvl="1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B501F-8395-4CBA-8642-53E6A80FB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22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AABBD-90AA-48BA-9620-171E2B27C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5D7CA-7F23-4515-AC1D-BCE2DCFB7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Parks</a:t>
            </a:r>
          </a:p>
          <a:p>
            <a:pPr lvl="1"/>
            <a:r>
              <a:rPr lang="en-US" sz="2800" dirty="0"/>
              <a:t>Austin</a:t>
            </a:r>
          </a:p>
          <a:p>
            <a:pPr lvl="1"/>
            <a:r>
              <a:rPr lang="en-US" sz="2800" dirty="0" err="1"/>
              <a:t>Vermack</a:t>
            </a:r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B501F-8395-4CBA-8642-53E6A80FB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38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6" y="-238355"/>
            <a:ext cx="9143999" cy="477286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-4536" y="4362497"/>
            <a:ext cx="9143999" cy="249550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6" y="1628617"/>
            <a:ext cx="9144000" cy="2612572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49928" y="4441538"/>
            <a:ext cx="7772400" cy="1741423"/>
          </a:xfrm>
        </p:spPr>
        <p:txBody>
          <a:bodyPr>
            <a:normAutofit fontScale="90000"/>
          </a:bodyPr>
          <a:lstStyle/>
          <a:p>
            <a:b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Council Retreat</a:t>
            </a:r>
            <a:b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49928" y="5759715"/>
            <a:ext cx="68580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21-22, 2022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6308" y="135709"/>
            <a:ext cx="1453896" cy="13716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62909" y="36951"/>
            <a:ext cx="1280160" cy="128016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27649" y="462113"/>
            <a:ext cx="1280160" cy="128016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10514" y="348457"/>
            <a:ext cx="1280160" cy="128016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82248" y="148107"/>
            <a:ext cx="1280160" cy="128016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12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nicki_COD_PowerPoint_template_4-3.potx" id="{7A36856C-D7B5-4894-8428-0FB9F04B1B76}" vid="{0E4A2F48-8936-42C2-A8F0-3019B238C7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FInancial Section Retreat</Template>
  <TotalTime>1823</TotalTime>
  <Words>190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Calibri</vt:lpstr>
      <vt:lpstr>Office Theme</vt:lpstr>
      <vt:lpstr> City Council Retreat  </vt:lpstr>
      <vt:lpstr>Topics</vt:lpstr>
      <vt:lpstr>Topics</vt:lpstr>
      <vt:lpstr>Topics</vt:lpstr>
      <vt:lpstr>Topics</vt:lpstr>
      <vt:lpstr>Topics</vt:lpstr>
      <vt:lpstr>Topics</vt:lpstr>
      <vt:lpstr> City Council Retreat  </vt:lpstr>
    </vt:vector>
  </TitlesOfParts>
  <Company>City of Dunwoody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Отступление городского совета: Финансовая секция</dc:title>
  <dc:creator>Jay Vinicki</dc:creator>
  <cp:lastModifiedBy>Jay Vinicki</cp:lastModifiedBy>
  <cp:revision>56</cp:revision>
  <cp:lastPrinted>2022-03-11T15:42:49Z</cp:lastPrinted>
  <dcterms:created xsi:type="dcterms:W3CDTF">2022-02-11T14:41:30Z</dcterms:created>
  <dcterms:modified xsi:type="dcterms:W3CDTF">2022-03-16T19:06:26Z</dcterms:modified>
</cp:coreProperties>
</file>