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4198" r:id="rId3"/>
    <p:sldId id="4187" r:id="rId4"/>
    <p:sldId id="4199" r:id="rId5"/>
    <p:sldId id="4193" r:id="rId6"/>
    <p:sldId id="4194" r:id="rId7"/>
    <p:sldId id="4168" r:id="rId8"/>
    <p:sldId id="4186" r:id="rId9"/>
    <p:sldId id="4200" r:id="rId10"/>
    <p:sldId id="4154" r:id="rId11"/>
    <p:sldId id="4136" r:id="rId12"/>
    <p:sldId id="4201" r:id="rId13"/>
    <p:sldId id="4173" r:id="rId14"/>
    <p:sldId id="4202" r:id="rId15"/>
    <p:sldId id="4204" r:id="rId16"/>
    <p:sldId id="4149" r:id="rId17"/>
    <p:sldId id="4163" r:id="rId18"/>
    <p:sldId id="4155" r:id="rId19"/>
    <p:sldId id="4178" r:id="rId20"/>
    <p:sldId id="4185" r:id="rId21"/>
    <p:sldId id="4191" r:id="rId22"/>
    <p:sldId id="4170" r:id="rId23"/>
    <p:sldId id="4189" r:id="rId24"/>
    <p:sldId id="4190" r:id="rId25"/>
    <p:sldId id="4171" r:id="rId26"/>
    <p:sldId id="4183" r:id="rId27"/>
    <p:sldId id="4184" r:id="rId28"/>
    <p:sldId id="4196" r:id="rId29"/>
    <p:sldId id="4148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D9648C-5CC9-68E3-1534-D2277F46577B}" name="Guest User" initials="GU" userId="S::urn:spo:anon#f2bea9194491671e14db6ac8ea1edbd7218194f192751ca9d62806a5a033c98a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E63"/>
    <a:srgbClr val="182790"/>
    <a:srgbClr val="1D2C92"/>
    <a:srgbClr val="081889"/>
    <a:srgbClr val="1B2B91"/>
    <a:srgbClr val="1E2D92"/>
    <a:srgbClr val="3048F3"/>
    <a:srgbClr val="0070C0"/>
    <a:srgbClr val="FF00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1691DB-B691-4737-87FC-0C62B4227B1B}" v="1096" dt="2024-03-08T12:54:23.4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77311" autoAdjust="0"/>
  </p:normalViewPr>
  <p:slideViewPr>
    <p:cSldViewPr snapToGrid="0">
      <p:cViewPr varScale="1">
        <p:scale>
          <a:sx n="86" d="100"/>
          <a:sy n="86" d="100"/>
        </p:scale>
        <p:origin x="162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Starling" userId="99e4012b-26c1-473f-acae-c35c96e99374" providerId="ADAL" clId="{8F1691DB-B691-4737-87FC-0C62B4227B1B}"/>
    <pc:docChg chg="undo redo custSel addSld delSld modSld sldOrd modMainMaster">
      <pc:chgData name="Michael Starling" userId="99e4012b-26c1-473f-acae-c35c96e99374" providerId="ADAL" clId="{8F1691DB-B691-4737-87FC-0C62B4227B1B}" dt="2024-03-08T12:58:53.779" v="8160" actId="47"/>
      <pc:docMkLst>
        <pc:docMk/>
      </pc:docMkLst>
      <pc:sldChg chg="addSp delSp modSp mod">
        <pc:chgData name="Michael Starling" userId="99e4012b-26c1-473f-acae-c35c96e99374" providerId="ADAL" clId="{8F1691DB-B691-4737-87FC-0C62B4227B1B}" dt="2024-03-08T01:28:07.504" v="7856" actId="1036"/>
        <pc:sldMkLst>
          <pc:docMk/>
          <pc:sldMk cId="387671470" sldId="256"/>
        </pc:sldMkLst>
        <pc:spChg chg="mod">
          <ac:chgData name="Michael Starling" userId="99e4012b-26c1-473f-acae-c35c96e99374" providerId="ADAL" clId="{8F1691DB-B691-4737-87FC-0C62B4227B1B}" dt="2024-03-07T19:03:38.761" v="7471" actId="20577"/>
          <ac:spMkLst>
            <pc:docMk/>
            <pc:sldMk cId="387671470" sldId="256"/>
            <ac:spMk id="2" creationId="{87F35F10-681B-44AC-9B57-DA4296723909}"/>
          </ac:spMkLst>
        </pc:spChg>
        <pc:spChg chg="mod">
          <ac:chgData name="Michael Starling" userId="99e4012b-26c1-473f-acae-c35c96e99374" providerId="ADAL" clId="{8F1691DB-B691-4737-87FC-0C62B4227B1B}" dt="2024-02-20T15:42:46.812" v="212" actId="20577"/>
          <ac:spMkLst>
            <pc:docMk/>
            <pc:sldMk cId="387671470" sldId="256"/>
            <ac:spMk id="3" creationId="{1A68ACA1-E3A7-ECFF-A373-4D6990A53641}"/>
          </ac:spMkLst>
        </pc:spChg>
        <pc:spChg chg="mod">
          <ac:chgData name="Michael Starling" userId="99e4012b-26c1-473f-acae-c35c96e99374" providerId="ADAL" clId="{8F1691DB-B691-4737-87FC-0C62B4227B1B}" dt="2024-03-08T01:28:07.504" v="7856" actId="1036"/>
          <ac:spMkLst>
            <pc:docMk/>
            <pc:sldMk cId="387671470" sldId="256"/>
            <ac:spMk id="16" creationId="{861B6563-8FD7-419B-B6B8-2F7AC4980803}"/>
          </ac:spMkLst>
        </pc:spChg>
        <pc:spChg chg="add del">
          <ac:chgData name="Michael Starling" userId="99e4012b-26c1-473f-acae-c35c96e99374" providerId="ADAL" clId="{8F1691DB-B691-4737-87FC-0C62B4227B1B}" dt="2024-02-26T13:12:10.355" v="2824" actId="478"/>
          <ac:spMkLst>
            <pc:docMk/>
            <pc:sldMk cId="387671470" sldId="256"/>
            <ac:spMk id="17" creationId="{6379A781-91A6-4A1C-A91B-8D9007F198C6}"/>
          </ac:spMkLst>
        </pc:spChg>
        <pc:picChg chg="add del">
          <ac:chgData name="Michael Starling" userId="99e4012b-26c1-473f-acae-c35c96e99374" providerId="ADAL" clId="{8F1691DB-B691-4737-87FC-0C62B4227B1B}" dt="2024-02-26T13:12:09.729" v="2823" actId="478"/>
          <ac:picMkLst>
            <pc:docMk/>
            <pc:sldMk cId="387671470" sldId="256"/>
            <ac:picMk id="19" creationId="{C5B8CA3E-B61D-45B2-8003-4F216A0FCD74}"/>
          </ac:picMkLst>
        </pc:picChg>
      </pc:sldChg>
      <pc:sldChg chg="del">
        <pc:chgData name="Michael Starling" userId="99e4012b-26c1-473f-acae-c35c96e99374" providerId="ADAL" clId="{8F1691DB-B691-4737-87FC-0C62B4227B1B}" dt="2024-02-20T18:31:36.429" v="545" actId="47"/>
        <pc:sldMkLst>
          <pc:docMk/>
          <pc:sldMk cId="1780907430" sldId="271"/>
        </pc:sldMkLst>
      </pc:sldChg>
      <pc:sldChg chg="del">
        <pc:chgData name="Michael Starling" userId="99e4012b-26c1-473f-acae-c35c96e99374" providerId="ADAL" clId="{8F1691DB-B691-4737-87FC-0C62B4227B1B}" dt="2024-03-08T12:58:44.938" v="8158" actId="47"/>
        <pc:sldMkLst>
          <pc:docMk/>
          <pc:sldMk cId="3014890494" sldId="280"/>
        </pc:sldMkLst>
      </pc:sldChg>
      <pc:sldChg chg="del">
        <pc:chgData name="Michael Starling" userId="99e4012b-26c1-473f-acae-c35c96e99374" providerId="ADAL" clId="{8F1691DB-B691-4737-87FC-0C62B4227B1B}" dt="2024-03-08T12:58:44.938" v="8158" actId="47"/>
        <pc:sldMkLst>
          <pc:docMk/>
          <pc:sldMk cId="3414738730" sldId="281"/>
        </pc:sldMkLst>
      </pc:sldChg>
      <pc:sldChg chg="del">
        <pc:chgData name="Michael Starling" userId="99e4012b-26c1-473f-acae-c35c96e99374" providerId="ADAL" clId="{8F1691DB-B691-4737-87FC-0C62B4227B1B}" dt="2024-03-08T12:58:51.551" v="8159" actId="47"/>
        <pc:sldMkLst>
          <pc:docMk/>
          <pc:sldMk cId="343458272" sldId="282"/>
        </pc:sldMkLst>
      </pc:sldChg>
      <pc:sldChg chg="modSp del mod">
        <pc:chgData name="Michael Starling" userId="99e4012b-26c1-473f-acae-c35c96e99374" providerId="ADAL" clId="{8F1691DB-B691-4737-87FC-0C62B4227B1B}" dt="2024-03-08T12:58:51.551" v="8159" actId="47"/>
        <pc:sldMkLst>
          <pc:docMk/>
          <pc:sldMk cId="2461613825" sldId="296"/>
        </pc:sldMkLst>
        <pc:spChg chg="mod">
          <ac:chgData name="Michael Starling" userId="99e4012b-26c1-473f-acae-c35c96e99374" providerId="ADAL" clId="{8F1691DB-B691-4737-87FC-0C62B4227B1B}" dt="2024-02-25T19:53:05.460" v="2435" actId="1076"/>
          <ac:spMkLst>
            <pc:docMk/>
            <pc:sldMk cId="2461613825" sldId="296"/>
            <ac:spMk id="11" creationId="{7C122B6C-CAC9-42FF-A1BB-BEF0EA562EF0}"/>
          </ac:spMkLst>
        </pc:spChg>
        <pc:spChg chg="mod">
          <ac:chgData name="Michael Starling" userId="99e4012b-26c1-473f-acae-c35c96e99374" providerId="ADAL" clId="{8F1691DB-B691-4737-87FC-0C62B4227B1B}" dt="2024-03-04T12:29:41.687" v="5438" actId="20577"/>
          <ac:spMkLst>
            <pc:docMk/>
            <pc:sldMk cId="2461613825" sldId="296"/>
            <ac:spMk id="14" creationId="{431C87E9-8AFD-4EC8-8B2E-D9E9EF1709CE}"/>
          </ac:spMkLst>
        </pc:spChg>
        <pc:spChg chg="mod">
          <ac:chgData name="Michael Starling" userId="99e4012b-26c1-473f-acae-c35c96e99374" providerId="ADAL" clId="{8F1691DB-B691-4737-87FC-0C62B4227B1B}" dt="2024-03-07T16:32:38.230" v="7440" actId="1076"/>
          <ac:spMkLst>
            <pc:docMk/>
            <pc:sldMk cId="2461613825" sldId="296"/>
            <ac:spMk id="15" creationId="{A5FB293A-2E20-4C12-B24D-8D45C0163CF1}"/>
          </ac:spMkLst>
        </pc:spChg>
        <pc:spChg chg="mod">
          <ac:chgData name="Michael Starling" userId="99e4012b-26c1-473f-acae-c35c96e99374" providerId="ADAL" clId="{8F1691DB-B691-4737-87FC-0C62B4227B1B}" dt="2024-03-07T16:32:35.856" v="7439" actId="1076"/>
          <ac:spMkLst>
            <pc:docMk/>
            <pc:sldMk cId="2461613825" sldId="296"/>
            <ac:spMk id="16" creationId="{3EF4407A-0A19-4116-B8BF-3D61BDEA865F}"/>
          </ac:spMkLst>
        </pc:spChg>
        <pc:spChg chg="mod">
          <ac:chgData name="Michael Starling" userId="99e4012b-26c1-473f-acae-c35c96e99374" providerId="ADAL" clId="{8F1691DB-B691-4737-87FC-0C62B4227B1B}" dt="2024-03-07T16:32:45.102" v="7442" actId="1076"/>
          <ac:spMkLst>
            <pc:docMk/>
            <pc:sldMk cId="2461613825" sldId="296"/>
            <ac:spMk id="17" creationId="{79E24C94-FCA3-457D-960B-27779B2EAF09}"/>
          </ac:spMkLst>
        </pc:spChg>
      </pc:sldChg>
      <pc:sldChg chg="delSp modSp del mod">
        <pc:chgData name="Michael Starling" userId="99e4012b-26c1-473f-acae-c35c96e99374" providerId="ADAL" clId="{8F1691DB-B691-4737-87FC-0C62B4227B1B}" dt="2024-03-08T12:58:51.551" v="8159" actId="47"/>
        <pc:sldMkLst>
          <pc:docMk/>
          <pc:sldMk cId="3036455062" sldId="4018"/>
        </pc:sldMkLst>
        <pc:spChg chg="del">
          <ac:chgData name="Michael Starling" userId="99e4012b-26c1-473f-acae-c35c96e99374" providerId="ADAL" clId="{8F1691DB-B691-4737-87FC-0C62B4227B1B}" dt="2024-03-07T16:16:18.454" v="7350" actId="478"/>
          <ac:spMkLst>
            <pc:docMk/>
            <pc:sldMk cId="3036455062" sldId="4018"/>
            <ac:spMk id="5" creationId="{004AC206-1196-1565-BFCD-6F7632597914}"/>
          </ac:spMkLst>
        </pc:spChg>
        <pc:picChg chg="mod">
          <ac:chgData name="Michael Starling" userId="99e4012b-26c1-473f-acae-c35c96e99374" providerId="ADAL" clId="{8F1691DB-B691-4737-87FC-0C62B4227B1B}" dt="2024-03-07T16:16:26.174" v="7351" actId="1076"/>
          <ac:picMkLst>
            <pc:docMk/>
            <pc:sldMk cId="3036455062" sldId="4018"/>
            <ac:picMk id="6" creationId="{35FE1942-6310-4DF6-8B1E-D0B8335CF77E}"/>
          </ac:picMkLst>
        </pc:picChg>
      </pc:sldChg>
      <pc:sldChg chg="delSp modSp del mod">
        <pc:chgData name="Michael Starling" userId="99e4012b-26c1-473f-acae-c35c96e99374" providerId="ADAL" clId="{8F1691DB-B691-4737-87FC-0C62B4227B1B}" dt="2024-03-08T12:58:44.938" v="8158" actId="47"/>
        <pc:sldMkLst>
          <pc:docMk/>
          <pc:sldMk cId="2253888852" sldId="4019"/>
        </pc:sldMkLst>
        <pc:spChg chg="mod">
          <ac:chgData name="Michael Starling" userId="99e4012b-26c1-473f-acae-c35c96e99374" providerId="ADAL" clId="{8F1691DB-B691-4737-87FC-0C62B4227B1B}" dt="2024-03-07T16:13:51.903" v="7333" actId="1076"/>
          <ac:spMkLst>
            <pc:docMk/>
            <pc:sldMk cId="2253888852" sldId="4019"/>
            <ac:spMk id="3" creationId="{4EFA9045-AE4B-481C-BC40-612C97426395}"/>
          </ac:spMkLst>
        </pc:spChg>
        <pc:spChg chg="del">
          <ac:chgData name="Michael Starling" userId="99e4012b-26c1-473f-acae-c35c96e99374" providerId="ADAL" clId="{8F1691DB-B691-4737-87FC-0C62B4227B1B}" dt="2024-03-07T16:15:38.235" v="7348" actId="478"/>
          <ac:spMkLst>
            <pc:docMk/>
            <pc:sldMk cId="2253888852" sldId="4019"/>
            <ac:spMk id="5" creationId="{80086159-DC5B-E07E-D99B-EA987E0B6B48}"/>
          </ac:spMkLst>
        </pc:spChg>
        <pc:picChg chg="mod">
          <ac:chgData name="Michael Starling" userId="99e4012b-26c1-473f-acae-c35c96e99374" providerId="ADAL" clId="{8F1691DB-B691-4737-87FC-0C62B4227B1B}" dt="2024-03-07T16:15:47.401" v="7349" actId="1076"/>
          <ac:picMkLst>
            <pc:docMk/>
            <pc:sldMk cId="2253888852" sldId="4019"/>
            <ac:picMk id="6" creationId="{A76E27BF-8628-43CA-9571-4DB63B1F1979}"/>
          </ac:picMkLst>
        </pc:picChg>
      </pc:sldChg>
      <pc:sldChg chg="delSp modSp del mod">
        <pc:chgData name="Michael Starling" userId="99e4012b-26c1-473f-acae-c35c96e99374" providerId="ADAL" clId="{8F1691DB-B691-4737-87FC-0C62B4227B1B}" dt="2024-03-08T12:58:44.938" v="8158" actId="47"/>
        <pc:sldMkLst>
          <pc:docMk/>
          <pc:sldMk cId="2971083063" sldId="4020"/>
        </pc:sldMkLst>
        <pc:spChg chg="mod">
          <ac:chgData name="Michael Starling" userId="99e4012b-26c1-473f-acae-c35c96e99374" providerId="ADAL" clId="{8F1691DB-B691-4737-87FC-0C62B4227B1B}" dt="2024-03-07T16:13:42.666" v="7332" actId="1076"/>
          <ac:spMkLst>
            <pc:docMk/>
            <pc:sldMk cId="2971083063" sldId="4020"/>
            <ac:spMk id="3" creationId="{4EFA9045-AE4B-481C-BC40-612C97426395}"/>
          </ac:spMkLst>
        </pc:spChg>
        <pc:spChg chg="del">
          <ac:chgData name="Michael Starling" userId="99e4012b-26c1-473f-acae-c35c96e99374" providerId="ADAL" clId="{8F1691DB-B691-4737-87FC-0C62B4227B1B}" dt="2024-03-07T16:15:29.691" v="7347" actId="478"/>
          <ac:spMkLst>
            <pc:docMk/>
            <pc:sldMk cId="2971083063" sldId="4020"/>
            <ac:spMk id="5" creationId="{E88E8BC5-EEC8-3759-96A6-9A8BF745EBF8}"/>
          </ac:spMkLst>
        </pc:spChg>
        <pc:picChg chg="mod ord">
          <ac:chgData name="Michael Starling" userId="99e4012b-26c1-473f-acae-c35c96e99374" providerId="ADAL" clId="{8F1691DB-B691-4737-87FC-0C62B4227B1B}" dt="2024-03-07T16:15:20.937" v="7346" actId="1076"/>
          <ac:picMkLst>
            <pc:docMk/>
            <pc:sldMk cId="2971083063" sldId="4020"/>
            <ac:picMk id="8" creationId="{A31145A0-C05A-4CA2-AA34-3DA92EB6878D}"/>
          </ac:picMkLst>
        </pc:picChg>
      </pc:sldChg>
      <pc:sldChg chg="del">
        <pc:chgData name="Michael Starling" userId="99e4012b-26c1-473f-acae-c35c96e99374" providerId="ADAL" clId="{8F1691DB-B691-4737-87FC-0C62B4227B1B}" dt="2024-03-08T12:58:51.551" v="8159" actId="47"/>
        <pc:sldMkLst>
          <pc:docMk/>
          <pc:sldMk cId="2792024173" sldId="4021"/>
        </pc:sldMkLst>
      </pc:sldChg>
      <pc:sldChg chg="delSp modSp del mod">
        <pc:chgData name="Michael Starling" userId="99e4012b-26c1-473f-acae-c35c96e99374" providerId="ADAL" clId="{8F1691DB-B691-4737-87FC-0C62B4227B1B}" dt="2024-03-08T12:58:44.938" v="8158" actId="47"/>
        <pc:sldMkLst>
          <pc:docMk/>
          <pc:sldMk cId="4128396952" sldId="4022"/>
        </pc:sldMkLst>
        <pc:spChg chg="mod">
          <ac:chgData name="Michael Starling" userId="99e4012b-26c1-473f-acae-c35c96e99374" providerId="ADAL" clId="{8F1691DB-B691-4737-87FC-0C62B4227B1B}" dt="2024-03-07T16:13:15.197" v="7328" actId="1076"/>
          <ac:spMkLst>
            <pc:docMk/>
            <pc:sldMk cId="4128396952" sldId="4022"/>
            <ac:spMk id="3" creationId="{4EFA9045-AE4B-481C-BC40-612C97426395}"/>
          </ac:spMkLst>
        </pc:spChg>
        <pc:spChg chg="del">
          <ac:chgData name="Michael Starling" userId="99e4012b-26c1-473f-acae-c35c96e99374" providerId="ADAL" clId="{8F1691DB-B691-4737-87FC-0C62B4227B1B}" dt="2024-03-07T16:16:52.802" v="7355" actId="478"/>
          <ac:spMkLst>
            <pc:docMk/>
            <pc:sldMk cId="4128396952" sldId="4022"/>
            <ac:spMk id="5" creationId="{154AE87E-AF88-DCAF-3806-CE62221FFF43}"/>
          </ac:spMkLst>
        </pc:spChg>
        <pc:picChg chg="mod ord">
          <ac:chgData name="Michael Starling" userId="99e4012b-26c1-473f-acae-c35c96e99374" providerId="ADAL" clId="{8F1691DB-B691-4737-87FC-0C62B4227B1B}" dt="2024-03-07T16:17:16.107" v="7358" actId="167"/>
          <ac:picMkLst>
            <pc:docMk/>
            <pc:sldMk cId="4128396952" sldId="4022"/>
            <ac:picMk id="4" creationId="{465447DB-30F0-4462-8F3A-40E5C3D8E06F}"/>
          </ac:picMkLst>
        </pc:picChg>
      </pc:sldChg>
      <pc:sldChg chg="delSp modSp del mod">
        <pc:chgData name="Michael Starling" userId="99e4012b-26c1-473f-acae-c35c96e99374" providerId="ADAL" clId="{8F1691DB-B691-4737-87FC-0C62B4227B1B}" dt="2024-03-08T12:58:51.551" v="8159" actId="47"/>
        <pc:sldMkLst>
          <pc:docMk/>
          <pc:sldMk cId="3517868453" sldId="4037"/>
        </pc:sldMkLst>
        <pc:spChg chg="del">
          <ac:chgData name="Michael Starling" userId="99e4012b-26c1-473f-acae-c35c96e99374" providerId="ADAL" clId="{8F1691DB-B691-4737-87FC-0C62B4227B1B}" dt="2024-03-07T16:16:33.654" v="7352" actId="478"/>
          <ac:spMkLst>
            <pc:docMk/>
            <pc:sldMk cId="3517868453" sldId="4037"/>
            <ac:spMk id="5" creationId="{D47359E5-1B6F-320E-68AD-9EF22A3A9C07}"/>
          </ac:spMkLst>
        </pc:spChg>
        <pc:picChg chg="mod">
          <ac:chgData name="Michael Starling" userId="99e4012b-26c1-473f-acae-c35c96e99374" providerId="ADAL" clId="{8F1691DB-B691-4737-87FC-0C62B4227B1B}" dt="2024-03-07T16:16:36.452" v="7353" actId="1076"/>
          <ac:picMkLst>
            <pc:docMk/>
            <pc:sldMk cId="3517868453" sldId="4037"/>
            <ac:picMk id="6" creationId="{26B172DD-CB42-458E-8609-E6A510A8A3CC}"/>
          </ac:picMkLst>
        </pc:picChg>
      </pc:sldChg>
      <pc:sldChg chg="delSp modSp del mod">
        <pc:chgData name="Michael Starling" userId="99e4012b-26c1-473f-acae-c35c96e99374" providerId="ADAL" clId="{8F1691DB-B691-4737-87FC-0C62B4227B1B}" dt="2024-03-08T12:58:44.938" v="8158" actId="47"/>
        <pc:sldMkLst>
          <pc:docMk/>
          <pc:sldMk cId="3195651994" sldId="4049"/>
        </pc:sldMkLst>
        <pc:spChg chg="mod">
          <ac:chgData name="Michael Starling" userId="99e4012b-26c1-473f-acae-c35c96e99374" providerId="ADAL" clId="{8F1691DB-B691-4737-87FC-0C62B4227B1B}" dt="2024-03-07T16:13:25.335" v="7329" actId="1076"/>
          <ac:spMkLst>
            <pc:docMk/>
            <pc:sldMk cId="3195651994" sldId="4049"/>
            <ac:spMk id="3" creationId="{4EFA9045-AE4B-481C-BC40-612C97426395}"/>
          </ac:spMkLst>
        </pc:spChg>
        <pc:spChg chg="del">
          <ac:chgData name="Michael Starling" userId="99e4012b-26c1-473f-acae-c35c96e99374" providerId="ADAL" clId="{8F1691DB-B691-4737-87FC-0C62B4227B1B}" dt="2024-03-07T16:16:48.611" v="7354" actId="478"/>
          <ac:spMkLst>
            <pc:docMk/>
            <pc:sldMk cId="3195651994" sldId="4049"/>
            <ac:spMk id="5" creationId="{154AE87E-AF88-DCAF-3806-CE62221FFF43}"/>
          </ac:spMkLst>
        </pc:spChg>
        <pc:picChg chg="mod">
          <ac:chgData name="Michael Starling" userId="99e4012b-26c1-473f-acae-c35c96e99374" providerId="ADAL" clId="{8F1691DB-B691-4737-87FC-0C62B4227B1B}" dt="2024-03-05T14:11:14.234" v="6512" actId="1076"/>
          <ac:picMkLst>
            <pc:docMk/>
            <pc:sldMk cId="3195651994" sldId="4049"/>
            <ac:picMk id="4" creationId="{465447DB-30F0-4462-8F3A-40E5C3D8E06F}"/>
          </ac:picMkLst>
        </pc:picChg>
      </pc:sldChg>
      <pc:sldChg chg="del">
        <pc:chgData name="Michael Starling" userId="99e4012b-26c1-473f-acae-c35c96e99374" providerId="ADAL" clId="{8F1691DB-B691-4737-87FC-0C62B4227B1B}" dt="2024-02-28T13:48:28.444" v="3770" actId="47"/>
        <pc:sldMkLst>
          <pc:docMk/>
          <pc:sldMk cId="2673291470" sldId="4096"/>
        </pc:sldMkLst>
      </pc:sldChg>
      <pc:sldChg chg="del">
        <pc:chgData name="Michael Starling" userId="99e4012b-26c1-473f-acae-c35c96e99374" providerId="ADAL" clId="{8F1691DB-B691-4737-87FC-0C62B4227B1B}" dt="2024-02-26T14:27:18.718" v="3190" actId="47"/>
        <pc:sldMkLst>
          <pc:docMk/>
          <pc:sldMk cId="2924398549" sldId="4098"/>
        </pc:sldMkLst>
      </pc:sldChg>
      <pc:sldChg chg="del">
        <pc:chgData name="Michael Starling" userId="99e4012b-26c1-473f-acae-c35c96e99374" providerId="ADAL" clId="{8F1691DB-B691-4737-87FC-0C62B4227B1B}" dt="2024-03-08T12:58:38.225" v="8157" actId="47"/>
        <pc:sldMkLst>
          <pc:docMk/>
          <pc:sldMk cId="3700525595" sldId="4113"/>
        </pc:sldMkLst>
      </pc:sldChg>
      <pc:sldChg chg="modSp del mod ord">
        <pc:chgData name="Michael Starling" userId="99e4012b-26c1-473f-acae-c35c96e99374" providerId="ADAL" clId="{8F1691DB-B691-4737-87FC-0C62B4227B1B}" dt="2024-03-08T12:58:38.225" v="8157" actId="47"/>
        <pc:sldMkLst>
          <pc:docMk/>
          <pc:sldMk cId="3421907105" sldId="4126"/>
        </pc:sldMkLst>
        <pc:spChg chg="mod">
          <ac:chgData name="Michael Starling" userId="99e4012b-26c1-473f-acae-c35c96e99374" providerId="ADAL" clId="{8F1691DB-B691-4737-87FC-0C62B4227B1B}" dt="2024-02-26T14:28:29.239" v="3208" actId="20577"/>
          <ac:spMkLst>
            <pc:docMk/>
            <pc:sldMk cId="3421907105" sldId="4126"/>
            <ac:spMk id="3" creationId="{5AA52BE6-5C09-75AF-92D4-448E0121EA94}"/>
          </ac:spMkLst>
        </pc:spChg>
      </pc:sldChg>
      <pc:sldChg chg="del">
        <pc:chgData name="Michael Starling" userId="99e4012b-26c1-473f-acae-c35c96e99374" providerId="ADAL" clId="{8F1691DB-B691-4737-87FC-0C62B4227B1B}" dt="2024-02-22T13:16:51.996" v="894" actId="47"/>
        <pc:sldMkLst>
          <pc:docMk/>
          <pc:sldMk cId="3098626980" sldId="4127"/>
        </pc:sldMkLst>
      </pc:sldChg>
      <pc:sldChg chg="del ord">
        <pc:chgData name="Michael Starling" userId="99e4012b-26c1-473f-acae-c35c96e99374" providerId="ADAL" clId="{8F1691DB-B691-4737-87FC-0C62B4227B1B}" dt="2024-02-25T19:52:49.999" v="2434" actId="47"/>
        <pc:sldMkLst>
          <pc:docMk/>
          <pc:sldMk cId="3468693042" sldId="4129"/>
        </pc:sldMkLst>
      </pc:sldChg>
      <pc:sldChg chg="addSp delSp modSp mod">
        <pc:chgData name="Michael Starling" userId="99e4012b-26c1-473f-acae-c35c96e99374" providerId="ADAL" clId="{8F1691DB-B691-4737-87FC-0C62B4227B1B}" dt="2024-03-08T01:30:37.680" v="7875" actId="1076"/>
        <pc:sldMkLst>
          <pc:docMk/>
          <pc:sldMk cId="2880745772" sldId="4136"/>
        </pc:sldMkLst>
        <pc:spChg chg="add mod">
          <ac:chgData name="Michael Starling" userId="99e4012b-26c1-473f-acae-c35c96e99374" providerId="ADAL" clId="{8F1691DB-B691-4737-87FC-0C62B4227B1B}" dt="2024-03-08T01:29:48.371" v="7868" actId="14100"/>
          <ac:spMkLst>
            <pc:docMk/>
            <pc:sldMk cId="2880745772" sldId="4136"/>
            <ac:spMk id="2" creationId="{AA388FF8-65C2-330E-F6CC-DB3EA2CE4A60}"/>
          </ac:spMkLst>
        </pc:spChg>
        <pc:spChg chg="del mod">
          <ac:chgData name="Michael Starling" userId="99e4012b-26c1-473f-acae-c35c96e99374" providerId="ADAL" clId="{8F1691DB-B691-4737-87FC-0C62B4227B1B}" dt="2024-02-22T13:01:03.189" v="601" actId="478"/>
          <ac:spMkLst>
            <pc:docMk/>
            <pc:sldMk cId="2880745772" sldId="4136"/>
            <ac:spMk id="2" creationId="{F5BB2BF9-52B7-4C19-91E2-EA3D6FEEBC49}"/>
          </ac:spMkLst>
        </pc:spChg>
        <pc:spChg chg="add mod">
          <ac:chgData name="Michael Starling" userId="99e4012b-26c1-473f-acae-c35c96e99374" providerId="ADAL" clId="{8F1691DB-B691-4737-87FC-0C62B4227B1B}" dt="2024-03-08T01:30:04.633" v="7871" actId="255"/>
          <ac:spMkLst>
            <pc:docMk/>
            <pc:sldMk cId="2880745772" sldId="4136"/>
            <ac:spMk id="5" creationId="{AA388FF8-65C2-330E-F6CC-DB3EA2CE4A60}"/>
          </ac:spMkLst>
        </pc:spChg>
        <pc:spChg chg="add del mod">
          <ac:chgData name="Michael Starling" userId="99e4012b-26c1-473f-acae-c35c96e99374" providerId="ADAL" clId="{8F1691DB-B691-4737-87FC-0C62B4227B1B}" dt="2024-02-22T13:01:06.204" v="602" actId="478"/>
          <ac:spMkLst>
            <pc:docMk/>
            <pc:sldMk cId="2880745772" sldId="4136"/>
            <ac:spMk id="11" creationId="{63E9EA59-EBBC-FA46-860F-F54F65287E9C}"/>
          </ac:spMkLst>
        </pc:spChg>
        <pc:spChg chg="add mod">
          <ac:chgData name="Michael Starling" userId="99e4012b-26c1-473f-acae-c35c96e99374" providerId="ADAL" clId="{8F1691DB-B691-4737-87FC-0C62B4227B1B}" dt="2024-03-08T01:30:24.542" v="7874" actId="1076"/>
          <ac:spMkLst>
            <pc:docMk/>
            <pc:sldMk cId="2880745772" sldId="4136"/>
            <ac:spMk id="11" creationId="{AA388FF8-65C2-330E-F6CC-DB3EA2CE4A60}"/>
          </ac:spMkLst>
        </pc:spChg>
        <pc:spChg chg="add mod">
          <ac:chgData name="Michael Starling" userId="99e4012b-26c1-473f-acae-c35c96e99374" providerId="ADAL" clId="{8F1691DB-B691-4737-87FC-0C62B4227B1B}" dt="2024-03-08T01:29:58.564" v="7870" actId="14100"/>
          <ac:spMkLst>
            <pc:docMk/>
            <pc:sldMk cId="2880745772" sldId="4136"/>
            <ac:spMk id="13" creationId="{AA388FF8-65C2-330E-F6CC-DB3EA2CE4A60}"/>
          </ac:spMkLst>
        </pc:spChg>
        <pc:picChg chg="mod">
          <ac:chgData name="Michael Starling" userId="99e4012b-26c1-473f-acae-c35c96e99374" providerId="ADAL" clId="{8F1691DB-B691-4737-87FC-0C62B4227B1B}" dt="2024-03-08T01:30:37.680" v="7875" actId="1076"/>
          <ac:picMkLst>
            <pc:docMk/>
            <pc:sldMk cId="2880745772" sldId="4136"/>
            <ac:picMk id="7" creationId="{0F6F2A0B-D188-4D75-9AA8-612A6018E7B1}"/>
          </ac:picMkLst>
        </pc:picChg>
        <pc:picChg chg="mod">
          <ac:chgData name="Michael Starling" userId="99e4012b-26c1-473f-acae-c35c96e99374" providerId="ADAL" clId="{8F1691DB-B691-4737-87FC-0C62B4227B1B}" dt="2024-02-23T16:00:21.134" v="1323" actId="1076"/>
          <ac:picMkLst>
            <pc:docMk/>
            <pc:sldMk cId="2880745772" sldId="4136"/>
            <ac:picMk id="10" creationId="{00000000-0000-0000-0000-000000000000}"/>
          </ac:picMkLst>
        </pc:picChg>
        <pc:picChg chg="mod">
          <ac:chgData name="Michael Starling" userId="99e4012b-26c1-473f-acae-c35c96e99374" providerId="ADAL" clId="{8F1691DB-B691-4737-87FC-0C62B4227B1B}" dt="2024-02-23T15:59:07.149" v="1283" actId="1076"/>
          <ac:picMkLst>
            <pc:docMk/>
            <pc:sldMk cId="2880745772" sldId="4136"/>
            <ac:picMk id="1026" creationId="{00000000-0000-0000-0000-000000000000}"/>
          </ac:picMkLst>
        </pc:picChg>
      </pc:sldChg>
      <pc:sldChg chg="del">
        <pc:chgData name="Michael Starling" userId="99e4012b-26c1-473f-acae-c35c96e99374" providerId="ADAL" clId="{8F1691DB-B691-4737-87FC-0C62B4227B1B}" dt="2024-02-20T18:31:52.555" v="550" actId="47"/>
        <pc:sldMkLst>
          <pc:docMk/>
          <pc:sldMk cId="1943390546" sldId="4140"/>
        </pc:sldMkLst>
      </pc:sldChg>
      <pc:sldChg chg="addSp delSp modSp del mod setBg delAnim">
        <pc:chgData name="Michael Starling" userId="99e4012b-26c1-473f-acae-c35c96e99374" providerId="ADAL" clId="{8F1691DB-B691-4737-87FC-0C62B4227B1B}" dt="2024-02-25T16:23:27.202" v="2123" actId="47"/>
        <pc:sldMkLst>
          <pc:docMk/>
          <pc:sldMk cId="1315962128" sldId="4146"/>
        </pc:sldMkLst>
        <pc:spChg chg="mod">
          <ac:chgData name="Michael Starling" userId="99e4012b-26c1-473f-acae-c35c96e99374" providerId="ADAL" clId="{8F1691DB-B691-4737-87FC-0C62B4227B1B}" dt="2024-02-20T15:42:26.581" v="205" actId="26606"/>
          <ac:spMkLst>
            <pc:docMk/>
            <pc:sldMk cId="1315962128" sldId="4146"/>
            <ac:spMk id="2" creationId="{7C0D93FC-CB5D-81FB-2477-387C568BC480}"/>
          </ac:spMkLst>
        </pc:spChg>
        <pc:spChg chg="del mod">
          <ac:chgData name="Michael Starling" userId="99e4012b-26c1-473f-acae-c35c96e99374" providerId="ADAL" clId="{8F1691DB-B691-4737-87FC-0C62B4227B1B}" dt="2024-02-20T18:29:35.943" v="544" actId="478"/>
          <ac:spMkLst>
            <pc:docMk/>
            <pc:sldMk cId="1315962128" sldId="4146"/>
            <ac:spMk id="3" creationId="{2C631FDB-F34B-5428-5D3C-CB6EA816760C}"/>
          </ac:spMkLst>
        </pc:spChg>
        <pc:spChg chg="add mod">
          <ac:chgData name="Michael Starling" userId="99e4012b-26c1-473f-acae-c35c96e99374" providerId="ADAL" clId="{8F1691DB-B691-4737-87FC-0C62B4227B1B}" dt="2024-02-20T18:29:35.943" v="544" actId="478"/>
          <ac:spMkLst>
            <pc:docMk/>
            <pc:sldMk cId="1315962128" sldId="4146"/>
            <ac:spMk id="5" creationId="{6BF6B2C8-73DF-4C03-6296-40E1F7EE96AB}"/>
          </ac:spMkLst>
        </pc:spChg>
        <pc:spChg chg="add del">
          <ac:chgData name="Michael Starling" userId="99e4012b-26c1-473f-acae-c35c96e99374" providerId="ADAL" clId="{8F1691DB-B691-4737-87FC-0C62B4227B1B}" dt="2024-02-20T15:42:23.625" v="203" actId="26606"/>
          <ac:spMkLst>
            <pc:docMk/>
            <pc:sldMk cId="1315962128" sldId="4146"/>
            <ac:spMk id="8" creationId="{6F5A5072-7B47-4D32-B52A-4EBBF590B8A5}"/>
          </ac:spMkLst>
        </pc:spChg>
        <pc:spChg chg="add del">
          <ac:chgData name="Michael Starling" userId="99e4012b-26c1-473f-acae-c35c96e99374" providerId="ADAL" clId="{8F1691DB-B691-4737-87FC-0C62B4227B1B}" dt="2024-02-20T15:42:23.625" v="203" actId="26606"/>
          <ac:spMkLst>
            <pc:docMk/>
            <pc:sldMk cId="1315962128" sldId="4146"/>
            <ac:spMk id="10" creationId="{9715DAF0-AE1B-46C9-8A6B-DB2AA05AB91D}"/>
          </ac:spMkLst>
        </pc:spChg>
        <pc:spChg chg="add del">
          <ac:chgData name="Michael Starling" userId="99e4012b-26c1-473f-acae-c35c96e99374" providerId="ADAL" clId="{8F1691DB-B691-4737-87FC-0C62B4227B1B}" dt="2024-02-20T15:42:23.625" v="203" actId="26606"/>
          <ac:spMkLst>
            <pc:docMk/>
            <pc:sldMk cId="1315962128" sldId="4146"/>
            <ac:spMk id="12" creationId="{6016219D-510E-4184-9090-6D5578A87BD1}"/>
          </ac:spMkLst>
        </pc:spChg>
        <pc:spChg chg="add del">
          <ac:chgData name="Michael Starling" userId="99e4012b-26c1-473f-acae-c35c96e99374" providerId="ADAL" clId="{8F1691DB-B691-4737-87FC-0C62B4227B1B}" dt="2024-02-20T15:42:23.625" v="203" actId="26606"/>
          <ac:spMkLst>
            <pc:docMk/>
            <pc:sldMk cId="1315962128" sldId="4146"/>
            <ac:spMk id="14" creationId="{AFF4A713-7B75-4B21-90D7-5AB19547C728}"/>
          </ac:spMkLst>
        </pc:spChg>
        <pc:spChg chg="add del">
          <ac:chgData name="Michael Starling" userId="99e4012b-26c1-473f-acae-c35c96e99374" providerId="ADAL" clId="{8F1691DB-B691-4737-87FC-0C62B4227B1B}" dt="2024-02-20T15:42:23.625" v="203" actId="26606"/>
          <ac:spMkLst>
            <pc:docMk/>
            <pc:sldMk cId="1315962128" sldId="4146"/>
            <ac:spMk id="16" creationId="{DC631C0B-6DA6-4E57-8231-CE32B3434A7E}"/>
          </ac:spMkLst>
        </pc:spChg>
        <pc:spChg chg="add del">
          <ac:chgData name="Michael Starling" userId="99e4012b-26c1-473f-acae-c35c96e99374" providerId="ADAL" clId="{8F1691DB-B691-4737-87FC-0C62B4227B1B}" dt="2024-02-20T15:42:23.625" v="203" actId="26606"/>
          <ac:spMkLst>
            <pc:docMk/>
            <pc:sldMk cId="1315962128" sldId="4146"/>
            <ac:spMk id="18" creationId="{C29501E6-A978-4A61-9689-9085AF97A53A}"/>
          </ac:spMkLst>
        </pc:spChg>
        <pc:spChg chg="add del">
          <ac:chgData name="Michael Starling" userId="99e4012b-26c1-473f-acae-c35c96e99374" providerId="ADAL" clId="{8F1691DB-B691-4737-87FC-0C62B4227B1B}" dt="2024-02-20T15:42:26.581" v="205" actId="26606"/>
          <ac:spMkLst>
            <pc:docMk/>
            <pc:sldMk cId="1315962128" sldId="4146"/>
            <ac:spMk id="20" creationId="{FFD48BC7-DC40-47DE-87EE-9F4B6ECB9ABB}"/>
          </ac:spMkLst>
        </pc:spChg>
        <pc:spChg chg="add del">
          <ac:chgData name="Michael Starling" userId="99e4012b-26c1-473f-acae-c35c96e99374" providerId="ADAL" clId="{8F1691DB-B691-4737-87FC-0C62B4227B1B}" dt="2024-02-20T15:42:26.581" v="205" actId="26606"/>
          <ac:spMkLst>
            <pc:docMk/>
            <pc:sldMk cId="1315962128" sldId="4146"/>
            <ac:spMk id="21" creationId="{E502BBC7-2C76-46F3-BC24-5985BC13DB88}"/>
          </ac:spMkLst>
        </pc:spChg>
        <pc:spChg chg="add del">
          <ac:chgData name="Michael Starling" userId="99e4012b-26c1-473f-acae-c35c96e99374" providerId="ADAL" clId="{8F1691DB-B691-4737-87FC-0C62B4227B1B}" dt="2024-02-20T15:42:26.581" v="205" actId="26606"/>
          <ac:spMkLst>
            <pc:docMk/>
            <pc:sldMk cId="1315962128" sldId="4146"/>
            <ac:spMk id="22" creationId="{C7F28D52-2A5F-4D23-81AE-7CB8B591C7AF}"/>
          </ac:spMkLst>
        </pc:spChg>
        <pc:spChg chg="add del">
          <ac:chgData name="Michael Starling" userId="99e4012b-26c1-473f-acae-c35c96e99374" providerId="ADAL" clId="{8F1691DB-B691-4737-87FC-0C62B4227B1B}" dt="2024-02-20T15:42:26.581" v="205" actId="26606"/>
          <ac:spMkLst>
            <pc:docMk/>
            <pc:sldMk cId="1315962128" sldId="4146"/>
            <ac:spMk id="23" creationId="{3629484E-3792-4B3D-89AD-7C8A1ED0E0D4}"/>
          </ac:spMkLst>
        </pc:spChg>
      </pc:sldChg>
      <pc:sldChg chg="addSp delSp modSp mod delAnim modAnim">
        <pc:chgData name="Michael Starling" userId="99e4012b-26c1-473f-acae-c35c96e99374" providerId="ADAL" clId="{8F1691DB-B691-4737-87FC-0C62B4227B1B}" dt="2024-02-25T20:11:39.302" v="2476"/>
        <pc:sldMkLst>
          <pc:docMk/>
          <pc:sldMk cId="3867911376" sldId="4149"/>
        </pc:sldMkLst>
        <pc:spChg chg="mod ord">
          <ac:chgData name="Michael Starling" userId="99e4012b-26c1-473f-acae-c35c96e99374" providerId="ADAL" clId="{8F1691DB-B691-4737-87FC-0C62B4227B1B}" dt="2024-02-25T16:10:47.100" v="2087" actId="20577"/>
          <ac:spMkLst>
            <pc:docMk/>
            <pc:sldMk cId="3867911376" sldId="4149"/>
            <ac:spMk id="2" creationId="{C41301A8-574A-746F-E572-3008649036F8}"/>
          </ac:spMkLst>
        </pc:spChg>
        <pc:spChg chg="del">
          <ac:chgData name="Michael Starling" userId="99e4012b-26c1-473f-acae-c35c96e99374" providerId="ADAL" clId="{8F1691DB-B691-4737-87FC-0C62B4227B1B}" dt="2024-02-20T15:28:25.765" v="16" actId="478"/>
          <ac:spMkLst>
            <pc:docMk/>
            <pc:sldMk cId="3867911376" sldId="4149"/>
            <ac:spMk id="3" creationId="{28B209F8-CC9C-2F8A-F247-75544AB3BF22}"/>
          </ac:spMkLst>
        </pc:spChg>
        <pc:spChg chg="add mod">
          <ac:chgData name="Michael Starling" userId="99e4012b-26c1-473f-acae-c35c96e99374" providerId="ADAL" clId="{8F1691DB-B691-4737-87FC-0C62B4227B1B}" dt="2024-02-25T20:11:21.989" v="2472" actId="1076"/>
          <ac:spMkLst>
            <pc:docMk/>
            <pc:sldMk cId="3867911376" sldId="4149"/>
            <ac:spMk id="3" creationId="{39D0233F-0CDE-6D1A-B043-E9D8C3318976}"/>
          </ac:spMkLst>
        </pc:spChg>
        <pc:spChg chg="add mod">
          <ac:chgData name="Michael Starling" userId="99e4012b-26c1-473f-acae-c35c96e99374" providerId="ADAL" clId="{8F1691DB-B691-4737-87FC-0C62B4227B1B}" dt="2024-02-25T20:10:58.849" v="2471" actId="6549"/>
          <ac:spMkLst>
            <pc:docMk/>
            <pc:sldMk cId="3867911376" sldId="4149"/>
            <ac:spMk id="4" creationId="{25AD7445-8094-169A-878F-D4249C91FE0E}"/>
          </ac:spMkLst>
        </pc:spChg>
        <pc:spChg chg="add del mod">
          <ac:chgData name="Michael Starling" userId="99e4012b-26c1-473f-acae-c35c96e99374" providerId="ADAL" clId="{8F1691DB-B691-4737-87FC-0C62B4227B1B}" dt="2024-02-25T16:11:53.962" v="2090" actId="478"/>
          <ac:spMkLst>
            <pc:docMk/>
            <pc:sldMk cId="3867911376" sldId="4149"/>
            <ac:spMk id="4" creationId="{A0E2A3DE-2DB5-603F-BA07-CC381CE72D5F}"/>
          </ac:spMkLst>
        </pc:spChg>
        <pc:spChg chg="del mod">
          <ac:chgData name="Michael Starling" userId="99e4012b-26c1-473f-acae-c35c96e99374" providerId="ADAL" clId="{8F1691DB-B691-4737-87FC-0C62B4227B1B}" dt="2024-02-25T16:14:39.032" v="2097" actId="478"/>
          <ac:spMkLst>
            <pc:docMk/>
            <pc:sldMk cId="3867911376" sldId="4149"/>
            <ac:spMk id="5" creationId="{D8517A66-814C-5391-932C-01DEB8195BA4}"/>
          </ac:spMkLst>
        </pc:spChg>
        <pc:spChg chg="add mod">
          <ac:chgData name="Michael Starling" userId="99e4012b-26c1-473f-acae-c35c96e99374" providerId="ADAL" clId="{8F1691DB-B691-4737-87FC-0C62B4227B1B}" dt="2024-02-25T20:11:25.794" v="2473" actId="1076"/>
          <ac:spMkLst>
            <pc:docMk/>
            <pc:sldMk cId="3867911376" sldId="4149"/>
            <ac:spMk id="6" creationId="{39D0233F-0CDE-6D1A-B043-E9D8C3318976}"/>
          </ac:spMkLst>
        </pc:spChg>
        <pc:spChg chg="del">
          <ac:chgData name="Michael Starling" userId="99e4012b-26c1-473f-acae-c35c96e99374" providerId="ADAL" clId="{8F1691DB-B691-4737-87FC-0C62B4227B1B}" dt="2024-02-20T15:28:20.235" v="15" actId="478"/>
          <ac:spMkLst>
            <pc:docMk/>
            <pc:sldMk cId="3867911376" sldId="4149"/>
            <ac:spMk id="6" creationId="{91F69B6C-EF78-2355-D5D7-EF55B0E33647}"/>
          </ac:spMkLst>
        </pc:spChg>
        <pc:spChg chg="add mod">
          <ac:chgData name="Michael Starling" userId="99e4012b-26c1-473f-acae-c35c96e99374" providerId="ADAL" clId="{8F1691DB-B691-4737-87FC-0C62B4227B1B}" dt="2024-02-25T20:11:29.167" v="2474" actId="1076"/>
          <ac:spMkLst>
            <pc:docMk/>
            <pc:sldMk cId="3867911376" sldId="4149"/>
            <ac:spMk id="7" creationId="{39D0233F-0CDE-6D1A-B043-E9D8C3318976}"/>
          </ac:spMkLst>
        </pc:spChg>
        <pc:spChg chg="del">
          <ac:chgData name="Michael Starling" userId="99e4012b-26c1-473f-acae-c35c96e99374" providerId="ADAL" clId="{8F1691DB-B691-4737-87FC-0C62B4227B1B}" dt="2024-02-20T15:28:28.748" v="17" actId="478"/>
          <ac:spMkLst>
            <pc:docMk/>
            <pc:sldMk cId="3867911376" sldId="4149"/>
            <ac:spMk id="7" creationId="{8DBC8770-4589-CAF8-306A-947E43CD9418}"/>
          </ac:spMkLst>
        </pc:spChg>
        <pc:spChg chg="add mod">
          <ac:chgData name="Michael Starling" userId="99e4012b-26c1-473f-acae-c35c96e99374" providerId="ADAL" clId="{8F1691DB-B691-4737-87FC-0C62B4227B1B}" dt="2024-02-25T20:11:32.171" v="2475" actId="1076"/>
          <ac:spMkLst>
            <pc:docMk/>
            <pc:sldMk cId="3867911376" sldId="4149"/>
            <ac:spMk id="8" creationId="{39D0233F-0CDE-6D1A-B043-E9D8C3318976}"/>
          </ac:spMkLst>
        </pc:spChg>
        <pc:spChg chg="del">
          <ac:chgData name="Michael Starling" userId="99e4012b-26c1-473f-acae-c35c96e99374" providerId="ADAL" clId="{8F1691DB-B691-4737-87FC-0C62B4227B1B}" dt="2024-02-20T15:28:34.437" v="18" actId="478"/>
          <ac:spMkLst>
            <pc:docMk/>
            <pc:sldMk cId="3867911376" sldId="4149"/>
            <ac:spMk id="8" creationId="{6C5C3201-C5F9-F452-C23B-5C478AD7287D}"/>
          </ac:spMkLst>
        </pc:spChg>
        <pc:spChg chg="del">
          <ac:chgData name="Michael Starling" userId="99e4012b-26c1-473f-acae-c35c96e99374" providerId="ADAL" clId="{8F1691DB-B691-4737-87FC-0C62B4227B1B}" dt="2024-02-20T15:28:37.630" v="19" actId="478"/>
          <ac:spMkLst>
            <pc:docMk/>
            <pc:sldMk cId="3867911376" sldId="4149"/>
            <ac:spMk id="9" creationId="{0BD59F18-353A-46DB-7714-84C02EE6B358}"/>
          </ac:spMkLst>
        </pc:spChg>
        <pc:spChg chg="add del mod">
          <ac:chgData name="Michael Starling" userId="99e4012b-26c1-473f-acae-c35c96e99374" providerId="ADAL" clId="{8F1691DB-B691-4737-87FC-0C62B4227B1B}" dt="2024-02-25T16:11:57.885" v="2091" actId="478"/>
          <ac:spMkLst>
            <pc:docMk/>
            <pc:sldMk cId="3867911376" sldId="4149"/>
            <ac:spMk id="9" creationId="{14A6219E-F35F-7B20-2AF6-7C213CC084C9}"/>
          </ac:spMkLst>
        </pc:spChg>
        <pc:spChg chg="add del mod">
          <ac:chgData name="Michael Starling" userId="99e4012b-26c1-473f-acae-c35c96e99374" providerId="ADAL" clId="{8F1691DB-B691-4737-87FC-0C62B4227B1B}" dt="2024-02-20T18:03:43.684" v="215" actId="478"/>
          <ac:spMkLst>
            <pc:docMk/>
            <pc:sldMk cId="3867911376" sldId="4149"/>
            <ac:spMk id="11" creationId="{19FAA1CA-3B55-9611-3D56-0621F83E9E55}"/>
          </ac:spMkLst>
        </pc:spChg>
        <pc:spChg chg="add del mod ord">
          <ac:chgData name="Michael Starling" userId="99e4012b-26c1-473f-acae-c35c96e99374" providerId="ADAL" clId="{8F1691DB-B691-4737-87FC-0C62B4227B1B}" dt="2024-02-25T16:17:08.365" v="2106" actId="478"/>
          <ac:spMkLst>
            <pc:docMk/>
            <pc:sldMk cId="3867911376" sldId="4149"/>
            <ac:spMk id="11" creationId="{D62AFD0C-A9DF-86F8-C9DD-6CEC8D864DD3}"/>
          </ac:spMkLst>
        </pc:spChg>
        <pc:spChg chg="add mod ord">
          <ac:chgData name="Michael Starling" userId="99e4012b-26c1-473f-acae-c35c96e99374" providerId="ADAL" clId="{8F1691DB-B691-4737-87FC-0C62B4227B1B}" dt="2024-02-25T16:09:17.931" v="2050" actId="1076"/>
          <ac:spMkLst>
            <pc:docMk/>
            <pc:sldMk cId="3867911376" sldId="4149"/>
            <ac:spMk id="12" creationId="{9AD3CC83-FC73-06F0-86C1-CCB7CDF07270}"/>
          </ac:spMkLst>
        </pc:spChg>
        <pc:spChg chg="add del">
          <ac:chgData name="Michael Starling" userId="99e4012b-26c1-473f-acae-c35c96e99374" providerId="ADAL" clId="{8F1691DB-B691-4737-87FC-0C62B4227B1B}" dt="2024-02-20T18:04:23.894" v="217" actId="478"/>
          <ac:spMkLst>
            <pc:docMk/>
            <pc:sldMk cId="3867911376" sldId="4149"/>
            <ac:spMk id="12" creationId="{D94CF555-0CAC-B271-97BC-49EEC97702BC}"/>
          </ac:spMkLst>
        </pc:spChg>
        <pc:spChg chg="mod">
          <ac:chgData name="Michael Starling" userId="99e4012b-26c1-473f-acae-c35c96e99374" providerId="ADAL" clId="{8F1691DB-B691-4737-87FC-0C62B4227B1B}" dt="2024-02-20T18:06:13.738" v="240" actId="18245"/>
          <ac:spMkLst>
            <pc:docMk/>
            <pc:sldMk cId="3867911376" sldId="4149"/>
            <ac:spMk id="15" creationId="{24BC4001-8078-6A79-5EF8-B2CEB53C9F5E}"/>
          </ac:spMkLst>
        </pc:spChg>
        <pc:spChg chg="mod">
          <ac:chgData name="Michael Starling" userId="99e4012b-26c1-473f-acae-c35c96e99374" providerId="ADAL" clId="{8F1691DB-B691-4737-87FC-0C62B4227B1B}" dt="2024-02-20T18:06:13.738" v="240" actId="18245"/>
          <ac:spMkLst>
            <pc:docMk/>
            <pc:sldMk cId="3867911376" sldId="4149"/>
            <ac:spMk id="16" creationId="{F956ED4A-0A0A-2475-4A5A-0B76B807F9B5}"/>
          </ac:spMkLst>
        </pc:spChg>
        <pc:spChg chg="mod">
          <ac:chgData name="Michael Starling" userId="99e4012b-26c1-473f-acae-c35c96e99374" providerId="ADAL" clId="{8F1691DB-B691-4737-87FC-0C62B4227B1B}" dt="2024-02-20T18:06:13.738" v="240" actId="18245"/>
          <ac:spMkLst>
            <pc:docMk/>
            <pc:sldMk cId="3867911376" sldId="4149"/>
            <ac:spMk id="17" creationId="{598E20DF-8336-0488-14CD-5A48CA978E47}"/>
          </ac:spMkLst>
        </pc:spChg>
        <pc:grpChg chg="del mod">
          <ac:chgData name="Michael Starling" userId="99e4012b-26c1-473f-acae-c35c96e99374" providerId="ADAL" clId="{8F1691DB-B691-4737-87FC-0C62B4227B1B}" dt="2024-02-20T18:07:03.978" v="242" actId="478"/>
          <ac:grpSpMkLst>
            <pc:docMk/>
            <pc:sldMk cId="3867911376" sldId="4149"/>
            <ac:grpSpMk id="14" creationId="{6F8140E4-4C22-7E8E-1490-00CEC7CB7A41}"/>
          </ac:grpSpMkLst>
        </pc:grpChg>
        <pc:graphicFrameChg chg="add del mod modGraphic">
          <ac:chgData name="Michael Starling" userId="99e4012b-26c1-473f-acae-c35c96e99374" providerId="ADAL" clId="{8F1691DB-B691-4737-87FC-0C62B4227B1B}" dt="2024-02-20T18:17:05.125" v="346" actId="478"/>
          <ac:graphicFrameMkLst>
            <pc:docMk/>
            <pc:sldMk cId="3867911376" sldId="4149"/>
            <ac:graphicFrameMk id="4" creationId="{3EA5374D-E892-1CBD-D634-BC5B6B77BFE7}"/>
          </ac:graphicFrameMkLst>
        </pc:graphicFrameChg>
        <pc:graphicFrameChg chg="add del mod modGraphic">
          <ac:chgData name="Michael Starling" userId="99e4012b-26c1-473f-acae-c35c96e99374" providerId="ADAL" clId="{8F1691DB-B691-4737-87FC-0C62B4227B1B}" dt="2024-02-20T18:06:13.738" v="240" actId="18245"/>
          <ac:graphicFrameMkLst>
            <pc:docMk/>
            <pc:sldMk cId="3867911376" sldId="4149"/>
            <ac:graphicFrameMk id="13" creationId="{D6D3C832-3A46-79E3-DEAF-F34385B2E5C6}"/>
          </ac:graphicFrameMkLst>
        </pc:graphicFrameChg>
        <pc:picChg chg="add mod ord">
          <ac:chgData name="Michael Starling" userId="99e4012b-26c1-473f-acae-c35c96e99374" providerId="ADAL" clId="{8F1691DB-B691-4737-87FC-0C62B4227B1B}" dt="2024-02-25T19:42:10.865" v="2171" actId="167"/>
          <ac:picMkLst>
            <pc:docMk/>
            <pc:sldMk cId="3867911376" sldId="4149"/>
            <ac:picMk id="10" creationId="{4F9A7E4B-D2F8-F5CC-FFC1-AC2316E7E721}"/>
          </ac:picMkLst>
        </pc:picChg>
        <pc:picChg chg="add mod">
          <ac:chgData name="Michael Starling" userId="99e4012b-26c1-473f-acae-c35c96e99374" providerId="ADAL" clId="{8F1691DB-B691-4737-87FC-0C62B4227B1B}" dt="2024-02-25T16:09:39.912" v="2051"/>
          <ac:picMkLst>
            <pc:docMk/>
            <pc:sldMk cId="3867911376" sldId="4149"/>
            <ac:picMk id="13" creationId="{5DD5D83F-1F24-4AA1-6172-34147610D03E}"/>
          </ac:picMkLst>
        </pc:picChg>
      </pc:sldChg>
      <pc:sldChg chg="addSp delSp modSp mod">
        <pc:chgData name="Michael Starling" userId="99e4012b-26c1-473f-acae-c35c96e99374" providerId="ADAL" clId="{8F1691DB-B691-4737-87FC-0C62B4227B1B}" dt="2024-03-08T01:29:34.180" v="7866" actId="1076"/>
        <pc:sldMkLst>
          <pc:docMk/>
          <pc:sldMk cId="1491220850" sldId="4154"/>
        </pc:sldMkLst>
        <pc:spChg chg="add mod">
          <ac:chgData name="Michael Starling" userId="99e4012b-26c1-473f-acae-c35c96e99374" providerId="ADAL" clId="{8F1691DB-B691-4737-87FC-0C62B4227B1B}" dt="2024-03-08T01:28:50.314" v="7859" actId="14100"/>
          <ac:spMkLst>
            <pc:docMk/>
            <pc:sldMk cId="1491220850" sldId="4154"/>
            <ac:spMk id="2" creationId="{6CF589EA-0BFB-1EF3-C66F-4BEDC73F64B1}"/>
          </ac:spMkLst>
        </pc:spChg>
        <pc:spChg chg="del mod">
          <ac:chgData name="Michael Starling" userId="99e4012b-26c1-473f-acae-c35c96e99374" providerId="ADAL" clId="{8F1691DB-B691-4737-87FC-0C62B4227B1B}" dt="2024-02-22T13:01:10.936" v="603" actId="478"/>
          <ac:spMkLst>
            <pc:docMk/>
            <pc:sldMk cId="1491220850" sldId="4154"/>
            <ac:spMk id="2" creationId="{F5BB2BF9-52B7-4C19-91E2-EA3D6FEEBC49}"/>
          </ac:spMkLst>
        </pc:spChg>
        <pc:spChg chg="add mod">
          <ac:chgData name="Michael Starling" userId="99e4012b-26c1-473f-acae-c35c96e99374" providerId="ADAL" clId="{8F1691DB-B691-4737-87FC-0C62B4227B1B}" dt="2024-03-08T01:28:40.070" v="7857" actId="255"/>
          <ac:spMkLst>
            <pc:docMk/>
            <pc:sldMk cId="1491220850" sldId="4154"/>
            <ac:spMk id="6" creationId="{DF940BD3-D0D8-7115-FF57-8AA3909415A7}"/>
          </ac:spMkLst>
        </pc:spChg>
        <pc:spChg chg="mod">
          <ac:chgData name="Michael Starling" userId="99e4012b-26c1-473f-acae-c35c96e99374" providerId="ADAL" clId="{8F1691DB-B691-4737-87FC-0C62B4227B1B}" dt="2024-02-25T20:19:21.074" v="2498" actId="1076"/>
          <ac:spMkLst>
            <pc:docMk/>
            <pc:sldMk cId="1491220850" sldId="4154"/>
            <ac:spMk id="9" creationId="{00000000-0000-0000-0000-000000000000}"/>
          </ac:spMkLst>
        </pc:spChg>
        <pc:spChg chg="add mod">
          <ac:chgData name="Michael Starling" userId="99e4012b-26c1-473f-acae-c35c96e99374" providerId="ADAL" clId="{8F1691DB-B691-4737-87FC-0C62B4227B1B}" dt="2024-03-08T01:29:03.968" v="7861" actId="14100"/>
          <ac:spMkLst>
            <pc:docMk/>
            <pc:sldMk cId="1491220850" sldId="4154"/>
            <ac:spMk id="10" creationId="{8DCB6C2B-1C74-0316-F45A-64D85C5C1926}"/>
          </ac:spMkLst>
        </pc:spChg>
        <pc:spChg chg="add del mod">
          <ac:chgData name="Michael Starling" userId="99e4012b-26c1-473f-acae-c35c96e99374" providerId="ADAL" clId="{8F1691DB-B691-4737-87FC-0C62B4227B1B}" dt="2024-02-22T13:01:12.738" v="604" actId="478"/>
          <ac:spMkLst>
            <pc:docMk/>
            <pc:sldMk cId="1491220850" sldId="4154"/>
            <ac:spMk id="10" creationId="{C04FBCA0-F7DA-8CE3-5C3F-3AC1C714B7A9}"/>
          </ac:spMkLst>
        </pc:spChg>
        <pc:spChg chg="add mod">
          <ac:chgData name="Michael Starling" userId="99e4012b-26c1-473f-acae-c35c96e99374" providerId="ADAL" clId="{8F1691DB-B691-4737-87FC-0C62B4227B1B}" dt="2024-03-08T01:29:34.180" v="7866" actId="1076"/>
          <ac:spMkLst>
            <pc:docMk/>
            <pc:sldMk cId="1491220850" sldId="4154"/>
            <ac:spMk id="11" creationId="{9D165009-83F0-F798-6FB7-3C9D92348D68}"/>
          </ac:spMkLst>
        </pc:spChg>
        <pc:spChg chg="add mod">
          <ac:chgData name="Michael Starling" userId="99e4012b-26c1-473f-acae-c35c96e99374" providerId="ADAL" clId="{8F1691DB-B691-4737-87FC-0C62B4227B1B}" dt="2024-03-08T01:29:14.204" v="7863" actId="14100"/>
          <ac:spMkLst>
            <pc:docMk/>
            <pc:sldMk cId="1491220850" sldId="4154"/>
            <ac:spMk id="13" creationId="{725DBF28-1300-6E50-5C21-CF6A4F3263EF}"/>
          </ac:spMkLst>
        </pc:spChg>
        <pc:picChg chg="mod">
          <ac:chgData name="Michael Starling" userId="99e4012b-26c1-473f-acae-c35c96e99374" providerId="ADAL" clId="{8F1691DB-B691-4737-87FC-0C62B4227B1B}" dt="2024-03-08T01:29:19.354" v="7864" actId="1076"/>
          <ac:picMkLst>
            <pc:docMk/>
            <pc:sldMk cId="1491220850" sldId="4154"/>
            <ac:picMk id="5" creationId="{AACB7381-5E5E-605A-89C0-9F0D09B1A2D6}"/>
          </ac:picMkLst>
        </pc:picChg>
        <pc:picChg chg="mod">
          <ac:chgData name="Michael Starling" userId="99e4012b-26c1-473f-acae-c35c96e99374" providerId="ADAL" clId="{8F1691DB-B691-4737-87FC-0C62B4227B1B}" dt="2024-02-25T20:19:00.595" v="2495" actId="1076"/>
          <ac:picMkLst>
            <pc:docMk/>
            <pc:sldMk cId="1491220850" sldId="4154"/>
            <ac:picMk id="14" creationId="{289A868E-907C-D318-1005-CE054B335C65}"/>
          </ac:picMkLst>
        </pc:picChg>
        <pc:picChg chg="mod">
          <ac:chgData name="Michael Starling" userId="99e4012b-26c1-473f-acae-c35c96e99374" providerId="ADAL" clId="{8F1691DB-B691-4737-87FC-0C62B4227B1B}" dt="2024-02-22T13:01:33.533" v="606" actId="1076"/>
          <ac:picMkLst>
            <pc:docMk/>
            <pc:sldMk cId="1491220850" sldId="4154"/>
            <ac:picMk id="18" creationId="{FAD10A74-FF1F-7280-11A1-66FC600892FB}"/>
          </ac:picMkLst>
        </pc:picChg>
        <pc:picChg chg="mod">
          <ac:chgData name="Michael Starling" userId="99e4012b-26c1-473f-acae-c35c96e99374" providerId="ADAL" clId="{8F1691DB-B691-4737-87FC-0C62B4227B1B}" dt="2024-02-22T13:01:26.861" v="605" actId="14100"/>
          <ac:picMkLst>
            <pc:docMk/>
            <pc:sldMk cId="1491220850" sldId="4154"/>
            <ac:picMk id="21" creationId="{C4D77B51-DE37-C2DF-348A-A720DE11B134}"/>
          </ac:picMkLst>
        </pc:picChg>
      </pc:sldChg>
      <pc:sldChg chg="modSp ord">
        <pc:chgData name="Michael Starling" userId="99e4012b-26c1-473f-acae-c35c96e99374" providerId="ADAL" clId="{8F1691DB-B691-4737-87FC-0C62B4227B1B}" dt="2024-02-27T10:50:53.327" v="3299" actId="1076"/>
        <pc:sldMkLst>
          <pc:docMk/>
          <pc:sldMk cId="3347763987" sldId="4155"/>
        </pc:sldMkLst>
        <pc:picChg chg="mod">
          <ac:chgData name="Michael Starling" userId="99e4012b-26c1-473f-acae-c35c96e99374" providerId="ADAL" clId="{8F1691DB-B691-4737-87FC-0C62B4227B1B}" dt="2024-02-27T10:50:46.281" v="3295" actId="1076"/>
          <ac:picMkLst>
            <pc:docMk/>
            <pc:sldMk cId="3347763987" sldId="4155"/>
            <ac:picMk id="3" creationId="{013ACA0B-8CFC-2985-3DE4-28E625CA5A98}"/>
          </ac:picMkLst>
        </pc:picChg>
        <pc:picChg chg="mod">
          <ac:chgData name="Michael Starling" userId="99e4012b-26c1-473f-acae-c35c96e99374" providerId="ADAL" clId="{8F1691DB-B691-4737-87FC-0C62B4227B1B}" dt="2024-02-27T10:50:44.804" v="3294" actId="1076"/>
          <ac:picMkLst>
            <pc:docMk/>
            <pc:sldMk cId="3347763987" sldId="4155"/>
            <ac:picMk id="4" creationId="{555F91D6-1351-9B5F-16B7-E5654D5A29E1}"/>
          </ac:picMkLst>
        </pc:picChg>
        <pc:picChg chg="mod">
          <ac:chgData name="Michael Starling" userId="99e4012b-26c1-473f-acae-c35c96e99374" providerId="ADAL" clId="{8F1691DB-B691-4737-87FC-0C62B4227B1B}" dt="2024-02-27T10:50:48.190" v="3296" actId="1076"/>
          <ac:picMkLst>
            <pc:docMk/>
            <pc:sldMk cId="3347763987" sldId="4155"/>
            <ac:picMk id="1026" creationId="{511F6D89-7F0C-A257-B13F-1F1EE04BBEF2}"/>
          </ac:picMkLst>
        </pc:picChg>
        <pc:picChg chg="mod">
          <ac:chgData name="Michael Starling" userId="99e4012b-26c1-473f-acae-c35c96e99374" providerId="ADAL" clId="{8F1691DB-B691-4737-87FC-0C62B4227B1B}" dt="2024-02-27T10:50:53.327" v="3299" actId="1076"/>
          <ac:picMkLst>
            <pc:docMk/>
            <pc:sldMk cId="3347763987" sldId="4155"/>
            <ac:picMk id="1028" creationId="{7ADC12DB-5460-EA72-0A59-F62B069BC555}"/>
          </ac:picMkLst>
        </pc:picChg>
        <pc:picChg chg="mod">
          <ac:chgData name="Michael Starling" userId="99e4012b-26c1-473f-acae-c35c96e99374" providerId="ADAL" clId="{8F1691DB-B691-4737-87FC-0C62B4227B1B}" dt="2024-02-27T10:50:51.204" v="3298" actId="1076"/>
          <ac:picMkLst>
            <pc:docMk/>
            <pc:sldMk cId="3347763987" sldId="4155"/>
            <ac:picMk id="1030" creationId="{DAF1B3DD-8748-28BC-180A-59A7D1EAA373}"/>
          </ac:picMkLst>
        </pc:picChg>
        <pc:picChg chg="mod">
          <ac:chgData name="Michael Starling" userId="99e4012b-26c1-473f-acae-c35c96e99374" providerId="ADAL" clId="{8F1691DB-B691-4737-87FC-0C62B4227B1B}" dt="2024-02-27T10:50:49.654" v="3297" actId="1076"/>
          <ac:picMkLst>
            <pc:docMk/>
            <pc:sldMk cId="3347763987" sldId="4155"/>
            <ac:picMk id="1032" creationId="{58D8FEBF-C649-DBCD-A7C1-6708D2549E02}"/>
          </ac:picMkLst>
        </pc:picChg>
        <pc:picChg chg="mod">
          <ac:chgData name="Michael Starling" userId="99e4012b-26c1-473f-acae-c35c96e99374" providerId="ADAL" clId="{8F1691DB-B691-4737-87FC-0C62B4227B1B}" dt="2024-02-25T19:42:39.732" v="2177" actId="1076"/>
          <ac:picMkLst>
            <pc:docMk/>
            <pc:sldMk cId="3347763987" sldId="4155"/>
            <ac:picMk id="1034" creationId="{DD76979B-204E-91D7-1F25-C5A0B6D40611}"/>
          </ac:picMkLst>
        </pc:picChg>
      </pc:sldChg>
      <pc:sldChg chg="del">
        <pc:chgData name="Michael Starling" userId="99e4012b-26c1-473f-acae-c35c96e99374" providerId="ADAL" clId="{8F1691DB-B691-4737-87FC-0C62B4227B1B}" dt="2024-02-20T15:27:32.402" v="7" actId="47"/>
        <pc:sldMkLst>
          <pc:docMk/>
          <pc:sldMk cId="3079791246" sldId="4157"/>
        </pc:sldMkLst>
      </pc:sldChg>
      <pc:sldChg chg="del">
        <pc:chgData name="Michael Starling" userId="99e4012b-26c1-473f-acae-c35c96e99374" providerId="ADAL" clId="{8F1691DB-B691-4737-87FC-0C62B4227B1B}" dt="2024-02-20T18:31:40.053" v="546" actId="47"/>
        <pc:sldMkLst>
          <pc:docMk/>
          <pc:sldMk cId="3827691018" sldId="4158"/>
        </pc:sldMkLst>
      </pc:sldChg>
      <pc:sldChg chg="delSp modSp del mod delAnim">
        <pc:chgData name="Michael Starling" userId="99e4012b-26c1-473f-acae-c35c96e99374" providerId="ADAL" clId="{8F1691DB-B691-4737-87FC-0C62B4227B1B}" dt="2024-02-20T18:26:41.111" v="442" actId="47"/>
        <pc:sldMkLst>
          <pc:docMk/>
          <pc:sldMk cId="1492005050" sldId="4159"/>
        </pc:sldMkLst>
        <pc:spChg chg="mod">
          <ac:chgData name="Michael Starling" userId="99e4012b-26c1-473f-acae-c35c96e99374" providerId="ADAL" clId="{8F1691DB-B691-4737-87FC-0C62B4227B1B}" dt="2024-02-20T18:07:51.145" v="254" actId="20577"/>
          <ac:spMkLst>
            <pc:docMk/>
            <pc:sldMk cId="1492005050" sldId="4159"/>
            <ac:spMk id="2" creationId="{A337FC9E-C0F8-6EC0-DDFC-4E473B72BE44}"/>
          </ac:spMkLst>
        </pc:spChg>
        <pc:spChg chg="del">
          <ac:chgData name="Michael Starling" userId="99e4012b-26c1-473f-acae-c35c96e99374" providerId="ADAL" clId="{8F1691DB-B691-4737-87FC-0C62B4227B1B}" dt="2024-02-20T15:40:19.165" v="145" actId="478"/>
          <ac:spMkLst>
            <pc:docMk/>
            <pc:sldMk cId="1492005050" sldId="4159"/>
            <ac:spMk id="3" creationId="{9BE94435-5CFE-C3AA-F259-70CE0C8F9684}"/>
          </ac:spMkLst>
        </pc:spChg>
        <pc:spChg chg="del">
          <ac:chgData name="Michael Starling" userId="99e4012b-26c1-473f-acae-c35c96e99374" providerId="ADAL" clId="{8F1691DB-B691-4737-87FC-0C62B4227B1B}" dt="2024-02-20T15:40:22.038" v="146" actId="478"/>
          <ac:spMkLst>
            <pc:docMk/>
            <pc:sldMk cId="1492005050" sldId="4159"/>
            <ac:spMk id="6" creationId="{1A034219-B48B-802F-78AF-EA7221EB3ED2}"/>
          </ac:spMkLst>
        </pc:spChg>
        <pc:spChg chg="del mod">
          <ac:chgData name="Michael Starling" userId="99e4012b-26c1-473f-acae-c35c96e99374" providerId="ADAL" clId="{8F1691DB-B691-4737-87FC-0C62B4227B1B}" dt="2024-02-20T15:40:27.801" v="148" actId="478"/>
          <ac:spMkLst>
            <pc:docMk/>
            <pc:sldMk cId="1492005050" sldId="4159"/>
            <ac:spMk id="7" creationId="{A384A6D5-4308-5C40-C639-A192287035A4}"/>
          </ac:spMkLst>
        </pc:spChg>
        <pc:spChg chg="del">
          <ac:chgData name="Michael Starling" userId="99e4012b-26c1-473f-acae-c35c96e99374" providerId="ADAL" clId="{8F1691DB-B691-4737-87FC-0C62B4227B1B}" dt="2024-02-20T15:40:30.538" v="149" actId="478"/>
          <ac:spMkLst>
            <pc:docMk/>
            <pc:sldMk cId="1492005050" sldId="4159"/>
            <ac:spMk id="8" creationId="{B5CA6237-195A-3582-DC8B-63D08DBFA3A3}"/>
          </ac:spMkLst>
        </pc:spChg>
        <pc:spChg chg="del">
          <ac:chgData name="Michael Starling" userId="99e4012b-26c1-473f-acae-c35c96e99374" providerId="ADAL" clId="{8F1691DB-B691-4737-87FC-0C62B4227B1B}" dt="2024-02-20T15:40:32.417" v="150" actId="478"/>
          <ac:spMkLst>
            <pc:docMk/>
            <pc:sldMk cId="1492005050" sldId="4159"/>
            <ac:spMk id="9" creationId="{DBF4AFE0-A1DE-75F8-D62B-B9606C27ED19}"/>
          </ac:spMkLst>
        </pc:spChg>
        <pc:graphicFrameChg chg="modGraphic">
          <ac:chgData name="Michael Starling" userId="99e4012b-26c1-473f-acae-c35c96e99374" providerId="ADAL" clId="{8F1691DB-B691-4737-87FC-0C62B4227B1B}" dt="2024-02-20T15:41:04.348" v="189" actId="6549"/>
          <ac:graphicFrameMkLst>
            <pc:docMk/>
            <pc:sldMk cId="1492005050" sldId="4159"/>
            <ac:graphicFrameMk id="4" creationId="{C8393C26-8E39-662D-B31C-643707BC3064}"/>
          </ac:graphicFrameMkLst>
        </pc:graphicFrameChg>
      </pc:sldChg>
      <pc:sldChg chg="delSp modSp del mod delAnim">
        <pc:chgData name="Michael Starling" userId="99e4012b-26c1-473f-acae-c35c96e99374" providerId="ADAL" clId="{8F1691DB-B691-4737-87FC-0C62B4227B1B}" dt="2024-02-20T18:26:34.797" v="441" actId="47"/>
        <pc:sldMkLst>
          <pc:docMk/>
          <pc:sldMk cId="497215307" sldId="4160"/>
        </pc:sldMkLst>
        <pc:spChg chg="mod">
          <ac:chgData name="Michael Starling" userId="99e4012b-26c1-473f-acae-c35c96e99374" providerId="ADAL" clId="{8F1691DB-B691-4737-87FC-0C62B4227B1B}" dt="2024-02-20T18:08:23.919" v="269" actId="20577"/>
          <ac:spMkLst>
            <pc:docMk/>
            <pc:sldMk cId="497215307" sldId="4160"/>
            <ac:spMk id="2" creationId="{59DB14B1-EB61-11B5-849C-18DB9F6FA883}"/>
          </ac:spMkLst>
        </pc:spChg>
        <pc:spChg chg="del">
          <ac:chgData name="Michael Starling" userId="99e4012b-26c1-473f-acae-c35c96e99374" providerId="ADAL" clId="{8F1691DB-B691-4737-87FC-0C62B4227B1B}" dt="2024-02-20T15:41:16.961" v="191" actId="478"/>
          <ac:spMkLst>
            <pc:docMk/>
            <pc:sldMk cId="497215307" sldId="4160"/>
            <ac:spMk id="3" creationId="{67C2CF88-D572-7C0E-6838-7D35521C0D24}"/>
          </ac:spMkLst>
        </pc:spChg>
        <pc:spChg chg="del">
          <ac:chgData name="Michael Starling" userId="99e4012b-26c1-473f-acae-c35c96e99374" providerId="ADAL" clId="{8F1691DB-B691-4737-87FC-0C62B4227B1B}" dt="2024-02-20T15:41:18.929" v="192" actId="478"/>
          <ac:spMkLst>
            <pc:docMk/>
            <pc:sldMk cId="497215307" sldId="4160"/>
            <ac:spMk id="6" creationId="{176CCA83-6E24-666F-236E-D69B13DDE140}"/>
          </ac:spMkLst>
        </pc:spChg>
        <pc:spChg chg="del">
          <ac:chgData name="Michael Starling" userId="99e4012b-26c1-473f-acae-c35c96e99374" providerId="ADAL" clId="{8F1691DB-B691-4737-87FC-0C62B4227B1B}" dt="2024-02-20T15:41:41.376" v="199" actId="478"/>
          <ac:spMkLst>
            <pc:docMk/>
            <pc:sldMk cId="497215307" sldId="4160"/>
            <ac:spMk id="7" creationId="{6DF29054-BE01-F1D3-8CEE-968F3AF4EF82}"/>
          </ac:spMkLst>
        </pc:spChg>
        <pc:spChg chg="del">
          <ac:chgData name="Michael Starling" userId="99e4012b-26c1-473f-acae-c35c96e99374" providerId="ADAL" clId="{8F1691DB-B691-4737-87FC-0C62B4227B1B}" dt="2024-02-20T15:41:42.442" v="200" actId="478"/>
          <ac:spMkLst>
            <pc:docMk/>
            <pc:sldMk cId="497215307" sldId="4160"/>
            <ac:spMk id="8" creationId="{474314D3-B472-CCFD-F96E-E7AE9EFB5E1B}"/>
          </ac:spMkLst>
        </pc:spChg>
        <pc:spChg chg="del">
          <ac:chgData name="Michael Starling" userId="99e4012b-26c1-473f-acae-c35c96e99374" providerId="ADAL" clId="{8F1691DB-B691-4737-87FC-0C62B4227B1B}" dt="2024-02-20T15:41:44.042" v="201" actId="478"/>
          <ac:spMkLst>
            <pc:docMk/>
            <pc:sldMk cId="497215307" sldId="4160"/>
            <ac:spMk id="9" creationId="{30C11A49-6E6D-60F9-F8C9-A9ED60C2F526}"/>
          </ac:spMkLst>
        </pc:spChg>
        <pc:graphicFrameChg chg="modGraphic">
          <ac:chgData name="Michael Starling" userId="99e4012b-26c1-473f-acae-c35c96e99374" providerId="ADAL" clId="{8F1691DB-B691-4737-87FC-0C62B4227B1B}" dt="2024-02-20T15:41:23.337" v="198" actId="20577"/>
          <ac:graphicFrameMkLst>
            <pc:docMk/>
            <pc:sldMk cId="497215307" sldId="4160"/>
            <ac:graphicFrameMk id="4" creationId="{D40071D7-BF22-5A46-DAA8-0EB0CABD56FF}"/>
          </ac:graphicFrameMkLst>
        </pc:graphicFrameChg>
      </pc:sldChg>
      <pc:sldChg chg="modSp del mod">
        <pc:chgData name="Michael Starling" userId="99e4012b-26c1-473f-acae-c35c96e99374" providerId="ADAL" clId="{8F1691DB-B691-4737-87FC-0C62B4227B1B}" dt="2024-02-20T18:08:28.563" v="270" actId="47"/>
        <pc:sldMkLst>
          <pc:docMk/>
          <pc:sldMk cId="2471773016" sldId="4161"/>
        </pc:sldMkLst>
        <pc:spChg chg="mod">
          <ac:chgData name="Michael Starling" userId="99e4012b-26c1-473f-acae-c35c96e99374" providerId="ADAL" clId="{8F1691DB-B691-4737-87FC-0C62B4227B1B}" dt="2024-02-20T18:07:59.872" v="260" actId="20577"/>
          <ac:spMkLst>
            <pc:docMk/>
            <pc:sldMk cId="2471773016" sldId="4161"/>
            <ac:spMk id="2" creationId="{39264B63-DB1C-5E26-0463-8AF22B709C1A}"/>
          </ac:spMkLst>
        </pc:spChg>
        <pc:graphicFrameChg chg="modGraphic">
          <ac:chgData name="Michael Starling" userId="99e4012b-26c1-473f-acae-c35c96e99374" providerId="ADAL" clId="{8F1691DB-B691-4737-87FC-0C62B4227B1B}" dt="2024-02-20T18:08:12.339" v="263" actId="6549"/>
          <ac:graphicFrameMkLst>
            <pc:docMk/>
            <pc:sldMk cId="2471773016" sldId="4161"/>
            <ac:graphicFrameMk id="4" creationId="{DDA1B4BE-4495-F081-F562-D1948B7CB28F}"/>
          </ac:graphicFrameMkLst>
        </pc:graphicFrameChg>
      </pc:sldChg>
      <pc:sldChg chg="addSp delSp modSp del mod">
        <pc:chgData name="Michael Starling" userId="99e4012b-26c1-473f-acae-c35c96e99374" providerId="ADAL" clId="{8F1691DB-B691-4737-87FC-0C62B4227B1B}" dt="2024-02-22T13:13:13.943" v="713" actId="47"/>
        <pc:sldMkLst>
          <pc:docMk/>
          <pc:sldMk cId="2007102366" sldId="4162"/>
        </pc:sldMkLst>
        <pc:spChg chg="mod">
          <ac:chgData name="Michael Starling" userId="99e4012b-26c1-473f-acae-c35c96e99374" providerId="ADAL" clId="{8F1691DB-B691-4737-87FC-0C62B4227B1B}" dt="2024-02-20T15:32:23.373" v="95" actId="20577"/>
          <ac:spMkLst>
            <pc:docMk/>
            <pc:sldMk cId="2007102366" sldId="4162"/>
            <ac:spMk id="2" creationId="{F5A2D6E5-31D1-009A-1548-C3F131C6C01D}"/>
          </ac:spMkLst>
        </pc:spChg>
        <pc:picChg chg="del">
          <ac:chgData name="Michael Starling" userId="99e4012b-26c1-473f-acae-c35c96e99374" providerId="ADAL" clId="{8F1691DB-B691-4737-87FC-0C62B4227B1B}" dt="2024-02-20T15:32:13.808" v="85" actId="478"/>
          <ac:picMkLst>
            <pc:docMk/>
            <pc:sldMk cId="2007102366" sldId="4162"/>
            <ac:picMk id="3" creationId="{7229F149-57EF-2EF9-4AA0-CC606054EB46}"/>
          </ac:picMkLst>
        </pc:picChg>
        <pc:picChg chg="del">
          <ac:chgData name="Michael Starling" userId="99e4012b-26c1-473f-acae-c35c96e99374" providerId="ADAL" clId="{8F1691DB-B691-4737-87FC-0C62B4227B1B}" dt="2024-02-20T15:32:12.859" v="84" actId="478"/>
          <ac:picMkLst>
            <pc:docMk/>
            <pc:sldMk cId="2007102366" sldId="4162"/>
            <ac:picMk id="4" creationId="{D1412BC8-4B2B-8122-E39D-DE62318384F1}"/>
          </ac:picMkLst>
        </pc:picChg>
        <pc:picChg chg="add del mod">
          <ac:chgData name="Michael Starling" userId="99e4012b-26c1-473f-acae-c35c96e99374" providerId="ADAL" clId="{8F1691DB-B691-4737-87FC-0C62B4227B1B}" dt="2024-02-20T15:33:54.746" v="102" actId="478"/>
          <ac:picMkLst>
            <pc:docMk/>
            <pc:sldMk cId="2007102366" sldId="4162"/>
            <ac:picMk id="5" creationId="{459934F3-223D-DA2C-2B21-C1D95804CB48}"/>
          </ac:picMkLst>
        </pc:picChg>
        <pc:picChg chg="add mod">
          <ac:chgData name="Michael Starling" userId="99e4012b-26c1-473f-acae-c35c96e99374" providerId="ADAL" clId="{8F1691DB-B691-4737-87FC-0C62B4227B1B}" dt="2024-02-22T13:04:01.200" v="611" actId="1076"/>
          <ac:picMkLst>
            <pc:docMk/>
            <pc:sldMk cId="2007102366" sldId="4162"/>
            <ac:picMk id="6" creationId="{DC5D9059-5182-E4A3-A0C7-7A4CEB46B744}"/>
          </ac:picMkLst>
        </pc:picChg>
        <pc:picChg chg="del">
          <ac:chgData name="Michael Starling" userId="99e4012b-26c1-473f-acae-c35c96e99374" providerId="ADAL" clId="{8F1691DB-B691-4737-87FC-0C62B4227B1B}" dt="2024-02-20T15:32:14.830" v="86" actId="478"/>
          <ac:picMkLst>
            <pc:docMk/>
            <pc:sldMk cId="2007102366" sldId="4162"/>
            <ac:picMk id="1026" creationId="{E39442DE-A25C-8919-A050-07CA613C29D6}"/>
          </ac:picMkLst>
        </pc:picChg>
        <pc:picChg chg="del">
          <ac:chgData name="Michael Starling" userId="99e4012b-26c1-473f-acae-c35c96e99374" providerId="ADAL" clId="{8F1691DB-B691-4737-87FC-0C62B4227B1B}" dt="2024-02-20T15:32:09.134" v="80" actId="478"/>
          <ac:picMkLst>
            <pc:docMk/>
            <pc:sldMk cId="2007102366" sldId="4162"/>
            <ac:picMk id="1028" creationId="{58B14667-5B59-E023-0050-BB9DB8A99FE6}"/>
          </ac:picMkLst>
        </pc:picChg>
        <pc:picChg chg="del">
          <ac:chgData name="Michael Starling" userId="99e4012b-26c1-473f-acae-c35c96e99374" providerId="ADAL" clId="{8F1691DB-B691-4737-87FC-0C62B4227B1B}" dt="2024-02-20T15:32:12.149" v="83" actId="478"/>
          <ac:picMkLst>
            <pc:docMk/>
            <pc:sldMk cId="2007102366" sldId="4162"/>
            <ac:picMk id="1030" creationId="{0ED2FAE6-64A2-D91A-EF7D-0FC54B84E14F}"/>
          </ac:picMkLst>
        </pc:picChg>
        <pc:picChg chg="del">
          <ac:chgData name="Michael Starling" userId="99e4012b-26c1-473f-acae-c35c96e99374" providerId="ADAL" clId="{8F1691DB-B691-4737-87FC-0C62B4227B1B}" dt="2024-02-20T15:32:11.382" v="82" actId="478"/>
          <ac:picMkLst>
            <pc:docMk/>
            <pc:sldMk cId="2007102366" sldId="4162"/>
            <ac:picMk id="1032" creationId="{0BFAC43D-D692-482E-7918-6203E3B30308}"/>
          </ac:picMkLst>
        </pc:picChg>
        <pc:picChg chg="del">
          <ac:chgData name="Michael Starling" userId="99e4012b-26c1-473f-acae-c35c96e99374" providerId="ADAL" clId="{8F1691DB-B691-4737-87FC-0C62B4227B1B}" dt="2024-02-20T15:32:10.355" v="81" actId="478"/>
          <ac:picMkLst>
            <pc:docMk/>
            <pc:sldMk cId="2007102366" sldId="4162"/>
            <ac:picMk id="1034" creationId="{4CC7E13D-6284-8356-6836-D1FDD48F4A4E}"/>
          </ac:picMkLst>
        </pc:picChg>
      </pc:sldChg>
      <pc:sldChg chg="addSp delSp modSp mod setBg addAnim delAnim modAnim">
        <pc:chgData name="Michael Starling" userId="99e4012b-26c1-473f-acae-c35c96e99374" providerId="ADAL" clId="{8F1691DB-B691-4737-87FC-0C62B4227B1B}" dt="2024-03-08T01:31:23.012" v="7880" actId="255"/>
        <pc:sldMkLst>
          <pc:docMk/>
          <pc:sldMk cId="3355400990" sldId="4163"/>
        </pc:sldMkLst>
        <pc:spChg chg="mod ord">
          <ac:chgData name="Michael Starling" userId="99e4012b-26c1-473f-acae-c35c96e99374" providerId="ADAL" clId="{8F1691DB-B691-4737-87FC-0C62B4227B1B}" dt="2024-02-22T13:06:30.524" v="652" actId="26606"/>
          <ac:spMkLst>
            <pc:docMk/>
            <pc:sldMk cId="3355400990" sldId="4163"/>
            <ac:spMk id="2" creationId="{6C3D704B-0CEC-60F5-75A4-6AC99B154168}"/>
          </ac:spMkLst>
        </pc:spChg>
        <pc:spChg chg="add mod">
          <ac:chgData name="Michael Starling" userId="99e4012b-26c1-473f-acae-c35c96e99374" providerId="ADAL" clId="{8F1691DB-B691-4737-87FC-0C62B4227B1B}" dt="2024-02-26T13:16:40.210" v="2843" actId="1076"/>
          <ac:spMkLst>
            <pc:docMk/>
            <pc:sldMk cId="3355400990" sldId="4163"/>
            <ac:spMk id="5" creationId="{7014FCD7-D7A1-BDAE-5266-58D8318E0603}"/>
          </ac:spMkLst>
        </pc:spChg>
        <pc:spChg chg="add mod">
          <ac:chgData name="Michael Starling" userId="99e4012b-26c1-473f-acae-c35c96e99374" providerId="ADAL" clId="{8F1691DB-B691-4737-87FC-0C62B4227B1B}" dt="2024-02-26T13:44:30.380" v="3001" actId="20577"/>
          <ac:spMkLst>
            <pc:docMk/>
            <pc:sldMk cId="3355400990" sldId="4163"/>
            <ac:spMk id="6" creationId="{7BCEA002-FBC7-8A63-7A42-F3D6BB15E6E9}"/>
          </ac:spMkLst>
        </pc:spChg>
        <pc:spChg chg="add mod">
          <ac:chgData name="Michael Starling" userId="99e4012b-26c1-473f-acae-c35c96e99374" providerId="ADAL" clId="{8F1691DB-B691-4737-87FC-0C62B4227B1B}" dt="2024-02-26T13:44:23.453" v="2999" actId="20577"/>
          <ac:spMkLst>
            <pc:docMk/>
            <pc:sldMk cId="3355400990" sldId="4163"/>
            <ac:spMk id="7" creationId="{8D47A78B-14DF-A955-A2A9-8A4655C347BA}"/>
          </ac:spMkLst>
        </pc:spChg>
        <pc:spChg chg="add mod">
          <ac:chgData name="Michael Starling" userId="99e4012b-26c1-473f-acae-c35c96e99374" providerId="ADAL" clId="{8F1691DB-B691-4737-87FC-0C62B4227B1B}" dt="2024-03-08T01:31:15.897" v="7879" actId="255"/>
          <ac:spMkLst>
            <pc:docMk/>
            <pc:sldMk cId="3355400990" sldId="4163"/>
            <ac:spMk id="8" creationId="{AF24DB15-7122-1A76-E7E3-8356A67C418D}"/>
          </ac:spMkLst>
        </pc:spChg>
        <pc:spChg chg="add mod">
          <ac:chgData name="Michael Starling" userId="99e4012b-26c1-473f-acae-c35c96e99374" providerId="ADAL" clId="{8F1691DB-B691-4737-87FC-0C62B4227B1B}" dt="2024-03-08T01:31:05.060" v="7877" actId="255"/>
          <ac:spMkLst>
            <pc:docMk/>
            <pc:sldMk cId="3355400990" sldId="4163"/>
            <ac:spMk id="9" creationId="{F7F49B0B-FF21-635E-4CDD-C5C5A0D10DEC}"/>
          </ac:spMkLst>
        </pc:spChg>
        <pc:spChg chg="add mod">
          <ac:chgData name="Michael Starling" userId="99e4012b-26c1-473f-acae-c35c96e99374" providerId="ADAL" clId="{8F1691DB-B691-4737-87FC-0C62B4227B1B}" dt="2024-03-08T01:31:23.012" v="7880" actId="255"/>
          <ac:spMkLst>
            <pc:docMk/>
            <pc:sldMk cId="3355400990" sldId="4163"/>
            <ac:spMk id="10" creationId="{9BB6D1E5-5E6E-C1E2-FF30-F0363EAE0588}"/>
          </ac:spMkLst>
        </pc:spChg>
        <pc:spChg chg="add del">
          <ac:chgData name="Michael Starling" userId="99e4012b-26c1-473f-acae-c35c96e99374" providerId="ADAL" clId="{8F1691DB-B691-4737-87FC-0C62B4227B1B}" dt="2024-02-20T15:36:13.991" v="116" actId="26606"/>
          <ac:spMkLst>
            <pc:docMk/>
            <pc:sldMk cId="3355400990" sldId="4163"/>
            <ac:spMk id="2054" creationId="{022BDE4A-8A20-4A69-9C5A-581C82036A4D}"/>
          </ac:spMkLst>
        </pc:spChg>
        <pc:spChg chg="add del">
          <ac:chgData name="Michael Starling" userId="99e4012b-26c1-473f-acae-c35c96e99374" providerId="ADAL" clId="{8F1691DB-B691-4737-87FC-0C62B4227B1B}" dt="2024-02-20T15:37:13.851" v="127" actId="26606"/>
          <ac:spMkLst>
            <pc:docMk/>
            <pc:sldMk cId="3355400990" sldId="4163"/>
            <ac:spMk id="2055" creationId="{B9E248E0-55F8-4E45-A07F-B49E0EEA97ED}"/>
          </ac:spMkLst>
        </pc:spChg>
        <pc:spChg chg="add del">
          <ac:chgData name="Michael Starling" userId="99e4012b-26c1-473f-acae-c35c96e99374" providerId="ADAL" clId="{8F1691DB-B691-4737-87FC-0C62B4227B1B}" dt="2024-02-20T15:36:16.479" v="118" actId="26606"/>
          <ac:spMkLst>
            <pc:docMk/>
            <pc:sldMk cId="3355400990" sldId="4163"/>
            <ac:spMk id="2056" creationId="{01EB5855-8EB7-1AE5-9030-5D0AA3C1AF4B}"/>
          </ac:spMkLst>
        </pc:spChg>
        <pc:spChg chg="add del">
          <ac:chgData name="Michael Starling" userId="99e4012b-26c1-473f-acae-c35c96e99374" providerId="ADAL" clId="{8F1691DB-B691-4737-87FC-0C62B4227B1B}" dt="2024-02-20T15:35:56.224" v="113" actId="26606"/>
          <ac:spMkLst>
            <pc:docMk/>
            <pc:sldMk cId="3355400990" sldId="4163"/>
            <ac:spMk id="2057" creationId="{01EB5855-8EB7-1AE5-9030-5D0AA3C1AF4B}"/>
          </ac:spMkLst>
        </pc:spChg>
        <pc:spChg chg="add del">
          <ac:chgData name="Michael Starling" userId="99e4012b-26c1-473f-acae-c35c96e99374" providerId="ADAL" clId="{8F1691DB-B691-4737-87FC-0C62B4227B1B}" dt="2024-02-20T15:36:16.479" v="118" actId="26606"/>
          <ac:spMkLst>
            <pc:docMk/>
            <pc:sldMk cId="3355400990" sldId="4163"/>
            <ac:spMk id="2058" creationId="{928BBEFD-91E8-853B-DA66-7F3664F401E5}"/>
          </ac:spMkLst>
        </pc:spChg>
        <pc:spChg chg="add del">
          <ac:chgData name="Michael Starling" userId="99e4012b-26c1-473f-acae-c35c96e99374" providerId="ADAL" clId="{8F1691DB-B691-4737-87FC-0C62B4227B1B}" dt="2024-02-20T15:35:56.224" v="113" actId="26606"/>
          <ac:spMkLst>
            <pc:docMk/>
            <pc:sldMk cId="3355400990" sldId="4163"/>
            <ac:spMk id="2059" creationId="{928BBEFD-91E8-853B-DA66-7F3664F401E5}"/>
          </ac:spMkLst>
        </pc:spChg>
        <pc:spChg chg="add del">
          <ac:chgData name="Michael Starling" userId="99e4012b-26c1-473f-acae-c35c96e99374" providerId="ADAL" clId="{8F1691DB-B691-4737-87FC-0C62B4227B1B}" dt="2024-02-20T15:36:16.479" v="118" actId="26606"/>
          <ac:spMkLst>
            <pc:docMk/>
            <pc:sldMk cId="3355400990" sldId="4163"/>
            <ac:spMk id="2060" creationId="{9471721F-0134-BC68-F75F-034A0CF21EDA}"/>
          </ac:spMkLst>
        </pc:spChg>
        <pc:spChg chg="add del">
          <ac:chgData name="Michael Starling" userId="99e4012b-26c1-473f-acae-c35c96e99374" providerId="ADAL" clId="{8F1691DB-B691-4737-87FC-0C62B4227B1B}" dt="2024-02-20T15:35:56.224" v="113" actId="26606"/>
          <ac:spMkLst>
            <pc:docMk/>
            <pc:sldMk cId="3355400990" sldId="4163"/>
            <ac:spMk id="2061" creationId="{9471721F-0134-BC68-F75F-034A0CF21EDA}"/>
          </ac:spMkLst>
        </pc:spChg>
        <pc:spChg chg="add del">
          <ac:chgData name="Michael Starling" userId="99e4012b-26c1-473f-acae-c35c96e99374" providerId="ADAL" clId="{8F1691DB-B691-4737-87FC-0C62B4227B1B}" dt="2024-02-20T15:36:16.479" v="118" actId="26606"/>
          <ac:spMkLst>
            <pc:docMk/>
            <pc:sldMk cId="3355400990" sldId="4163"/>
            <ac:spMk id="2062" creationId="{962A8E1D-90CD-2726-B97D-80BFB6059E69}"/>
          </ac:spMkLst>
        </pc:spChg>
        <pc:spChg chg="add del">
          <ac:chgData name="Michael Starling" userId="99e4012b-26c1-473f-acae-c35c96e99374" providerId="ADAL" clId="{8F1691DB-B691-4737-87FC-0C62B4227B1B}" dt="2024-02-20T15:35:56.224" v="113" actId="26606"/>
          <ac:spMkLst>
            <pc:docMk/>
            <pc:sldMk cId="3355400990" sldId="4163"/>
            <ac:spMk id="2063" creationId="{962A8E1D-90CD-2726-B97D-80BFB6059E69}"/>
          </ac:spMkLst>
        </pc:spChg>
        <pc:spChg chg="add del">
          <ac:chgData name="Michael Starling" userId="99e4012b-26c1-473f-acae-c35c96e99374" providerId="ADAL" clId="{8F1691DB-B691-4737-87FC-0C62B4227B1B}" dt="2024-02-20T15:36:16.479" v="118" actId="26606"/>
          <ac:spMkLst>
            <pc:docMk/>
            <pc:sldMk cId="3355400990" sldId="4163"/>
            <ac:spMk id="2064" creationId="{FEFBFA78-9360-1E01-5448-6D5AE0A32601}"/>
          </ac:spMkLst>
        </pc:spChg>
        <pc:spChg chg="add del">
          <ac:chgData name="Michael Starling" userId="99e4012b-26c1-473f-acae-c35c96e99374" providerId="ADAL" clId="{8F1691DB-B691-4737-87FC-0C62B4227B1B}" dt="2024-02-20T15:35:56.224" v="113" actId="26606"/>
          <ac:spMkLst>
            <pc:docMk/>
            <pc:sldMk cId="3355400990" sldId="4163"/>
            <ac:spMk id="2065" creationId="{FEFBFA78-9360-1E01-5448-6D5AE0A32601}"/>
          </ac:spMkLst>
        </pc:spChg>
        <pc:spChg chg="add del">
          <ac:chgData name="Michael Starling" userId="99e4012b-26c1-473f-acae-c35c96e99374" providerId="ADAL" clId="{8F1691DB-B691-4737-87FC-0C62B4227B1B}" dt="2024-02-20T15:37:13.851" v="127" actId="26606"/>
          <ac:spMkLst>
            <pc:docMk/>
            <pc:sldMk cId="3355400990" sldId="4163"/>
            <ac:spMk id="2066" creationId="{311F016A-A753-449B-9EA6-322199B7119E}"/>
          </ac:spMkLst>
        </pc:spChg>
        <pc:spChg chg="add del">
          <ac:chgData name="Michael Starling" userId="99e4012b-26c1-473f-acae-c35c96e99374" providerId="ADAL" clId="{8F1691DB-B691-4737-87FC-0C62B4227B1B}" dt="2024-02-22T13:05:54.040" v="640" actId="26606"/>
          <ac:spMkLst>
            <pc:docMk/>
            <pc:sldMk cId="3355400990" sldId="4163"/>
            <ac:spMk id="2067" creationId="{6C9ECD1F-1B32-4E48-9736-A1BC9A3237E0}"/>
          </ac:spMkLst>
        </pc:spChg>
        <pc:spChg chg="add del">
          <ac:chgData name="Michael Starling" userId="99e4012b-26c1-473f-acae-c35c96e99374" providerId="ADAL" clId="{8F1691DB-B691-4737-87FC-0C62B4227B1B}" dt="2024-02-22T13:05:54.040" v="640" actId="26606"/>
          <ac:spMkLst>
            <pc:docMk/>
            <pc:sldMk cId="3355400990" sldId="4163"/>
            <ac:spMk id="2068" creationId="{90F533E9-6690-41A8-A372-4C6C622D028D}"/>
          </ac:spMkLst>
        </pc:spChg>
        <pc:spChg chg="add del">
          <ac:chgData name="Michael Starling" userId="99e4012b-26c1-473f-acae-c35c96e99374" providerId="ADAL" clId="{8F1691DB-B691-4737-87FC-0C62B4227B1B}" dt="2024-02-22T13:05:54.040" v="640" actId="26606"/>
          <ac:spMkLst>
            <pc:docMk/>
            <pc:sldMk cId="3355400990" sldId="4163"/>
            <ac:spMk id="2069" creationId="{99413ED5-9ED4-4772-BCE4-2BCAE6B12E35}"/>
          </ac:spMkLst>
        </pc:spChg>
        <pc:spChg chg="add del">
          <ac:chgData name="Michael Starling" userId="99e4012b-26c1-473f-acae-c35c96e99374" providerId="ADAL" clId="{8F1691DB-B691-4737-87FC-0C62B4227B1B}" dt="2024-02-22T13:05:54.040" v="640" actId="26606"/>
          <ac:spMkLst>
            <pc:docMk/>
            <pc:sldMk cId="3355400990" sldId="4163"/>
            <ac:spMk id="2070" creationId="{04357C93-F0CB-4A1C-8F77-4E9063789819}"/>
          </ac:spMkLst>
        </pc:spChg>
        <pc:spChg chg="add del">
          <ac:chgData name="Michael Starling" userId="99e4012b-26c1-473f-acae-c35c96e99374" providerId="ADAL" clId="{8F1691DB-B691-4737-87FC-0C62B4227B1B}" dt="2024-02-22T13:06:30.524" v="652" actId="26606"/>
          <ac:spMkLst>
            <pc:docMk/>
            <pc:sldMk cId="3355400990" sldId="4163"/>
            <ac:spMk id="2071" creationId="{8B646C36-EEEC-4D52-8E8E-206F4CD8A3DA}"/>
          </ac:spMkLst>
        </pc:spChg>
        <pc:spChg chg="add del">
          <ac:chgData name="Michael Starling" userId="99e4012b-26c1-473f-acae-c35c96e99374" providerId="ADAL" clId="{8F1691DB-B691-4737-87FC-0C62B4227B1B}" dt="2024-02-22T13:06:00.409" v="642" actId="26606"/>
          <ac:spMkLst>
            <pc:docMk/>
            <pc:sldMk cId="3355400990" sldId="4163"/>
            <ac:spMk id="2072" creationId="{A93898FF-D987-4B0E-BFB4-85F5EB356D4D}"/>
          </ac:spMkLst>
        </pc:spChg>
        <pc:spChg chg="add del">
          <ac:chgData name="Michael Starling" userId="99e4012b-26c1-473f-acae-c35c96e99374" providerId="ADAL" clId="{8F1691DB-B691-4737-87FC-0C62B4227B1B}" dt="2024-02-22T13:06:00.409" v="642" actId="26606"/>
          <ac:spMkLst>
            <pc:docMk/>
            <pc:sldMk cId="3355400990" sldId="4163"/>
            <ac:spMk id="2073" creationId="{612F383F-B981-4BC3-9E2B-7BE938CEF3EC}"/>
          </ac:spMkLst>
        </pc:spChg>
        <pc:spChg chg="add del">
          <ac:chgData name="Michael Starling" userId="99e4012b-26c1-473f-acae-c35c96e99374" providerId="ADAL" clId="{8F1691DB-B691-4737-87FC-0C62B4227B1B}" dt="2024-02-22T13:06:00.409" v="642" actId="26606"/>
          <ac:spMkLst>
            <pc:docMk/>
            <pc:sldMk cId="3355400990" sldId="4163"/>
            <ac:spMk id="2074" creationId="{5AA485AD-076E-4077-A6E6-C3C9F0C39FF2}"/>
          </ac:spMkLst>
        </pc:spChg>
        <pc:spChg chg="add del">
          <ac:chgData name="Michael Starling" userId="99e4012b-26c1-473f-acae-c35c96e99374" providerId="ADAL" clId="{8F1691DB-B691-4737-87FC-0C62B4227B1B}" dt="2024-02-22T13:06:00.409" v="642" actId="26606"/>
          <ac:spMkLst>
            <pc:docMk/>
            <pc:sldMk cId="3355400990" sldId="4163"/>
            <ac:spMk id="2076" creationId="{58D235B8-3D10-493F-88AC-84BB404C1B5A}"/>
          </ac:spMkLst>
        </pc:spChg>
        <pc:spChg chg="add del">
          <ac:chgData name="Michael Starling" userId="99e4012b-26c1-473f-acae-c35c96e99374" providerId="ADAL" clId="{8F1691DB-B691-4737-87FC-0C62B4227B1B}" dt="2024-02-22T13:06:00.409" v="642" actId="26606"/>
          <ac:spMkLst>
            <pc:docMk/>
            <pc:sldMk cId="3355400990" sldId="4163"/>
            <ac:spMk id="2077" creationId="{42A4FC2C-047E-45A5-965D-8E1E3BF09BC6}"/>
          </ac:spMkLst>
        </pc:spChg>
        <pc:spChg chg="add del">
          <ac:chgData name="Michael Starling" userId="99e4012b-26c1-473f-acae-c35c96e99374" providerId="ADAL" clId="{8F1691DB-B691-4737-87FC-0C62B4227B1B}" dt="2024-02-22T13:06:04.413" v="645" actId="26606"/>
          <ac:spMkLst>
            <pc:docMk/>
            <pc:sldMk cId="3355400990" sldId="4163"/>
            <ac:spMk id="2079" creationId="{95E1FD92-31B9-4273-BECA-D837FFFC53A5}"/>
          </ac:spMkLst>
        </pc:spChg>
        <pc:spChg chg="add del">
          <ac:chgData name="Michael Starling" userId="99e4012b-26c1-473f-acae-c35c96e99374" providerId="ADAL" clId="{8F1691DB-B691-4737-87FC-0C62B4227B1B}" dt="2024-02-22T13:06:04.413" v="645" actId="26606"/>
          <ac:spMkLst>
            <pc:docMk/>
            <pc:sldMk cId="3355400990" sldId="4163"/>
            <ac:spMk id="2080" creationId="{99413ED5-9ED4-4772-BCE4-2BCAE6B12E35}"/>
          </ac:spMkLst>
        </pc:spChg>
        <pc:spChg chg="add del">
          <ac:chgData name="Michael Starling" userId="99e4012b-26c1-473f-acae-c35c96e99374" providerId="ADAL" clId="{8F1691DB-B691-4737-87FC-0C62B4227B1B}" dt="2024-02-22T13:06:04.413" v="645" actId="26606"/>
          <ac:spMkLst>
            <pc:docMk/>
            <pc:sldMk cId="3355400990" sldId="4163"/>
            <ac:spMk id="2081" creationId="{04357C93-F0CB-4A1C-8F77-4E9063789819}"/>
          </ac:spMkLst>
        </pc:spChg>
        <pc:spChg chg="add del">
          <ac:chgData name="Michael Starling" userId="99e4012b-26c1-473f-acae-c35c96e99374" providerId="ADAL" clId="{8F1691DB-B691-4737-87FC-0C62B4227B1B}" dt="2024-02-22T13:06:04.413" v="645" actId="26606"/>
          <ac:spMkLst>
            <pc:docMk/>
            <pc:sldMk cId="3355400990" sldId="4163"/>
            <ac:spMk id="2082" creationId="{90F533E9-6690-41A8-A372-4C6C622D028D}"/>
          </ac:spMkLst>
        </pc:spChg>
        <pc:spChg chg="add del">
          <ac:chgData name="Michael Starling" userId="99e4012b-26c1-473f-acae-c35c96e99374" providerId="ADAL" clId="{8F1691DB-B691-4737-87FC-0C62B4227B1B}" dt="2024-02-22T13:06:30.524" v="652" actId="26606"/>
          <ac:spMkLst>
            <pc:docMk/>
            <pc:sldMk cId="3355400990" sldId="4163"/>
            <ac:spMk id="2085" creationId="{C00B7DBB-97E9-4F5F-B72E-EECCFCC9D141}"/>
          </ac:spMkLst>
        </pc:spChg>
        <pc:spChg chg="add del">
          <ac:chgData name="Michael Starling" userId="99e4012b-26c1-473f-acae-c35c96e99374" providerId="ADAL" clId="{8F1691DB-B691-4737-87FC-0C62B4227B1B}" dt="2024-02-22T13:06:30.524" v="652" actId="26606"/>
          <ac:spMkLst>
            <pc:docMk/>
            <pc:sldMk cId="3355400990" sldId="4163"/>
            <ac:spMk id="2092" creationId="{1C8B8E59-A269-4CAA-BE7D-AFD4E852CABB}"/>
          </ac:spMkLst>
        </pc:spChg>
        <pc:spChg chg="add del">
          <ac:chgData name="Michael Starling" userId="99e4012b-26c1-473f-acae-c35c96e99374" providerId="ADAL" clId="{8F1691DB-B691-4737-87FC-0C62B4227B1B}" dt="2024-02-22T13:06:30.524" v="652" actId="26606"/>
          <ac:spMkLst>
            <pc:docMk/>
            <pc:sldMk cId="3355400990" sldId="4163"/>
            <ac:spMk id="2093" creationId="{20C5CF91-A170-4B31-B47F-D5E2E5D15A3B}"/>
          </ac:spMkLst>
        </pc:spChg>
        <pc:grpChg chg="add del">
          <ac:chgData name="Michael Starling" userId="99e4012b-26c1-473f-acae-c35c96e99374" providerId="ADAL" clId="{8F1691DB-B691-4737-87FC-0C62B4227B1B}" dt="2024-02-22T13:06:30.524" v="652" actId="26606"/>
          <ac:grpSpMkLst>
            <pc:docMk/>
            <pc:sldMk cId="3355400990" sldId="4163"/>
            <ac:grpSpMk id="2078" creationId="{9B970977-38DA-4F81-AA88-8C778B31E4A7}"/>
          </ac:grpSpMkLst>
        </pc:grpChg>
        <pc:grpChg chg="add del">
          <ac:chgData name="Michael Starling" userId="99e4012b-26c1-473f-acae-c35c96e99374" providerId="ADAL" clId="{8F1691DB-B691-4737-87FC-0C62B4227B1B}" dt="2024-02-22T13:06:30.524" v="652" actId="26606"/>
          <ac:grpSpMkLst>
            <pc:docMk/>
            <pc:sldMk cId="3355400990" sldId="4163"/>
            <ac:grpSpMk id="2086" creationId="{FB9739EB-7F66-433D-841F-AB3CD18700B7}"/>
          </ac:grpSpMkLst>
        </pc:grpChg>
        <pc:picChg chg="add mod ord">
          <ac:chgData name="Michael Starling" userId="99e4012b-26c1-473f-acae-c35c96e99374" providerId="ADAL" clId="{8F1691DB-B691-4737-87FC-0C62B4227B1B}" dt="2024-03-07T22:51:21.486" v="7520"/>
          <ac:picMkLst>
            <pc:docMk/>
            <pc:sldMk cId="3355400990" sldId="4163"/>
            <ac:picMk id="3" creationId="{6D2125B8-45A4-9584-009A-A2A2A901019E}"/>
          </ac:picMkLst>
        </pc:picChg>
        <pc:picChg chg="add mod ord">
          <ac:chgData name="Michael Starling" userId="99e4012b-26c1-473f-acae-c35c96e99374" providerId="ADAL" clId="{8F1691DB-B691-4737-87FC-0C62B4227B1B}" dt="2024-03-07T22:51:10.907" v="7519"/>
          <ac:picMkLst>
            <pc:docMk/>
            <pc:sldMk cId="3355400990" sldId="4163"/>
            <ac:picMk id="4" creationId="{E561C77D-8490-7D0F-7756-BF45060C77FF}"/>
          </ac:picMkLst>
        </pc:picChg>
        <pc:picChg chg="del">
          <ac:chgData name="Michael Starling" userId="99e4012b-26c1-473f-acae-c35c96e99374" providerId="ADAL" clId="{8F1691DB-B691-4737-87FC-0C62B4227B1B}" dt="2024-02-20T15:34:19.765" v="105" actId="478"/>
          <ac:picMkLst>
            <pc:docMk/>
            <pc:sldMk cId="3355400990" sldId="4163"/>
            <ac:picMk id="6" creationId="{FCB21EB2-F871-9271-7ACF-433DB40AA42E}"/>
          </ac:picMkLst>
        </pc:picChg>
        <pc:picChg chg="add mod">
          <ac:chgData name="Michael Starling" userId="99e4012b-26c1-473f-acae-c35c96e99374" providerId="ADAL" clId="{8F1691DB-B691-4737-87FC-0C62B4227B1B}" dt="2024-03-07T22:51:28.477" v="7521"/>
          <ac:picMkLst>
            <pc:docMk/>
            <pc:sldMk cId="3355400990" sldId="4163"/>
            <ac:picMk id="1026" creationId="{57E7C7FF-66C1-30F8-5DC7-2C312CAFDDED}"/>
          </ac:picMkLst>
        </pc:picChg>
        <pc:picChg chg="add del mod ord">
          <ac:chgData name="Michael Starling" userId="99e4012b-26c1-473f-acae-c35c96e99374" providerId="ADAL" clId="{8F1691DB-B691-4737-87FC-0C62B4227B1B}" dt="2024-02-22T13:07:34.554" v="660" actId="478"/>
          <ac:picMkLst>
            <pc:docMk/>
            <pc:sldMk cId="3355400990" sldId="4163"/>
            <ac:picMk id="2050" creationId="{AD722574-8F3D-8F8C-A169-D04CC75E17EC}"/>
          </ac:picMkLst>
        </pc:picChg>
        <pc:picChg chg="add del mod ord">
          <ac:chgData name="Michael Starling" userId="99e4012b-26c1-473f-acae-c35c96e99374" providerId="ADAL" clId="{8F1691DB-B691-4737-87FC-0C62B4227B1B}" dt="2024-02-22T13:07:32.685" v="659" actId="478"/>
          <ac:picMkLst>
            <pc:docMk/>
            <pc:sldMk cId="3355400990" sldId="4163"/>
            <ac:picMk id="2052" creationId="{10E8A73D-B703-DEEA-94A4-FB36981D934A}"/>
          </ac:picMkLst>
        </pc:picChg>
        <pc:picChg chg="add del">
          <ac:chgData name="Michael Starling" userId="99e4012b-26c1-473f-acae-c35c96e99374" providerId="ADAL" clId="{8F1691DB-B691-4737-87FC-0C62B4227B1B}" dt="2024-02-22T13:06:00.409" v="642" actId="26606"/>
          <ac:picMkLst>
            <pc:docMk/>
            <pc:sldMk cId="3355400990" sldId="4163"/>
            <ac:picMk id="2075" creationId="{D088DBDF-80D5-4FC0-8A54-9D660B728DC4}"/>
          </ac:picMkLst>
        </pc:picChg>
      </pc:sldChg>
      <pc:sldChg chg="addSp delSp modSp del">
        <pc:chgData name="Michael Starling" userId="99e4012b-26c1-473f-acae-c35c96e99374" providerId="ADAL" clId="{8F1691DB-B691-4737-87FC-0C62B4227B1B}" dt="2024-02-22T13:13:16.909" v="714" actId="47"/>
        <pc:sldMkLst>
          <pc:docMk/>
          <pc:sldMk cId="2289937138" sldId="4164"/>
        </pc:sldMkLst>
        <pc:picChg chg="del">
          <ac:chgData name="Michael Starling" userId="99e4012b-26c1-473f-acae-c35c96e99374" providerId="ADAL" clId="{8F1691DB-B691-4737-87FC-0C62B4227B1B}" dt="2024-02-20T15:37:33.134" v="129" actId="478"/>
          <ac:picMkLst>
            <pc:docMk/>
            <pc:sldMk cId="2289937138" sldId="4164"/>
            <ac:picMk id="6" creationId="{7D761299-7660-54FE-2623-7B78BCF74FC9}"/>
          </ac:picMkLst>
        </pc:picChg>
        <pc:picChg chg="add del mod">
          <ac:chgData name="Michael Starling" userId="99e4012b-26c1-473f-acae-c35c96e99374" providerId="ADAL" clId="{8F1691DB-B691-4737-87FC-0C62B4227B1B}" dt="2024-02-22T13:05:28.870" v="635" actId="21"/>
          <ac:picMkLst>
            <pc:docMk/>
            <pc:sldMk cId="2289937138" sldId="4164"/>
            <ac:picMk id="3074" creationId="{A7E4C01D-81FE-F3C6-CB4C-BDBFD2C35F8E}"/>
          </ac:picMkLst>
        </pc:picChg>
      </pc:sldChg>
      <pc:sldChg chg="addSp modSp del mod ord modAnim">
        <pc:chgData name="Michael Starling" userId="99e4012b-26c1-473f-acae-c35c96e99374" providerId="ADAL" clId="{8F1691DB-B691-4737-87FC-0C62B4227B1B}" dt="2024-02-25T19:45:37.091" v="2213" actId="47"/>
        <pc:sldMkLst>
          <pc:docMk/>
          <pc:sldMk cId="2728486393" sldId="4165"/>
        </pc:sldMkLst>
        <pc:spChg chg="mod">
          <ac:chgData name="Michael Starling" userId="99e4012b-26c1-473f-acae-c35c96e99374" providerId="ADAL" clId="{8F1691DB-B691-4737-87FC-0C62B4227B1B}" dt="2024-02-25T16:06:19.961" v="2039" actId="1076"/>
          <ac:spMkLst>
            <pc:docMk/>
            <pc:sldMk cId="2728486393" sldId="4165"/>
            <ac:spMk id="2" creationId="{AA2CBD8A-1A8E-96EB-5CE2-6A9395A55A00}"/>
          </ac:spMkLst>
        </pc:spChg>
        <pc:spChg chg="mod">
          <ac:chgData name="Michael Starling" userId="99e4012b-26c1-473f-acae-c35c96e99374" providerId="ADAL" clId="{8F1691DB-B691-4737-87FC-0C62B4227B1B}" dt="2024-02-22T13:26:37.739" v="990" actId="14861"/>
          <ac:spMkLst>
            <pc:docMk/>
            <pc:sldMk cId="2728486393" sldId="4165"/>
            <ac:spMk id="3" creationId="{69DFAC9F-0195-CC11-880E-67DB889F7349}"/>
          </ac:spMkLst>
        </pc:spChg>
        <pc:spChg chg="add mod ord">
          <ac:chgData name="Michael Starling" userId="99e4012b-26c1-473f-acae-c35c96e99374" providerId="ADAL" clId="{8F1691DB-B691-4737-87FC-0C62B4227B1B}" dt="2024-02-25T16:04:58.385" v="2035" actId="167"/>
          <ac:spMkLst>
            <pc:docMk/>
            <pc:sldMk cId="2728486393" sldId="4165"/>
            <ac:spMk id="4" creationId="{EA9BC2FB-CC4D-F43B-9512-A3CC7A865A58}"/>
          </ac:spMkLst>
        </pc:spChg>
        <pc:spChg chg="mod">
          <ac:chgData name="Michael Starling" userId="99e4012b-26c1-473f-acae-c35c96e99374" providerId="ADAL" clId="{8F1691DB-B691-4737-87FC-0C62B4227B1B}" dt="2024-02-22T13:26:41.706" v="991" actId="14861"/>
          <ac:spMkLst>
            <pc:docMk/>
            <pc:sldMk cId="2728486393" sldId="4165"/>
            <ac:spMk id="6" creationId="{6B02A921-8B28-5915-BD3D-BE37A015C3D7}"/>
          </ac:spMkLst>
        </pc:spChg>
        <pc:spChg chg="mod">
          <ac:chgData name="Michael Starling" userId="99e4012b-26c1-473f-acae-c35c96e99374" providerId="ADAL" clId="{8F1691DB-B691-4737-87FC-0C62B4227B1B}" dt="2024-02-22T13:26:46.721" v="992" actId="14861"/>
          <ac:spMkLst>
            <pc:docMk/>
            <pc:sldMk cId="2728486393" sldId="4165"/>
            <ac:spMk id="7" creationId="{0F9055AE-3FE1-8918-27B7-FB3800D11A44}"/>
          </ac:spMkLst>
        </pc:spChg>
        <pc:spChg chg="mod">
          <ac:chgData name="Michael Starling" userId="99e4012b-26c1-473f-acae-c35c96e99374" providerId="ADAL" clId="{8F1691DB-B691-4737-87FC-0C62B4227B1B}" dt="2024-02-22T13:26:51.447" v="993" actId="14861"/>
          <ac:spMkLst>
            <pc:docMk/>
            <pc:sldMk cId="2728486393" sldId="4165"/>
            <ac:spMk id="8" creationId="{53431557-6EE2-37B0-72A9-2DA140495A88}"/>
          </ac:spMkLst>
        </pc:spChg>
        <pc:picChg chg="add mod">
          <ac:chgData name="Michael Starling" userId="99e4012b-26c1-473f-acae-c35c96e99374" providerId="ADAL" clId="{8F1691DB-B691-4737-87FC-0C62B4227B1B}" dt="2024-02-25T16:06:07.718" v="2038"/>
          <ac:picMkLst>
            <pc:docMk/>
            <pc:sldMk cId="2728486393" sldId="4165"/>
            <ac:picMk id="9" creationId="{51BAF081-F172-DB64-971B-2C07DEF7B08A}"/>
          </ac:picMkLst>
        </pc:picChg>
      </pc:sldChg>
      <pc:sldChg chg="modSp del mod ord">
        <pc:chgData name="Michael Starling" userId="99e4012b-26c1-473f-acae-c35c96e99374" providerId="ADAL" clId="{8F1691DB-B691-4737-87FC-0C62B4227B1B}" dt="2024-02-25T19:48:57.252" v="2311" actId="47"/>
        <pc:sldMkLst>
          <pc:docMk/>
          <pc:sldMk cId="4011379255" sldId="4166"/>
        </pc:sldMkLst>
        <pc:spChg chg="mod">
          <ac:chgData name="Michael Starling" userId="99e4012b-26c1-473f-acae-c35c96e99374" providerId="ADAL" clId="{8F1691DB-B691-4737-87FC-0C62B4227B1B}" dt="2024-02-20T18:26:12.203" v="436" actId="20577"/>
          <ac:spMkLst>
            <pc:docMk/>
            <pc:sldMk cId="4011379255" sldId="4166"/>
            <ac:spMk id="2" creationId="{6891C35C-A336-9FAA-3E19-EBACED825CDD}"/>
          </ac:spMkLst>
        </pc:spChg>
        <pc:spChg chg="mod">
          <ac:chgData name="Michael Starling" userId="99e4012b-26c1-473f-acae-c35c96e99374" providerId="ADAL" clId="{8F1691DB-B691-4737-87FC-0C62B4227B1B}" dt="2024-02-22T13:26:04.071" v="986" actId="14861"/>
          <ac:spMkLst>
            <pc:docMk/>
            <pc:sldMk cId="4011379255" sldId="4166"/>
            <ac:spMk id="3" creationId="{77DF8C9E-AA0F-3BE2-DF2D-7795CD7E598F}"/>
          </ac:spMkLst>
        </pc:spChg>
        <pc:spChg chg="mod">
          <ac:chgData name="Michael Starling" userId="99e4012b-26c1-473f-acae-c35c96e99374" providerId="ADAL" clId="{8F1691DB-B691-4737-87FC-0C62B4227B1B}" dt="2024-02-22T13:26:09.283" v="987" actId="14861"/>
          <ac:spMkLst>
            <pc:docMk/>
            <pc:sldMk cId="4011379255" sldId="4166"/>
            <ac:spMk id="6" creationId="{B028B74D-8092-D3B8-DCBB-FF378EBAD470}"/>
          </ac:spMkLst>
        </pc:spChg>
        <pc:spChg chg="mod">
          <ac:chgData name="Michael Starling" userId="99e4012b-26c1-473f-acae-c35c96e99374" providerId="ADAL" clId="{8F1691DB-B691-4737-87FC-0C62B4227B1B}" dt="2024-02-22T13:26:15.155" v="988" actId="14861"/>
          <ac:spMkLst>
            <pc:docMk/>
            <pc:sldMk cId="4011379255" sldId="4166"/>
            <ac:spMk id="7" creationId="{2ECE17AF-7E15-E060-CE64-91D45765328A}"/>
          </ac:spMkLst>
        </pc:spChg>
        <pc:spChg chg="mod">
          <ac:chgData name="Michael Starling" userId="99e4012b-26c1-473f-acae-c35c96e99374" providerId="ADAL" clId="{8F1691DB-B691-4737-87FC-0C62B4227B1B}" dt="2024-02-22T13:26:19.593" v="989" actId="14861"/>
          <ac:spMkLst>
            <pc:docMk/>
            <pc:sldMk cId="4011379255" sldId="4166"/>
            <ac:spMk id="8" creationId="{0EC0B114-1507-2FFC-5DAB-947DE6CE1846}"/>
          </ac:spMkLst>
        </pc:spChg>
      </pc:sldChg>
      <pc:sldChg chg="addSp modSp new del mod">
        <pc:chgData name="Michael Starling" userId="99e4012b-26c1-473f-acae-c35c96e99374" providerId="ADAL" clId="{8F1691DB-B691-4737-87FC-0C62B4227B1B}" dt="2024-02-25T14:04:43.804" v="2007" actId="47"/>
        <pc:sldMkLst>
          <pc:docMk/>
          <pc:sldMk cId="842177161" sldId="4167"/>
        </pc:sldMkLst>
        <pc:spChg chg="add mod">
          <ac:chgData name="Michael Starling" userId="99e4012b-26c1-473f-acae-c35c96e99374" providerId="ADAL" clId="{8F1691DB-B691-4737-87FC-0C62B4227B1B}" dt="2024-02-22T13:03:44.510" v="609" actId="6549"/>
          <ac:spMkLst>
            <pc:docMk/>
            <pc:sldMk cId="842177161" sldId="4167"/>
            <ac:spMk id="2" creationId="{FEC147EA-F750-9EC4-E960-2BBE754814B9}"/>
          </ac:spMkLst>
        </pc:spChg>
      </pc:sldChg>
      <pc:sldChg chg="modSp mod">
        <pc:chgData name="Michael Starling" userId="99e4012b-26c1-473f-acae-c35c96e99374" providerId="ADAL" clId="{8F1691DB-B691-4737-87FC-0C62B4227B1B}" dt="2024-02-28T13:49:42.465" v="3771" actId="14100"/>
        <pc:sldMkLst>
          <pc:docMk/>
          <pc:sldMk cId="396632340" sldId="4168"/>
        </pc:sldMkLst>
        <pc:picChg chg="mod">
          <ac:chgData name="Michael Starling" userId="99e4012b-26c1-473f-acae-c35c96e99374" providerId="ADAL" clId="{8F1691DB-B691-4737-87FC-0C62B4227B1B}" dt="2024-02-28T13:49:42.465" v="3771" actId="14100"/>
          <ac:picMkLst>
            <pc:docMk/>
            <pc:sldMk cId="396632340" sldId="4168"/>
            <ac:picMk id="3" creationId="{00000000-0000-0000-0000-000000000000}"/>
          </ac:picMkLst>
        </pc:picChg>
      </pc:sldChg>
      <pc:sldChg chg="addSp delSp modSp del mod ord">
        <pc:chgData name="Michael Starling" userId="99e4012b-26c1-473f-acae-c35c96e99374" providerId="ADAL" clId="{8F1691DB-B691-4737-87FC-0C62B4227B1B}" dt="2024-02-28T19:17:13.358" v="4586" actId="47"/>
        <pc:sldMkLst>
          <pc:docMk/>
          <pc:sldMk cId="3761238063" sldId="4169"/>
        </pc:sldMkLst>
        <pc:spChg chg="mod">
          <ac:chgData name="Michael Starling" userId="99e4012b-26c1-473f-acae-c35c96e99374" providerId="ADAL" clId="{8F1691DB-B691-4737-87FC-0C62B4227B1B}" dt="2024-02-24T14:02:57.520" v="1897" actId="20577"/>
          <ac:spMkLst>
            <pc:docMk/>
            <pc:sldMk cId="3761238063" sldId="4169"/>
            <ac:spMk id="2" creationId="{07FED777-C18F-EC68-F277-C95E44493C39}"/>
          </ac:spMkLst>
        </pc:spChg>
        <pc:spChg chg="del">
          <ac:chgData name="Michael Starling" userId="99e4012b-26c1-473f-acae-c35c96e99374" providerId="ADAL" clId="{8F1691DB-B691-4737-87FC-0C62B4227B1B}" dt="2024-02-22T13:15:06.395" v="715" actId="478"/>
          <ac:spMkLst>
            <pc:docMk/>
            <pc:sldMk cId="3761238063" sldId="4169"/>
            <ac:spMk id="3" creationId="{8E11EEF7-BC1E-F141-D538-035CFB581C64}"/>
          </ac:spMkLst>
        </pc:spChg>
        <pc:spChg chg="add del mod">
          <ac:chgData name="Michael Starling" userId="99e4012b-26c1-473f-acae-c35c96e99374" providerId="ADAL" clId="{8F1691DB-B691-4737-87FC-0C62B4227B1B}" dt="2024-02-23T21:22:53.970" v="1427" actId="478"/>
          <ac:spMkLst>
            <pc:docMk/>
            <pc:sldMk cId="3761238063" sldId="4169"/>
            <ac:spMk id="3" creationId="{FC4326CB-1A67-52E4-CA23-335391700D60}"/>
          </ac:spMkLst>
        </pc:spChg>
        <pc:spChg chg="add mod">
          <ac:chgData name="Michael Starling" userId="99e4012b-26c1-473f-acae-c35c96e99374" providerId="ADAL" clId="{8F1691DB-B691-4737-87FC-0C62B4227B1B}" dt="2024-02-26T13:39:44.305" v="2987" actId="6549"/>
          <ac:spMkLst>
            <pc:docMk/>
            <pc:sldMk cId="3761238063" sldId="4169"/>
            <ac:spMk id="4" creationId="{F2CD0DB7-93B5-445C-9C1F-00D5C8286BD7}"/>
          </ac:spMkLst>
        </pc:spChg>
        <pc:spChg chg="add del mod">
          <ac:chgData name="Michael Starling" userId="99e4012b-26c1-473f-acae-c35c96e99374" providerId="ADAL" clId="{8F1691DB-B691-4737-87FC-0C62B4227B1B}" dt="2024-02-23T21:19:59.399" v="1383" actId="478"/>
          <ac:spMkLst>
            <pc:docMk/>
            <pc:sldMk cId="3761238063" sldId="4169"/>
            <ac:spMk id="5" creationId="{CEF97C25-F8A4-02C1-099B-F5A1D724DEFB}"/>
          </ac:spMkLst>
        </pc:spChg>
        <pc:spChg chg="del">
          <ac:chgData name="Michael Starling" userId="99e4012b-26c1-473f-acae-c35c96e99374" providerId="ADAL" clId="{8F1691DB-B691-4737-87FC-0C62B4227B1B}" dt="2024-02-22T13:15:13.544" v="719" actId="478"/>
          <ac:spMkLst>
            <pc:docMk/>
            <pc:sldMk cId="3761238063" sldId="4169"/>
            <ac:spMk id="5" creationId="{F09685A2-901C-4FD0-E64C-C6D2FD924E19}"/>
          </ac:spMkLst>
        </pc:spChg>
        <pc:spChg chg="add del mod">
          <ac:chgData name="Michael Starling" userId="99e4012b-26c1-473f-acae-c35c96e99374" providerId="ADAL" clId="{8F1691DB-B691-4737-87FC-0C62B4227B1B}" dt="2024-02-24T14:03:01.395" v="1898" actId="478"/>
          <ac:spMkLst>
            <pc:docMk/>
            <pc:sldMk cId="3761238063" sldId="4169"/>
            <ac:spMk id="6" creationId="{EAF62BC8-9B0A-51A4-ED88-B27D290889D3}"/>
          </ac:spMkLst>
        </pc:spChg>
        <pc:spChg chg="del">
          <ac:chgData name="Michael Starling" userId="99e4012b-26c1-473f-acae-c35c96e99374" providerId="ADAL" clId="{8F1691DB-B691-4737-87FC-0C62B4227B1B}" dt="2024-02-22T13:15:08.413" v="716" actId="478"/>
          <ac:spMkLst>
            <pc:docMk/>
            <pc:sldMk cId="3761238063" sldId="4169"/>
            <ac:spMk id="6" creationId="{F22706D9-7F07-9F60-FC9F-50EB0AC52FB6}"/>
          </ac:spMkLst>
        </pc:spChg>
        <pc:spChg chg="del">
          <ac:chgData name="Michael Starling" userId="99e4012b-26c1-473f-acae-c35c96e99374" providerId="ADAL" clId="{8F1691DB-B691-4737-87FC-0C62B4227B1B}" dt="2024-02-22T13:15:10.665" v="717" actId="478"/>
          <ac:spMkLst>
            <pc:docMk/>
            <pc:sldMk cId="3761238063" sldId="4169"/>
            <ac:spMk id="7" creationId="{7A119286-B276-A6F0-3806-A9008FCBCB32}"/>
          </ac:spMkLst>
        </pc:spChg>
        <pc:spChg chg="del">
          <ac:chgData name="Michael Starling" userId="99e4012b-26c1-473f-acae-c35c96e99374" providerId="ADAL" clId="{8F1691DB-B691-4737-87FC-0C62B4227B1B}" dt="2024-02-22T13:15:11.618" v="718" actId="478"/>
          <ac:spMkLst>
            <pc:docMk/>
            <pc:sldMk cId="3761238063" sldId="4169"/>
            <ac:spMk id="8" creationId="{ED0832E0-3381-F298-3A33-8A5AC936342B}"/>
          </ac:spMkLst>
        </pc:spChg>
      </pc:sldChg>
      <pc:sldChg chg="addSp delSp modSp mod">
        <pc:chgData name="Michael Starling" userId="99e4012b-26c1-473f-acae-c35c96e99374" providerId="ADAL" clId="{8F1691DB-B691-4737-87FC-0C62B4227B1B}" dt="2024-02-29T14:57:07.602" v="5273" actId="6549"/>
        <pc:sldMkLst>
          <pc:docMk/>
          <pc:sldMk cId="1464468512" sldId="4170"/>
        </pc:sldMkLst>
        <pc:spChg chg="mod">
          <ac:chgData name="Michael Starling" userId="99e4012b-26c1-473f-acae-c35c96e99374" providerId="ADAL" clId="{8F1691DB-B691-4737-87FC-0C62B4227B1B}" dt="2024-02-22T13:18:13.478" v="910" actId="20577"/>
          <ac:spMkLst>
            <pc:docMk/>
            <pc:sldMk cId="1464468512" sldId="4170"/>
            <ac:spMk id="2" creationId="{2A83FF65-1619-6CB2-F7D3-9561B2986815}"/>
          </ac:spMkLst>
        </pc:spChg>
        <pc:spChg chg="del mod">
          <ac:chgData name="Michael Starling" userId="99e4012b-26c1-473f-acae-c35c96e99374" providerId="ADAL" clId="{8F1691DB-B691-4737-87FC-0C62B4227B1B}" dt="2024-02-22T13:18:21.089" v="914" actId="478"/>
          <ac:spMkLst>
            <pc:docMk/>
            <pc:sldMk cId="1464468512" sldId="4170"/>
            <ac:spMk id="4" creationId="{DA4B8F0A-B166-9E64-9B86-5B3382A6EE17}"/>
          </ac:spMkLst>
        </pc:spChg>
        <pc:spChg chg="mod">
          <ac:chgData name="Michael Starling" userId="99e4012b-26c1-473f-acae-c35c96e99374" providerId="ADAL" clId="{8F1691DB-B691-4737-87FC-0C62B4227B1B}" dt="2024-02-29T14:57:07.602" v="5273" actId="6549"/>
          <ac:spMkLst>
            <pc:docMk/>
            <pc:sldMk cId="1464468512" sldId="4170"/>
            <ac:spMk id="11" creationId="{744539FF-8642-E097-31A1-4A6F4800F950}"/>
          </ac:spMkLst>
        </pc:spChg>
        <pc:picChg chg="del">
          <ac:chgData name="Michael Starling" userId="99e4012b-26c1-473f-acae-c35c96e99374" providerId="ADAL" clId="{8F1691DB-B691-4737-87FC-0C62B4227B1B}" dt="2024-02-22T13:40:38.949" v="1107" actId="478"/>
          <ac:picMkLst>
            <pc:docMk/>
            <pc:sldMk cId="1464468512" sldId="4170"/>
            <ac:picMk id="3" creationId="{350AE181-FB48-7F0D-59B9-D54B7622B979}"/>
          </ac:picMkLst>
        </pc:picChg>
        <pc:picChg chg="add mod">
          <ac:chgData name="Michael Starling" userId="99e4012b-26c1-473f-acae-c35c96e99374" providerId="ADAL" clId="{8F1691DB-B691-4737-87FC-0C62B4227B1B}" dt="2024-02-28T19:27:43.869" v="4600" actId="1076"/>
          <ac:picMkLst>
            <pc:docMk/>
            <pc:sldMk cId="1464468512" sldId="4170"/>
            <ac:picMk id="6" creationId="{2A88D67A-FB71-B8A3-4AE5-9BC227DFD739}"/>
          </ac:picMkLst>
        </pc:picChg>
      </pc:sldChg>
      <pc:sldChg chg="addSp delSp modSp mod">
        <pc:chgData name="Michael Starling" userId="99e4012b-26c1-473f-acae-c35c96e99374" providerId="ADAL" clId="{8F1691DB-B691-4737-87FC-0C62B4227B1B}" dt="2024-03-08T11:02:09.814" v="7908" actId="20577"/>
        <pc:sldMkLst>
          <pc:docMk/>
          <pc:sldMk cId="1697267137" sldId="4171"/>
        </pc:sldMkLst>
        <pc:spChg chg="mod">
          <ac:chgData name="Michael Starling" userId="99e4012b-26c1-473f-acae-c35c96e99374" providerId="ADAL" clId="{8F1691DB-B691-4737-87FC-0C62B4227B1B}" dt="2024-02-22T13:18:31.729" v="924" actId="20577"/>
          <ac:spMkLst>
            <pc:docMk/>
            <pc:sldMk cId="1697267137" sldId="4171"/>
            <ac:spMk id="2" creationId="{625E6C74-14FA-238C-57F4-A75610941BE6}"/>
          </ac:spMkLst>
        </pc:spChg>
        <pc:spChg chg="del">
          <ac:chgData name="Michael Starling" userId="99e4012b-26c1-473f-acae-c35c96e99374" providerId="ADAL" clId="{8F1691DB-B691-4737-87FC-0C62B4227B1B}" dt="2024-02-22T13:18:36.336" v="925" actId="478"/>
          <ac:spMkLst>
            <pc:docMk/>
            <pc:sldMk cId="1697267137" sldId="4171"/>
            <ac:spMk id="4" creationId="{A327BEFA-08D5-4624-1CFA-A6CCA03D7484}"/>
          </ac:spMkLst>
        </pc:spChg>
        <pc:spChg chg="mod">
          <ac:chgData name="Michael Starling" userId="99e4012b-26c1-473f-acae-c35c96e99374" providerId="ADAL" clId="{8F1691DB-B691-4737-87FC-0C62B4227B1B}" dt="2024-03-08T11:02:09.814" v="7908" actId="20577"/>
          <ac:spMkLst>
            <pc:docMk/>
            <pc:sldMk cId="1697267137" sldId="4171"/>
            <ac:spMk id="11" creationId="{4E168705-6205-7E38-D382-05D146B946A2}"/>
          </ac:spMkLst>
        </pc:spChg>
        <pc:picChg chg="del">
          <ac:chgData name="Michael Starling" userId="99e4012b-26c1-473f-acae-c35c96e99374" providerId="ADAL" clId="{8F1691DB-B691-4737-87FC-0C62B4227B1B}" dt="2024-02-22T13:38:41.902" v="1102" actId="478"/>
          <ac:picMkLst>
            <pc:docMk/>
            <pc:sldMk cId="1697267137" sldId="4171"/>
            <ac:picMk id="3" creationId="{66C9C2CB-DD30-EF66-68A5-6D2A137EC234}"/>
          </ac:picMkLst>
        </pc:picChg>
        <pc:picChg chg="add mod">
          <ac:chgData name="Michael Starling" userId="99e4012b-26c1-473f-acae-c35c96e99374" providerId="ADAL" clId="{8F1691DB-B691-4737-87FC-0C62B4227B1B}" dt="2024-02-28T19:28:44.412" v="4623" actId="1076"/>
          <ac:picMkLst>
            <pc:docMk/>
            <pc:sldMk cId="1697267137" sldId="4171"/>
            <ac:picMk id="6" creationId="{18D5D92B-90D5-09A3-1111-47649840BD8D}"/>
          </ac:picMkLst>
        </pc:picChg>
      </pc:sldChg>
      <pc:sldChg chg="modSp del mod">
        <pc:chgData name="Michael Starling" userId="99e4012b-26c1-473f-acae-c35c96e99374" providerId="ADAL" clId="{8F1691DB-B691-4737-87FC-0C62B4227B1B}" dt="2024-02-25T19:51:16.192" v="2430" actId="47"/>
        <pc:sldMkLst>
          <pc:docMk/>
          <pc:sldMk cId="374133590" sldId="4172"/>
        </pc:sldMkLst>
        <pc:spChg chg="mod">
          <ac:chgData name="Michael Starling" userId="99e4012b-26c1-473f-acae-c35c96e99374" providerId="ADAL" clId="{8F1691DB-B691-4737-87FC-0C62B4227B1B}" dt="2024-02-22T13:19:11.196" v="936" actId="20577"/>
          <ac:spMkLst>
            <pc:docMk/>
            <pc:sldMk cId="374133590" sldId="4172"/>
            <ac:spMk id="2" creationId="{5AD40F81-1B37-457A-004A-899F620D3464}"/>
          </ac:spMkLst>
        </pc:spChg>
        <pc:spChg chg="mod">
          <ac:chgData name="Michael Starling" userId="99e4012b-26c1-473f-acae-c35c96e99374" providerId="ADAL" clId="{8F1691DB-B691-4737-87FC-0C62B4227B1B}" dt="2024-02-22T13:25:21.998" v="982" actId="14861"/>
          <ac:spMkLst>
            <pc:docMk/>
            <pc:sldMk cId="374133590" sldId="4172"/>
            <ac:spMk id="3" creationId="{FB3EBCCB-2B98-A982-891E-46E613872E73}"/>
          </ac:spMkLst>
        </pc:spChg>
        <pc:spChg chg="mod">
          <ac:chgData name="Michael Starling" userId="99e4012b-26c1-473f-acae-c35c96e99374" providerId="ADAL" clId="{8F1691DB-B691-4737-87FC-0C62B4227B1B}" dt="2024-02-22T13:25:35.806" v="983" actId="14861"/>
          <ac:spMkLst>
            <pc:docMk/>
            <pc:sldMk cId="374133590" sldId="4172"/>
            <ac:spMk id="6" creationId="{BB59CCE0-196E-A1F0-EDA3-40E0AF5EB39B}"/>
          </ac:spMkLst>
        </pc:spChg>
        <pc:spChg chg="mod">
          <ac:chgData name="Michael Starling" userId="99e4012b-26c1-473f-acae-c35c96e99374" providerId="ADAL" clId="{8F1691DB-B691-4737-87FC-0C62B4227B1B}" dt="2024-02-22T18:17:08.663" v="1264" actId="20577"/>
          <ac:spMkLst>
            <pc:docMk/>
            <pc:sldMk cId="374133590" sldId="4172"/>
            <ac:spMk id="7" creationId="{C1431D52-2A1C-972E-D7CC-EDB8213AFEFE}"/>
          </ac:spMkLst>
        </pc:spChg>
        <pc:spChg chg="mod">
          <ac:chgData name="Michael Starling" userId="99e4012b-26c1-473f-acae-c35c96e99374" providerId="ADAL" clId="{8F1691DB-B691-4737-87FC-0C62B4227B1B}" dt="2024-02-22T13:25:51.402" v="985" actId="14861"/>
          <ac:spMkLst>
            <pc:docMk/>
            <pc:sldMk cId="374133590" sldId="4172"/>
            <ac:spMk id="8" creationId="{44F3CA17-5E57-DF26-A167-E9E0F9F2D46C}"/>
          </ac:spMkLst>
        </pc:spChg>
      </pc:sldChg>
      <pc:sldChg chg="add del">
        <pc:chgData name="Michael Starling" userId="99e4012b-26c1-473f-acae-c35c96e99374" providerId="ADAL" clId="{8F1691DB-B691-4737-87FC-0C62B4227B1B}" dt="2024-02-22T13:18:57.920" v="927" actId="47"/>
        <pc:sldMkLst>
          <pc:docMk/>
          <pc:sldMk cId="1675872238" sldId="4172"/>
        </pc:sldMkLst>
      </pc:sldChg>
      <pc:sldChg chg="addSp delSp modSp mod ord setBg addAnim modAnim modNotesTx">
        <pc:chgData name="Michael Starling" userId="99e4012b-26c1-473f-acae-c35c96e99374" providerId="ADAL" clId="{8F1691DB-B691-4737-87FC-0C62B4227B1B}" dt="2024-03-08T12:50:21.224" v="7909" actId="207"/>
        <pc:sldMkLst>
          <pc:docMk/>
          <pc:sldMk cId="3374045589" sldId="4173"/>
        </pc:sldMkLst>
        <pc:spChg chg="mod">
          <ac:chgData name="Michael Starling" userId="99e4012b-26c1-473f-acae-c35c96e99374" providerId="ADAL" clId="{8F1691DB-B691-4737-87FC-0C62B4227B1B}" dt="2024-02-28T19:17:33.524" v="4590" actId="14100"/>
          <ac:spMkLst>
            <pc:docMk/>
            <pc:sldMk cId="3374045589" sldId="4173"/>
            <ac:spMk id="2" creationId="{1F201064-325C-05F5-C609-45A4AF093CC9}"/>
          </ac:spMkLst>
        </pc:spChg>
        <pc:spChg chg="del">
          <ac:chgData name="Michael Starling" userId="99e4012b-26c1-473f-acae-c35c96e99374" providerId="ADAL" clId="{8F1691DB-B691-4737-87FC-0C62B4227B1B}" dt="2024-02-24T16:59:36.024" v="1912" actId="478"/>
          <ac:spMkLst>
            <pc:docMk/>
            <pc:sldMk cId="3374045589" sldId="4173"/>
            <ac:spMk id="4" creationId="{06309FDA-11C1-0BE3-0FF7-20EE356A399D}"/>
          </ac:spMkLst>
        </pc:spChg>
        <pc:spChg chg="add mod">
          <ac:chgData name="Michael Starling" userId="99e4012b-26c1-473f-acae-c35c96e99374" providerId="ADAL" clId="{8F1691DB-B691-4737-87FC-0C62B4227B1B}" dt="2024-03-08T12:50:21.224" v="7909" actId="207"/>
          <ac:spMkLst>
            <pc:docMk/>
            <pc:sldMk cId="3374045589" sldId="4173"/>
            <ac:spMk id="5" creationId="{12E5AEA1-7DAC-743E-D1D5-D65F11758628}"/>
          </ac:spMkLst>
        </pc:spChg>
        <pc:spChg chg="add del mod">
          <ac:chgData name="Michael Starling" userId="99e4012b-26c1-473f-acae-c35c96e99374" providerId="ADAL" clId="{8F1691DB-B691-4737-87FC-0C62B4227B1B}" dt="2024-02-25T20:29:49.451" v="2688" actId="478"/>
          <ac:spMkLst>
            <pc:docMk/>
            <pc:sldMk cId="3374045589" sldId="4173"/>
            <ac:spMk id="7" creationId="{B6ADE333-3DB1-BB48-5020-34A2C8237005}"/>
          </ac:spMkLst>
        </pc:spChg>
        <pc:spChg chg="add del mod">
          <ac:chgData name="Michael Starling" userId="99e4012b-26c1-473f-acae-c35c96e99374" providerId="ADAL" clId="{8F1691DB-B691-4737-87FC-0C62B4227B1B}" dt="2024-03-05T13:58:46.322" v="5791" actId="478"/>
          <ac:spMkLst>
            <pc:docMk/>
            <pc:sldMk cId="3374045589" sldId="4173"/>
            <ac:spMk id="9" creationId="{80E4BAD9-A267-7652-2B39-06648F5B19AE}"/>
          </ac:spMkLst>
        </pc:spChg>
        <pc:spChg chg="del mod">
          <ac:chgData name="Michael Starling" userId="99e4012b-26c1-473f-acae-c35c96e99374" providerId="ADAL" clId="{8F1691DB-B691-4737-87FC-0C62B4227B1B}" dt="2024-02-25T20:29:45.798" v="2687" actId="478"/>
          <ac:spMkLst>
            <pc:docMk/>
            <pc:sldMk cId="3374045589" sldId="4173"/>
            <ac:spMk id="11" creationId="{0890E748-0D3E-E4A5-481B-FF45A8F6200E}"/>
          </ac:spMkLst>
        </pc:spChg>
        <pc:spChg chg="add del">
          <ac:chgData name="Michael Starling" userId="99e4012b-26c1-473f-acae-c35c96e99374" providerId="ADAL" clId="{8F1691DB-B691-4737-87FC-0C62B4227B1B}" dt="2024-02-25T20:32:38.959" v="2708" actId="26606"/>
          <ac:spMkLst>
            <pc:docMk/>
            <pc:sldMk cId="3374045589" sldId="4173"/>
            <ac:spMk id="15" creationId="{928F64C6-FE22-4FC1-A763-DFCC514811BD}"/>
          </ac:spMkLst>
        </pc:spChg>
        <pc:spChg chg="add">
          <ac:chgData name="Michael Starling" userId="99e4012b-26c1-473f-acae-c35c96e99374" providerId="ADAL" clId="{8F1691DB-B691-4737-87FC-0C62B4227B1B}" dt="2024-02-25T20:32:38.959" v="2708" actId="26606"/>
          <ac:spMkLst>
            <pc:docMk/>
            <pc:sldMk cId="3374045589" sldId="4173"/>
            <ac:spMk id="22" creationId="{E73BBE33-B533-4661-8A6A-6BD8D05EB19A}"/>
          </ac:spMkLst>
        </pc:spChg>
        <pc:picChg chg="del">
          <ac:chgData name="Michael Starling" userId="99e4012b-26c1-473f-acae-c35c96e99374" providerId="ADAL" clId="{8F1691DB-B691-4737-87FC-0C62B4227B1B}" dt="2024-02-24T16:59:37.928" v="1913" actId="478"/>
          <ac:picMkLst>
            <pc:docMk/>
            <pc:sldMk cId="3374045589" sldId="4173"/>
            <ac:picMk id="3" creationId="{9AEAC8C9-BF92-7FCB-85FC-048B00481445}"/>
          </ac:picMkLst>
        </pc:picChg>
        <pc:picChg chg="add mod">
          <ac:chgData name="Michael Starling" userId="99e4012b-26c1-473f-acae-c35c96e99374" providerId="ADAL" clId="{8F1691DB-B691-4737-87FC-0C62B4227B1B}" dt="2024-02-25T20:32:38.959" v="2708" actId="26606"/>
          <ac:picMkLst>
            <pc:docMk/>
            <pc:sldMk cId="3374045589" sldId="4173"/>
            <ac:picMk id="3" creationId="{9E85CF05-8BB3-DF49-A494-577695553D66}"/>
          </ac:picMkLst>
        </pc:picChg>
        <pc:picChg chg="add mod ord">
          <ac:chgData name="Michael Starling" userId="99e4012b-26c1-473f-acae-c35c96e99374" providerId="ADAL" clId="{8F1691DB-B691-4737-87FC-0C62B4227B1B}" dt="2024-02-25T20:32:38.959" v="2708" actId="26606"/>
          <ac:picMkLst>
            <pc:docMk/>
            <pc:sldMk cId="3374045589" sldId="4173"/>
            <ac:picMk id="4" creationId="{32C7DFEA-202B-0206-330D-A4B11DD0C2A7}"/>
          </ac:picMkLst>
        </pc:picChg>
        <pc:picChg chg="add mod ord">
          <ac:chgData name="Michael Starling" userId="99e4012b-26c1-473f-acae-c35c96e99374" providerId="ADAL" clId="{8F1691DB-B691-4737-87FC-0C62B4227B1B}" dt="2024-02-25T20:32:38.959" v="2708" actId="26606"/>
          <ac:picMkLst>
            <pc:docMk/>
            <pc:sldMk cId="3374045589" sldId="4173"/>
            <ac:picMk id="6" creationId="{11EBD363-FF4C-302A-C8B8-B55139455912}"/>
          </ac:picMkLst>
        </pc:picChg>
        <pc:picChg chg="add mod ord">
          <ac:chgData name="Michael Starling" userId="99e4012b-26c1-473f-acae-c35c96e99374" providerId="ADAL" clId="{8F1691DB-B691-4737-87FC-0C62B4227B1B}" dt="2024-02-25T20:32:38.959" v="2708" actId="26606"/>
          <ac:picMkLst>
            <pc:docMk/>
            <pc:sldMk cId="3374045589" sldId="4173"/>
            <ac:picMk id="8" creationId="{29EE6E8A-5430-2EA6-041A-091375ABF270}"/>
          </ac:picMkLst>
        </pc:picChg>
        <pc:picChg chg="add mod">
          <ac:chgData name="Michael Starling" userId="99e4012b-26c1-473f-acae-c35c96e99374" providerId="ADAL" clId="{8F1691DB-B691-4737-87FC-0C62B4227B1B}" dt="2024-02-25T20:32:38.959" v="2708" actId="26606"/>
          <ac:picMkLst>
            <pc:docMk/>
            <pc:sldMk cId="3374045589" sldId="4173"/>
            <ac:picMk id="10" creationId="{105A789B-6EA9-E83B-80B7-8CE657D60D1A}"/>
          </ac:picMkLst>
        </pc:picChg>
        <pc:cxnChg chg="add del">
          <ac:chgData name="Michael Starling" userId="99e4012b-26c1-473f-acae-c35c96e99374" providerId="ADAL" clId="{8F1691DB-B691-4737-87FC-0C62B4227B1B}" dt="2024-02-25T20:32:38.959" v="2708" actId="26606"/>
          <ac:cxnSpMkLst>
            <pc:docMk/>
            <pc:sldMk cId="3374045589" sldId="4173"/>
            <ac:cxnSpMk id="17" creationId="{5C34627B-48E6-4F4D-B843-97717A86B490}"/>
          </ac:cxnSpMkLst>
        </pc:cxnChg>
      </pc:sldChg>
      <pc:sldChg chg="addSp delSp modSp del mod ord modAnim">
        <pc:chgData name="Michael Starling" userId="99e4012b-26c1-473f-acae-c35c96e99374" providerId="ADAL" clId="{8F1691DB-B691-4737-87FC-0C62B4227B1B}" dt="2024-03-07T23:21:18.494" v="7827" actId="47"/>
        <pc:sldMkLst>
          <pc:docMk/>
          <pc:sldMk cId="565953688" sldId="4174"/>
        </pc:sldMkLst>
        <pc:spChg chg="mod">
          <ac:chgData name="Michael Starling" userId="99e4012b-26c1-473f-acae-c35c96e99374" providerId="ADAL" clId="{8F1691DB-B691-4737-87FC-0C62B4227B1B}" dt="2024-02-25T19:44:14.746" v="2191" actId="20577"/>
          <ac:spMkLst>
            <pc:docMk/>
            <pc:sldMk cId="565953688" sldId="4174"/>
            <ac:spMk id="2" creationId="{1189312E-55E1-44B6-23EB-F8F41018C6CC}"/>
          </ac:spMkLst>
        </pc:spChg>
        <pc:spChg chg="mod">
          <ac:chgData name="Michael Starling" userId="99e4012b-26c1-473f-acae-c35c96e99374" providerId="ADAL" clId="{8F1691DB-B691-4737-87FC-0C62B4227B1B}" dt="2024-02-27T15:37:20.249" v="3529" actId="1076"/>
          <ac:spMkLst>
            <pc:docMk/>
            <pc:sldMk cId="565953688" sldId="4174"/>
            <ac:spMk id="3" creationId="{BE3E48C5-5773-AB23-EB0E-1E4A6A51C6B7}"/>
          </ac:spMkLst>
        </pc:spChg>
        <pc:spChg chg="add mod">
          <ac:chgData name="Michael Starling" userId="99e4012b-26c1-473f-acae-c35c96e99374" providerId="ADAL" clId="{8F1691DB-B691-4737-87FC-0C62B4227B1B}" dt="2024-02-25T20:03:24.709" v="2448" actId="1076"/>
          <ac:spMkLst>
            <pc:docMk/>
            <pc:sldMk cId="565953688" sldId="4174"/>
            <ac:spMk id="5" creationId="{21806F38-14AF-AD26-77F7-9598A54DEF27}"/>
          </ac:spMkLst>
        </pc:spChg>
        <pc:spChg chg="mod">
          <ac:chgData name="Michael Starling" userId="99e4012b-26c1-473f-acae-c35c96e99374" providerId="ADAL" clId="{8F1691DB-B691-4737-87FC-0C62B4227B1B}" dt="2024-02-27T15:37:22.838" v="3530" actId="1076"/>
          <ac:spMkLst>
            <pc:docMk/>
            <pc:sldMk cId="565953688" sldId="4174"/>
            <ac:spMk id="6" creationId="{93E8544E-45F8-4B72-D613-4D45CDCFAFD9}"/>
          </ac:spMkLst>
        </pc:spChg>
        <pc:spChg chg="mod">
          <ac:chgData name="Michael Starling" userId="99e4012b-26c1-473f-acae-c35c96e99374" providerId="ADAL" clId="{8F1691DB-B691-4737-87FC-0C62B4227B1B}" dt="2024-02-27T15:37:25.490" v="3531" actId="1076"/>
          <ac:spMkLst>
            <pc:docMk/>
            <pc:sldMk cId="565953688" sldId="4174"/>
            <ac:spMk id="7" creationId="{08E76FCC-CD09-C2AC-7EA8-15C852A9378F}"/>
          </ac:spMkLst>
        </pc:spChg>
        <pc:spChg chg="mod">
          <ac:chgData name="Michael Starling" userId="99e4012b-26c1-473f-acae-c35c96e99374" providerId="ADAL" clId="{8F1691DB-B691-4737-87FC-0C62B4227B1B}" dt="2024-02-27T15:37:27.466" v="3532" actId="1076"/>
          <ac:spMkLst>
            <pc:docMk/>
            <pc:sldMk cId="565953688" sldId="4174"/>
            <ac:spMk id="8" creationId="{A2BF2E4C-EBB3-79A6-0A5F-B29E28BC69A2}"/>
          </ac:spMkLst>
        </pc:spChg>
        <pc:spChg chg="add mod">
          <ac:chgData name="Michael Starling" userId="99e4012b-26c1-473f-acae-c35c96e99374" providerId="ADAL" clId="{8F1691DB-B691-4737-87FC-0C62B4227B1B}" dt="2024-02-25T20:28:38.954" v="2665" actId="1076"/>
          <ac:spMkLst>
            <pc:docMk/>
            <pc:sldMk cId="565953688" sldId="4174"/>
            <ac:spMk id="9" creationId="{26067BA3-885C-8CD0-54E7-EF5FEA8CA65C}"/>
          </ac:spMkLst>
        </pc:spChg>
        <pc:spChg chg="add del mod ord">
          <ac:chgData name="Michael Starling" userId="99e4012b-26c1-473f-acae-c35c96e99374" providerId="ADAL" clId="{8F1691DB-B691-4737-87FC-0C62B4227B1B}" dt="2024-02-25T20:28:38.089" v="2664" actId="478"/>
          <ac:spMkLst>
            <pc:docMk/>
            <pc:sldMk cId="565953688" sldId="4174"/>
            <ac:spMk id="12" creationId="{B3C516E6-111C-4C86-7979-D7C245FDAA91}"/>
          </ac:spMkLst>
        </pc:spChg>
        <pc:picChg chg="add mod ord">
          <ac:chgData name="Michael Starling" userId="99e4012b-26c1-473f-acae-c35c96e99374" providerId="ADAL" clId="{8F1691DB-B691-4737-87FC-0C62B4227B1B}" dt="2024-02-25T20:28:58.905" v="2666" actId="1076"/>
          <ac:picMkLst>
            <pc:docMk/>
            <pc:sldMk cId="565953688" sldId="4174"/>
            <ac:picMk id="4" creationId="{A1DB6DDE-741A-2697-D3AE-F367C3AA5234}"/>
          </ac:picMkLst>
        </pc:picChg>
        <pc:picChg chg="del">
          <ac:chgData name="Michael Starling" userId="99e4012b-26c1-473f-acae-c35c96e99374" providerId="ADAL" clId="{8F1691DB-B691-4737-87FC-0C62B4227B1B}" dt="2024-02-25T19:59:40.692" v="2443" actId="478"/>
          <ac:picMkLst>
            <pc:docMk/>
            <pc:sldMk cId="565953688" sldId="4174"/>
            <ac:picMk id="10" creationId="{293C8653-ED2F-6DBF-1801-D5324A8A6971}"/>
          </ac:picMkLst>
        </pc:picChg>
      </pc:sldChg>
      <pc:sldChg chg="addSp delSp modSp del mod ord modAnim">
        <pc:chgData name="Michael Starling" userId="99e4012b-26c1-473f-acae-c35c96e99374" providerId="ADAL" clId="{8F1691DB-B691-4737-87FC-0C62B4227B1B}" dt="2024-03-08T01:24:11.873" v="7847" actId="47"/>
        <pc:sldMkLst>
          <pc:docMk/>
          <pc:sldMk cId="3856300904" sldId="4175"/>
        </pc:sldMkLst>
        <pc:spChg chg="mod">
          <ac:chgData name="Michael Starling" userId="99e4012b-26c1-473f-acae-c35c96e99374" providerId="ADAL" clId="{8F1691DB-B691-4737-87FC-0C62B4227B1B}" dt="2024-02-25T19:47:21.223" v="2252" actId="20577"/>
          <ac:spMkLst>
            <pc:docMk/>
            <pc:sldMk cId="3856300904" sldId="4175"/>
            <ac:spMk id="2" creationId="{394F43A4-A0F2-9C59-983B-F1D2A4E789BE}"/>
          </ac:spMkLst>
        </pc:spChg>
        <pc:spChg chg="mod">
          <ac:chgData name="Michael Starling" userId="99e4012b-26c1-473f-acae-c35c96e99374" providerId="ADAL" clId="{8F1691DB-B691-4737-87FC-0C62B4227B1B}" dt="2024-02-25T20:14:49.124" v="2478" actId="1076"/>
          <ac:spMkLst>
            <pc:docMk/>
            <pc:sldMk cId="3856300904" sldId="4175"/>
            <ac:spMk id="3" creationId="{8C434B8B-3986-0BE2-E8E4-129CE0138B64}"/>
          </ac:spMkLst>
        </pc:spChg>
        <pc:spChg chg="add mod">
          <ac:chgData name="Michael Starling" userId="99e4012b-26c1-473f-acae-c35c96e99374" providerId="ADAL" clId="{8F1691DB-B691-4737-87FC-0C62B4227B1B}" dt="2024-02-27T11:17:31.483" v="3317" actId="20577"/>
          <ac:spMkLst>
            <pc:docMk/>
            <pc:sldMk cId="3856300904" sldId="4175"/>
            <ac:spMk id="5" creationId="{AAED209D-82A6-7EA8-A0B9-7008154BFC14}"/>
          </ac:spMkLst>
        </pc:spChg>
        <pc:spChg chg="mod">
          <ac:chgData name="Michael Starling" userId="99e4012b-26c1-473f-acae-c35c96e99374" providerId="ADAL" clId="{8F1691DB-B691-4737-87FC-0C62B4227B1B}" dt="2024-02-25T20:14:56.678" v="2479" actId="1076"/>
          <ac:spMkLst>
            <pc:docMk/>
            <pc:sldMk cId="3856300904" sldId="4175"/>
            <ac:spMk id="6" creationId="{642E8673-24A3-E7E6-FAFC-6C8B4D079B12}"/>
          </ac:spMkLst>
        </pc:spChg>
        <pc:spChg chg="mod">
          <ac:chgData name="Michael Starling" userId="99e4012b-26c1-473f-acae-c35c96e99374" providerId="ADAL" clId="{8F1691DB-B691-4737-87FC-0C62B4227B1B}" dt="2024-02-25T20:15:00.664" v="2480" actId="1076"/>
          <ac:spMkLst>
            <pc:docMk/>
            <pc:sldMk cId="3856300904" sldId="4175"/>
            <ac:spMk id="7" creationId="{2513B598-C925-D6A6-126A-FD85CE55D53F}"/>
          </ac:spMkLst>
        </pc:spChg>
        <pc:spChg chg="mod">
          <ac:chgData name="Michael Starling" userId="99e4012b-26c1-473f-acae-c35c96e99374" providerId="ADAL" clId="{8F1691DB-B691-4737-87FC-0C62B4227B1B}" dt="2024-02-25T20:15:04.338" v="2481" actId="1076"/>
          <ac:spMkLst>
            <pc:docMk/>
            <pc:sldMk cId="3856300904" sldId="4175"/>
            <ac:spMk id="8" creationId="{D58D4F4B-25B4-14D6-09B7-91A126DB7649}"/>
          </ac:spMkLst>
        </pc:spChg>
        <pc:spChg chg="add mod ord">
          <ac:chgData name="Michael Starling" userId="99e4012b-26c1-473f-acae-c35c96e99374" providerId="ADAL" clId="{8F1691DB-B691-4737-87FC-0C62B4227B1B}" dt="2024-02-25T20:38:48.388" v="2715" actId="170"/>
          <ac:spMkLst>
            <pc:docMk/>
            <pc:sldMk cId="3856300904" sldId="4175"/>
            <ac:spMk id="9" creationId="{FE9E052A-F694-A055-2827-68EA002C9E39}"/>
          </ac:spMkLst>
        </pc:spChg>
        <pc:spChg chg="add del">
          <ac:chgData name="Michael Starling" userId="99e4012b-26c1-473f-acae-c35c96e99374" providerId="ADAL" clId="{8F1691DB-B691-4737-87FC-0C62B4227B1B}" dt="2024-02-25T20:38:57.607" v="2716" actId="478"/>
          <ac:spMkLst>
            <pc:docMk/>
            <pc:sldMk cId="3856300904" sldId="4175"/>
            <ac:spMk id="12" creationId="{1B201F3D-60E5-1E4F-6373-33A004723BC9}"/>
          </ac:spMkLst>
        </pc:spChg>
        <pc:picChg chg="add mod ord">
          <ac:chgData name="Michael Starling" userId="99e4012b-26c1-473f-acae-c35c96e99374" providerId="ADAL" clId="{8F1691DB-B691-4737-87FC-0C62B4227B1B}" dt="2024-02-25T19:58:16.949" v="2442" actId="167"/>
          <ac:picMkLst>
            <pc:docMk/>
            <pc:sldMk cId="3856300904" sldId="4175"/>
            <ac:picMk id="4" creationId="{D7CAB03F-2D71-EC9F-ABB4-211E141F1294}"/>
          </ac:picMkLst>
        </pc:picChg>
        <pc:picChg chg="del">
          <ac:chgData name="Michael Starling" userId="99e4012b-26c1-473f-acae-c35c96e99374" providerId="ADAL" clId="{8F1691DB-B691-4737-87FC-0C62B4227B1B}" dt="2024-02-25T19:57:57.990" v="2439" actId="478"/>
          <ac:picMkLst>
            <pc:docMk/>
            <pc:sldMk cId="3856300904" sldId="4175"/>
            <ac:picMk id="10" creationId="{0E200A05-4177-A3ED-366F-A5C795833BF6}"/>
          </ac:picMkLst>
        </pc:picChg>
      </pc:sldChg>
      <pc:sldChg chg="addSp delSp modSp del mod ord modTransition modAnim">
        <pc:chgData name="Michael Starling" userId="99e4012b-26c1-473f-acae-c35c96e99374" providerId="ADAL" clId="{8F1691DB-B691-4737-87FC-0C62B4227B1B}" dt="2024-03-08T01:25:31.396" v="7849" actId="47"/>
        <pc:sldMkLst>
          <pc:docMk/>
          <pc:sldMk cId="832564917" sldId="4176"/>
        </pc:sldMkLst>
        <pc:spChg chg="mod">
          <ac:chgData name="Michael Starling" userId="99e4012b-26c1-473f-acae-c35c96e99374" providerId="ADAL" clId="{8F1691DB-B691-4737-87FC-0C62B4227B1B}" dt="2024-02-25T19:49:19.632" v="2321" actId="20577"/>
          <ac:spMkLst>
            <pc:docMk/>
            <pc:sldMk cId="832564917" sldId="4176"/>
            <ac:spMk id="2" creationId="{BCB52715-F5A2-D42C-EB87-87FFCC861BF1}"/>
          </ac:spMkLst>
        </pc:spChg>
        <pc:spChg chg="mod">
          <ac:chgData name="Michael Starling" userId="99e4012b-26c1-473f-acae-c35c96e99374" providerId="ADAL" clId="{8F1691DB-B691-4737-87FC-0C62B4227B1B}" dt="2024-02-25T20:15:54.340" v="2484" actId="1076"/>
          <ac:spMkLst>
            <pc:docMk/>
            <pc:sldMk cId="832564917" sldId="4176"/>
            <ac:spMk id="3" creationId="{F89011D8-6537-6403-8C5B-7CD2EC2A0B05}"/>
          </ac:spMkLst>
        </pc:spChg>
        <pc:spChg chg="add mod">
          <ac:chgData name="Michael Starling" userId="99e4012b-26c1-473f-acae-c35c96e99374" providerId="ADAL" clId="{8F1691DB-B691-4737-87FC-0C62B4227B1B}" dt="2024-02-25T20:40:59.921" v="2809" actId="20577"/>
          <ac:spMkLst>
            <pc:docMk/>
            <pc:sldMk cId="832564917" sldId="4176"/>
            <ac:spMk id="5" creationId="{25BBD2AA-A2BB-1B52-44C0-9905BEE9BD8A}"/>
          </ac:spMkLst>
        </pc:spChg>
        <pc:spChg chg="mod">
          <ac:chgData name="Michael Starling" userId="99e4012b-26c1-473f-acae-c35c96e99374" providerId="ADAL" clId="{8F1691DB-B691-4737-87FC-0C62B4227B1B}" dt="2024-02-27T10:49:31.082" v="3293" actId="20577"/>
          <ac:spMkLst>
            <pc:docMk/>
            <pc:sldMk cId="832564917" sldId="4176"/>
            <ac:spMk id="6" creationId="{2FA7D440-36B0-4594-331D-01CD694509BE}"/>
          </ac:spMkLst>
        </pc:spChg>
        <pc:spChg chg="mod">
          <ac:chgData name="Michael Starling" userId="99e4012b-26c1-473f-acae-c35c96e99374" providerId="ADAL" clId="{8F1691DB-B691-4737-87FC-0C62B4227B1B}" dt="2024-02-25T20:16:03.115" v="2486" actId="1076"/>
          <ac:spMkLst>
            <pc:docMk/>
            <pc:sldMk cId="832564917" sldId="4176"/>
            <ac:spMk id="7" creationId="{577E97E6-55DB-4E29-1162-A0FAD8CFF522}"/>
          </ac:spMkLst>
        </pc:spChg>
        <pc:spChg chg="mod">
          <ac:chgData name="Michael Starling" userId="99e4012b-26c1-473f-acae-c35c96e99374" providerId="ADAL" clId="{8F1691DB-B691-4737-87FC-0C62B4227B1B}" dt="2024-02-25T20:16:05.994" v="2487" actId="1076"/>
          <ac:spMkLst>
            <pc:docMk/>
            <pc:sldMk cId="832564917" sldId="4176"/>
            <ac:spMk id="8" creationId="{6522AFF2-828A-537C-8DC9-9391E892A0AA}"/>
          </ac:spMkLst>
        </pc:spChg>
        <pc:picChg chg="add del mod ord">
          <ac:chgData name="Michael Starling" userId="99e4012b-26c1-473f-acae-c35c96e99374" providerId="ADAL" clId="{8F1691DB-B691-4737-87FC-0C62B4227B1B}" dt="2024-03-07T23:28:13.523" v="7836" actId="478"/>
          <ac:picMkLst>
            <pc:docMk/>
            <pc:sldMk cId="832564917" sldId="4176"/>
            <ac:picMk id="4" creationId="{AEA48147-94BC-C985-A928-A215B4DE2C78}"/>
          </ac:picMkLst>
        </pc:picChg>
        <pc:picChg chg="del">
          <ac:chgData name="Michael Starling" userId="99e4012b-26c1-473f-acae-c35c96e99374" providerId="ADAL" clId="{8F1691DB-B691-4737-87FC-0C62B4227B1B}" dt="2024-02-25T19:53:27.446" v="2436" actId="478"/>
          <ac:picMkLst>
            <pc:docMk/>
            <pc:sldMk cId="832564917" sldId="4176"/>
            <ac:picMk id="10" creationId="{B3AD75D9-E13B-997F-FCBC-2D8434FFB07F}"/>
          </ac:picMkLst>
        </pc:picChg>
      </pc:sldChg>
      <pc:sldChg chg="addSp delSp modSp del mod ord">
        <pc:chgData name="Michael Starling" userId="99e4012b-26c1-473f-acae-c35c96e99374" providerId="ADAL" clId="{8F1691DB-B691-4737-87FC-0C62B4227B1B}" dt="2024-03-08T12:58:53.779" v="8160" actId="47"/>
        <pc:sldMkLst>
          <pc:docMk/>
          <pc:sldMk cId="4085031432" sldId="4177"/>
        </pc:sldMkLst>
        <pc:spChg chg="mod">
          <ac:chgData name="Michael Starling" userId="99e4012b-26c1-473f-acae-c35c96e99374" providerId="ADAL" clId="{8F1691DB-B691-4737-87FC-0C62B4227B1B}" dt="2024-02-28T13:10:44.026" v="3562" actId="20577"/>
          <ac:spMkLst>
            <pc:docMk/>
            <pc:sldMk cId="4085031432" sldId="4177"/>
            <ac:spMk id="2" creationId="{0F469DC4-1A4A-E26E-ECB7-6E5F020EED41}"/>
          </ac:spMkLst>
        </pc:spChg>
        <pc:spChg chg="del mod">
          <ac:chgData name="Michael Starling" userId="99e4012b-26c1-473f-acae-c35c96e99374" providerId="ADAL" clId="{8F1691DB-B691-4737-87FC-0C62B4227B1B}" dt="2024-02-26T13:34:58.171" v="2980"/>
          <ac:spMkLst>
            <pc:docMk/>
            <pc:sldMk cId="4085031432" sldId="4177"/>
            <ac:spMk id="4" creationId="{0B909CB7-4EE6-E5CE-C804-6A881858FB1B}"/>
          </ac:spMkLst>
        </pc:spChg>
        <pc:spChg chg="mod">
          <ac:chgData name="Michael Starling" userId="99e4012b-26c1-473f-acae-c35c96e99374" providerId="ADAL" clId="{8F1691DB-B691-4737-87FC-0C62B4227B1B}" dt="2024-02-28T15:54:51.265" v="4565" actId="20577"/>
          <ac:spMkLst>
            <pc:docMk/>
            <pc:sldMk cId="4085031432" sldId="4177"/>
            <ac:spMk id="11" creationId="{B5434597-3402-A0FB-DF76-142F7129124B}"/>
          </ac:spMkLst>
        </pc:spChg>
        <pc:picChg chg="del mod">
          <ac:chgData name="Michael Starling" userId="99e4012b-26c1-473f-acae-c35c96e99374" providerId="ADAL" clId="{8F1691DB-B691-4737-87FC-0C62B4227B1B}" dt="2024-02-28T12:26:12.798" v="3533" actId="478"/>
          <ac:picMkLst>
            <pc:docMk/>
            <pc:sldMk cId="4085031432" sldId="4177"/>
            <ac:picMk id="3" creationId="{8F69C01D-BDD2-7110-4E90-02443F3A0552}"/>
          </ac:picMkLst>
        </pc:picChg>
        <pc:picChg chg="add mod">
          <ac:chgData name="Michael Starling" userId="99e4012b-26c1-473f-acae-c35c96e99374" providerId="ADAL" clId="{8F1691DB-B691-4737-87FC-0C62B4227B1B}" dt="2024-02-28T13:10:24.154" v="3545" actId="14100"/>
          <ac:picMkLst>
            <pc:docMk/>
            <pc:sldMk cId="4085031432" sldId="4177"/>
            <ac:picMk id="5" creationId="{119DD7C3-65DC-8109-A026-149E899D0C9F}"/>
          </ac:picMkLst>
        </pc:picChg>
      </pc:sldChg>
      <pc:sldChg chg="addSp delSp modSp mod setBg modAnim modNotesTx">
        <pc:chgData name="Michael Starling" userId="99e4012b-26c1-473f-acae-c35c96e99374" providerId="ADAL" clId="{8F1691DB-B691-4737-87FC-0C62B4227B1B}" dt="2024-03-08T12:51:48.325" v="7912" actId="255"/>
        <pc:sldMkLst>
          <pc:docMk/>
          <pc:sldMk cId="4195948586" sldId="4178"/>
        </pc:sldMkLst>
        <pc:spChg chg="mod">
          <ac:chgData name="Michael Starling" userId="99e4012b-26c1-473f-acae-c35c96e99374" providerId="ADAL" clId="{8F1691DB-B691-4737-87FC-0C62B4227B1B}" dt="2024-03-08T12:51:48.325" v="7912" actId="255"/>
          <ac:spMkLst>
            <pc:docMk/>
            <pc:sldMk cId="4195948586" sldId="4178"/>
            <ac:spMk id="2" creationId="{10C5BA2F-0912-8AAB-62B8-AA46676963B1}"/>
          </ac:spMkLst>
        </pc:spChg>
        <pc:spChg chg="add mod">
          <ac:chgData name="Michael Starling" userId="99e4012b-26c1-473f-acae-c35c96e99374" providerId="ADAL" clId="{8F1691DB-B691-4737-87FC-0C62B4227B1B}" dt="2024-03-07T23:07:06.239" v="7609" actId="207"/>
          <ac:spMkLst>
            <pc:docMk/>
            <pc:sldMk cId="4195948586" sldId="4178"/>
            <ac:spMk id="3" creationId="{AE8F03B2-F664-E23B-A829-1E5C3C59AE54}"/>
          </ac:spMkLst>
        </pc:spChg>
        <pc:spChg chg="mod">
          <ac:chgData name="Michael Starling" userId="99e4012b-26c1-473f-acae-c35c96e99374" providerId="ADAL" clId="{8F1691DB-B691-4737-87FC-0C62B4227B1B}" dt="2024-03-08T12:51:32.410" v="7911" actId="1076"/>
          <ac:spMkLst>
            <pc:docMk/>
            <pc:sldMk cId="4195948586" sldId="4178"/>
            <ac:spMk id="11" creationId="{6BAA1191-F11D-3579-5BD7-EF7A882FC81C}"/>
          </ac:spMkLst>
        </pc:spChg>
        <pc:spChg chg="add del">
          <ac:chgData name="Michael Starling" userId="99e4012b-26c1-473f-acae-c35c96e99374" providerId="ADAL" clId="{8F1691DB-B691-4737-87FC-0C62B4227B1B}" dt="2024-03-07T23:08:35.305" v="7613" actId="26606"/>
          <ac:spMkLst>
            <pc:docMk/>
            <pc:sldMk cId="4195948586" sldId="4178"/>
            <ac:spMk id="14" creationId="{04812C46-200A-4DEB-A05E-3ED6C68C2387}"/>
          </ac:spMkLst>
        </pc:spChg>
        <pc:spChg chg="add del">
          <ac:chgData name="Michael Starling" userId="99e4012b-26c1-473f-acae-c35c96e99374" providerId="ADAL" clId="{8F1691DB-B691-4737-87FC-0C62B4227B1B}" dt="2024-03-07T22:54:58.105" v="7554" actId="26606"/>
          <ac:spMkLst>
            <pc:docMk/>
            <pc:sldMk cId="4195948586" sldId="4178"/>
            <ac:spMk id="15" creationId="{04812C46-200A-4DEB-A05E-3ED6C68C2387}"/>
          </ac:spMkLst>
        </pc:spChg>
        <pc:spChg chg="add del">
          <ac:chgData name="Michael Starling" userId="99e4012b-26c1-473f-acae-c35c96e99374" providerId="ADAL" clId="{8F1691DB-B691-4737-87FC-0C62B4227B1B}" dt="2024-03-07T22:53:16.060" v="7544" actId="26606"/>
          <ac:spMkLst>
            <pc:docMk/>
            <pc:sldMk cId="4195948586" sldId="4178"/>
            <ac:spMk id="16" creationId="{04812C46-200A-4DEB-A05E-3ED6C68C2387}"/>
          </ac:spMkLst>
        </pc:spChg>
        <pc:spChg chg="add del">
          <ac:chgData name="Michael Starling" userId="99e4012b-26c1-473f-acae-c35c96e99374" providerId="ADAL" clId="{8F1691DB-B691-4737-87FC-0C62B4227B1B}" dt="2024-03-07T23:08:35.305" v="7613" actId="26606"/>
          <ac:spMkLst>
            <pc:docMk/>
            <pc:sldMk cId="4195948586" sldId="4178"/>
            <ac:spMk id="17" creationId="{D1EA859B-E555-4109-94F3-6700E046E008}"/>
          </ac:spMkLst>
        </pc:spChg>
        <pc:spChg chg="add del">
          <ac:chgData name="Michael Starling" userId="99e4012b-26c1-473f-acae-c35c96e99374" providerId="ADAL" clId="{8F1691DB-B691-4737-87FC-0C62B4227B1B}" dt="2024-03-07T22:53:16.060" v="7544" actId="26606"/>
          <ac:spMkLst>
            <pc:docMk/>
            <pc:sldMk cId="4195948586" sldId="4178"/>
            <ac:spMk id="18" creationId="{D1EA859B-E555-4109-94F3-6700E046E008}"/>
          </ac:spMkLst>
        </pc:spChg>
        <pc:spChg chg="add del">
          <ac:chgData name="Michael Starling" userId="99e4012b-26c1-473f-acae-c35c96e99374" providerId="ADAL" clId="{8F1691DB-B691-4737-87FC-0C62B4227B1B}" dt="2024-03-07T22:54:58.105" v="7554" actId="26606"/>
          <ac:spMkLst>
            <pc:docMk/>
            <pc:sldMk cId="4195948586" sldId="4178"/>
            <ac:spMk id="19" creationId="{D1EA859B-E555-4109-94F3-6700E046E008}"/>
          </ac:spMkLst>
        </pc:spChg>
        <pc:spChg chg="add del">
          <ac:chgData name="Michael Starling" userId="99e4012b-26c1-473f-acae-c35c96e99374" providerId="ADAL" clId="{8F1691DB-B691-4737-87FC-0C62B4227B1B}" dt="2024-03-07T23:08:35.286" v="7612" actId="26606"/>
          <ac:spMkLst>
            <pc:docMk/>
            <pc:sldMk cId="4195948586" sldId="4178"/>
            <ac:spMk id="22" creationId="{04812C46-200A-4DEB-A05E-3ED6C68C2387}"/>
          </ac:spMkLst>
        </pc:spChg>
        <pc:spChg chg="add del">
          <ac:chgData name="Michael Starling" userId="99e4012b-26c1-473f-acae-c35c96e99374" providerId="ADAL" clId="{8F1691DB-B691-4737-87FC-0C62B4227B1B}" dt="2024-03-07T23:08:35.286" v="7612" actId="26606"/>
          <ac:spMkLst>
            <pc:docMk/>
            <pc:sldMk cId="4195948586" sldId="4178"/>
            <ac:spMk id="24" creationId="{D1EA859B-E555-4109-94F3-6700E046E008}"/>
          </ac:spMkLst>
        </pc:spChg>
        <pc:spChg chg="add">
          <ac:chgData name="Michael Starling" userId="99e4012b-26c1-473f-acae-c35c96e99374" providerId="ADAL" clId="{8F1691DB-B691-4737-87FC-0C62B4227B1B}" dt="2024-03-07T23:08:35.305" v="7613" actId="26606"/>
          <ac:spMkLst>
            <pc:docMk/>
            <pc:sldMk cId="4195948586" sldId="4178"/>
            <ac:spMk id="26" creationId="{04812C46-200A-4DEB-A05E-3ED6C68C2387}"/>
          </ac:spMkLst>
        </pc:spChg>
        <pc:spChg chg="add">
          <ac:chgData name="Michael Starling" userId="99e4012b-26c1-473f-acae-c35c96e99374" providerId="ADAL" clId="{8F1691DB-B691-4737-87FC-0C62B4227B1B}" dt="2024-03-07T23:08:35.305" v="7613" actId="26606"/>
          <ac:spMkLst>
            <pc:docMk/>
            <pc:sldMk cId="4195948586" sldId="4178"/>
            <ac:spMk id="27" creationId="{D1EA859B-E555-4109-94F3-6700E046E008}"/>
          </ac:spMkLst>
        </pc:spChg>
        <pc:grpChg chg="add del">
          <ac:chgData name="Michael Starling" userId="99e4012b-26c1-473f-acae-c35c96e99374" providerId="ADAL" clId="{8F1691DB-B691-4737-87FC-0C62B4227B1B}" dt="2024-03-07T22:54:01.597" v="7549" actId="26606"/>
          <ac:grpSpMkLst>
            <pc:docMk/>
            <pc:sldMk cId="4195948586" sldId="4178"/>
            <ac:grpSpMk id="13" creationId="{A5AFD70F-20E3-55D2-E154-7D4FACFBB016}"/>
          </ac:grpSpMkLst>
        </pc:grpChg>
        <pc:picChg chg="del">
          <ac:chgData name="Michael Starling" userId="99e4012b-26c1-473f-acae-c35c96e99374" providerId="ADAL" clId="{8F1691DB-B691-4737-87FC-0C62B4227B1B}" dt="2024-02-26T13:47:41.381" v="3179" actId="478"/>
          <ac:picMkLst>
            <pc:docMk/>
            <pc:sldMk cId="4195948586" sldId="4178"/>
            <ac:picMk id="3" creationId="{A803C5E9-152C-7679-18F1-EB86C11C9E4A}"/>
          </ac:picMkLst>
        </pc:picChg>
        <pc:picChg chg="add mod ord">
          <ac:chgData name="Michael Starling" userId="99e4012b-26c1-473f-acae-c35c96e99374" providerId="ADAL" clId="{8F1691DB-B691-4737-87FC-0C62B4227B1B}" dt="2024-03-07T23:08:35.286" v="7612" actId="26606"/>
          <ac:picMkLst>
            <pc:docMk/>
            <pc:sldMk cId="4195948586" sldId="4178"/>
            <ac:picMk id="4" creationId="{2AA539F4-62ED-3D6F-EF22-32658F83FE3F}"/>
          </ac:picMkLst>
        </pc:picChg>
        <pc:picChg chg="add mod">
          <ac:chgData name="Michael Starling" userId="99e4012b-26c1-473f-acae-c35c96e99374" providerId="ADAL" clId="{8F1691DB-B691-4737-87FC-0C62B4227B1B}" dt="2024-03-07T23:08:17.858" v="7610"/>
          <ac:picMkLst>
            <pc:docMk/>
            <pc:sldMk cId="4195948586" sldId="4178"/>
            <ac:picMk id="5" creationId="{D4E46DE8-47D3-0344-BD5B-F95CAA7A989C}"/>
          </ac:picMkLst>
        </pc:picChg>
      </pc:sldChg>
      <pc:sldChg chg="del">
        <pc:chgData name="Michael Starling" userId="99e4012b-26c1-473f-acae-c35c96e99374" providerId="ADAL" clId="{8F1691DB-B691-4737-87FC-0C62B4227B1B}" dt="2024-03-08T12:58:38.225" v="8157" actId="47"/>
        <pc:sldMkLst>
          <pc:docMk/>
          <pc:sldMk cId="3596946614" sldId="4179"/>
        </pc:sldMkLst>
      </pc:sldChg>
      <pc:sldChg chg="addSp delSp modSp new del mod">
        <pc:chgData name="Michael Starling" userId="99e4012b-26c1-473f-acae-c35c96e99374" providerId="ADAL" clId="{8F1691DB-B691-4737-87FC-0C62B4227B1B}" dt="2024-03-08T12:58:38.225" v="8157" actId="47"/>
        <pc:sldMkLst>
          <pc:docMk/>
          <pc:sldMk cId="1300871361" sldId="4180"/>
        </pc:sldMkLst>
        <pc:spChg chg="add del mod">
          <ac:chgData name="Michael Starling" userId="99e4012b-26c1-473f-acae-c35c96e99374" providerId="ADAL" clId="{8F1691DB-B691-4737-87FC-0C62B4227B1B}" dt="2024-03-04T12:31:47.724" v="5634" actId="478"/>
          <ac:spMkLst>
            <pc:docMk/>
            <pc:sldMk cId="1300871361" sldId="4180"/>
            <ac:spMk id="2" creationId="{39A98E10-37C2-4912-51B8-6F072FF114E3}"/>
          </ac:spMkLst>
        </pc:spChg>
        <pc:picChg chg="add mod">
          <ac:chgData name="Michael Starling" userId="99e4012b-26c1-473f-acae-c35c96e99374" providerId="ADAL" clId="{8F1691DB-B691-4737-87FC-0C62B4227B1B}" dt="2024-03-04T12:33:02.272" v="5643" actId="1076"/>
          <ac:picMkLst>
            <pc:docMk/>
            <pc:sldMk cId="1300871361" sldId="4180"/>
            <ac:picMk id="4" creationId="{EB54D822-D75E-7124-03B2-BB65D5F5766D}"/>
          </ac:picMkLst>
        </pc:picChg>
      </pc:sldChg>
      <pc:sldChg chg="delSp modSp del mod">
        <pc:chgData name="Michael Starling" userId="99e4012b-26c1-473f-acae-c35c96e99374" providerId="ADAL" clId="{8F1691DB-B691-4737-87FC-0C62B4227B1B}" dt="2024-02-29T19:05:55.048" v="5330" actId="47"/>
        <pc:sldMkLst>
          <pc:docMk/>
          <pc:sldMk cId="2486419668" sldId="4181"/>
        </pc:sldMkLst>
        <pc:spChg chg="mod">
          <ac:chgData name="Michael Starling" userId="99e4012b-26c1-473f-acae-c35c96e99374" providerId="ADAL" clId="{8F1691DB-B691-4737-87FC-0C62B4227B1B}" dt="2024-02-27T14:08:54.491" v="3413" actId="20577"/>
          <ac:spMkLst>
            <pc:docMk/>
            <pc:sldMk cId="2486419668" sldId="4181"/>
            <ac:spMk id="11" creationId="{6ACE2436-611D-9731-8B61-78C3974339E0}"/>
          </ac:spMkLst>
        </pc:spChg>
        <pc:picChg chg="del">
          <ac:chgData name="Michael Starling" userId="99e4012b-26c1-473f-acae-c35c96e99374" providerId="ADAL" clId="{8F1691DB-B691-4737-87FC-0C62B4227B1B}" dt="2024-02-27T12:18:48.827" v="3346" actId="478"/>
          <ac:picMkLst>
            <pc:docMk/>
            <pc:sldMk cId="2486419668" sldId="4181"/>
            <ac:picMk id="3" creationId="{E5B8AD76-A66F-9C37-D320-7E5AF3CB5A77}"/>
          </ac:picMkLst>
        </pc:picChg>
      </pc:sldChg>
      <pc:sldChg chg="modSp del mod">
        <pc:chgData name="Michael Starling" userId="99e4012b-26c1-473f-acae-c35c96e99374" providerId="ADAL" clId="{8F1691DB-B691-4737-87FC-0C62B4227B1B}" dt="2024-02-28T19:28:35.210" v="4622" actId="47"/>
        <pc:sldMkLst>
          <pc:docMk/>
          <pc:sldMk cId="3727227289" sldId="4182"/>
        </pc:sldMkLst>
        <pc:spChg chg="mod">
          <ac:chgData name="Michael Starling" userId="99e4012b-26c1-473f-acae-c35c96e99374" providerId="ADAL" clId="{8F1691DB-B691-4737-87FC-0C62B4227B1B}" dt="2024-02-27T14:12:39.042" v="3434" actId="20577"/>
          <ac:spMkLst>
            <pc:docMk/>
            <pc:sldMk cId="3727227289" sldId="4182"/>
            <ac:spMk id="11" creationId="{93641404-3761-4A70-C1CE-56F0CF9A8955}"/>
          </ac:spMkLst>
        </pc:spChg>
      </pc:sldChg>
      <pc:sldChg chg="addSp delSp modSp mod">
        <pc:chgData name="Michael Starling" userId="99e4012b-26c1-473f-acae-c35c96e99374" providerId="ADAL" clId="{8F1691DB-B691-4737-87FC-0C62B4227B1B}" dt="2024-02-29T14:52:34.808" v="5076" actId="20577"/>
        <pc:sldMkLst>
          <pc:docMk/>
          <pc:sldMk cId="933784631" sldId="4183"/>
        </pc:sldMkLst>
        <pc:spChg chg="mod">
          <ac:chgData name="Michael Starling" userId="99e4012b-26c1-473f-acae-c35c96e99374" providerId="ADAL" clId="{8F1691DB-B691-4737-87FC-0C62B4227B1B}" dt="2024-02-27T14:15:54.713" v="3444" actId="20577"/>
          <ac:spMkLst>
            <pc:docMk/>
            <pc:sldMk cId="933784631" sldId="4183"/>
            <ac:spMk id="2" creationId="{E01BE675-C40B-AB84-DB18-172E683D49CA}"/>
          </ac:spMkLst>
        </pc:spChg>
        <pc:spChg chg="mod">
          <ac:chgData name="Michael Starling" userId="99e4012b-26c1-473f-acae-c35c96e99374" providerId="ADAL" clId="{8F1691DB-B691-4737-87FC-0C62B4227B1B}" dt="2024-02-29T14:52:34.808" v="5076" actId="20577"/>
          <ac:spMkLst>
            <pc:docMk/>
            <pc:sldMk cId="933784631" sldId="4183"/>
            <ac:spMk id="11" creationId="{2F5596EB-00A7-A166-16D8-18069A01B104}"/>
          </ac:spMkLst>
        </pc:spChg>
        <pc:picChg chg="add mod">
          <ac:chgData name="Michael Starling" userId="99e4012b-26c1-473f-acae-c35c96e99374" providerId="ADAL" clId="{8F1691DB-B691-4737-87FC-0C62B4227B1B}" dt="2024-02-28T19:30:55.980" v="4632" actId="14100"/>
          <ac:picMkLst>
            <pc:docMk/>
            <pc:sldMk cId="933784631" sldId="4183"/>
            <ac:picMk id="4" creationId="{8900A9B2-764C-5C5F-94C0-20AF1BE7443B}"/>
          </ac:picMkLst>
        </pc:picChg>
        <pc:picChg chg="del mod">
          <ac:chgData name="Michael Starling" userId="99e4012b-26c1-473f-acae-c35c96e99374" providerId="ADAL" clId="{8F1691DB-B691-4737-87FC-0C62B4227B1B}" dt="2024-02-28T19:29:53.312" v="4627" actId="478"/>
          <ac:picMkLst>
            <pc:docMk/>
            <pc:sldMk cId="933784631" sldId="4183"/>
            <ac:picMk id="6" creationId="{91451F68-9C68-1161-CAB5-4B111E9591AF}"/>
          </ac:picMkLst>
        </pc:picChg>
      </pc:sldChg>
      <pc:sldChg chg="addSp delSp modSp mod">
        <pc:chgData name="Michael Starling" userId="99e4012b-26c1-473f-acae-c35c96e99374" providerId="ADAL" clId="{8F1691DB-B691-4737-87FC-0C62B4227B1B}" dt="2024-02-29T14:59:34.967" v="5311" actId="20577"/>
        <pc:sldMkLst>
          <pc:docMk/>
          <pc:sldMk cId="4042884561" sldId="4184"/>
        </pc:sldMkLst>
        <pc:spChg chg="mod">
          <ac:chgData name="Michael Starling" userId="99e4012b-26c1-473f-acae-c35c96e99374" providerId="ADAL" clId="{8F1691DB-B691-4737-87FC-0C62B4227B1B}" dt="2024-02-27T14:16:19.770" v="3458" actId="20577"/>
          <ac:spMkLst>
            <pc:docMk/>
            <pc:sldMk cId="4042884561" sldId="4184"/>
            <ac:spMk id="2" creationId="{73E588CB-BDA5-73A6-D263-C48DF174B6AA}"/>
          </ac:spMkLst>
        </pc:spChg>
        <pc:spChg chg="mod">
          <ac:chgData name="Michael Starling" userId="99e4012b-26c1-473f-acae-c35c96e99374" providerId="ADAL" clId="{8F1691DB-B691-4737-87FC-0C62B4227B1B}" dt="2024-02-29T14:59:34.967" v="5311" actId="20577"/>
          <ac:spMkLst>
            <pc:docMk/>
            <pc:sldMk cId="4042884561" sldId="4184"/>
            <ac:spMk id="11" creationId="{20230F64-8B4D-37A2-E178-DF4E97CDF000}"/>
          </ac:spMkLst>
        </pc:spChg>
        <pc:picChg chg="add del mod">
          <ac:chgData name="Michael Starling" userId="99e4012b-26c1-473f-acae-c35c96e99374" providerId="ADAL" clId="{8F1691DB-B691-4737-87FC-0C62B4227B1B}" dt="2024-02-28T19:40:36.103" v="4649" actId="478"/>
          <ac:picMkLst>
            <pc:docMk/>
            <pc:sldMk cId="4042884561" sldId="4184"/>
            <ac:picMk id="4" creationId="{D9B4527B-9A7F-7BA9-9F53-91FBAFFF0BD2}"/>
          </ac:picMkLst>
        </pc:picChg>
        <pc:picChg chg="del">
          <ac:chgData name="Michael Starling" userId="99e4012b-26c1-473f-acae-c35c96e99374" providerId="ADAL" clId="{8F1691DB-B691-4737-87FC-0C62B4227B1B}" dt="2024-02-28T19:29:51.058" v="4626" actId="478"/>
          <ac:picMkLst>
            <pc:docMk/>
            <pc:sldMk cId="4042884561" sldId="4184"/>
            <ac:picMk id="6" creationId="{F7CF4FFF-71B3-DB97-57A8-EE4DE82B8CEF}"/>
          </ac:picMkLst>
        </pc:picChg>
        <pc:picChg chg="add del mod">
          <ac:chgData name="Michael Starling" userId="99e4012b-26c1-473f-acae-c35c96e99374" providerId="ADAL" clId="{8F1691DB-B691-4737-87FC-0C62B4227B1B}" dt="2024-02-28T19:39:49.864" v="4646" actId="478"/>
          <ac:picMkLst>
            <pc:docMk/>
            <pc:sldMk cId="4042884561" sldId="4184"/>
            <ac:picMk id="7" creationId="{1945EB90-580B-947C-CAD2-91991FDC6522}"/>
          </ac:picMkLst>
        </pc:picChg>
        <pc:picChg chg="add mod">
          <ac:chgData name="Michael Starling" userId="99e4012b-26c1-473f-acae-c35c96e99374" providerId="ADAL" clId="{8F1691DB-B691-4737-87FC-0C62B4227B1B}" dt="2024-02-28T19:40:39.767" v="4650" actId="1076"/>
          <ac:picMkLst>
            <pc:docMk/>
            <pc:sldMk cId="4042884561" sldId="4184"/>
            <ac:picMk id="9" creationId="{62F1A73E-9D6B-23D2-AAB6-B60FB5F3F00A}"/>
          </ac:picMkLst>
        </pc:picChg>
      </pc:sldChg>
      <pc:sldChg chg="addSp delSp modSp new mod setBg">
        <pc:chgData name="Michael Starling" userId="99e4012b-26c1-473f-acae-c35c96e99374" providerId="ADAL" clId="{8F1691DB-B691-4737-87FC-0C62B4227B1B}" dt="2024-03-07T23:01:03.685" v="7572" actId="478"/>
        <pc:sldMkLst>
          <pc:docMk/>
          <pc:sldMk cId="4252782594" sldId="4185"/>
        </pc:sldMkLst>
        <pc:spChg chg="add mod ord">
          <ac:chgData name="Michael Starling" userId="99e4012b-26c1-473f-acae-c35c96e99374" providerId="ADAL" clId="{8F1691DB-B691-4737-87FC-0C62B4227B1B}" dt="2024-03-07T23:00:55.871" v="7570" actId="26606"/>
          <ac:spMkLst>
            <pc:docMk/>
            <pc:sldMk cId="4252782594" sldId="4185"/>
            <ac:spMk id="2" creationId="{852D967E-F8FF-D24E-257C-4577A0C92C78}"/>
          </ac:spMkLst>
        </pc:spChg>
        <pc:spChg chg="add del">
          <ac:chgData name="Michael Starling" userId="99e4012b-26c1-473f-acae-c35c96e99374" providerId="ADAL" clId="{8F1691DB-B691-4737-87FC-0C62B4227B1B}" dt="2024-03-07T23:01:03.685" v="7572" actId="478"/>
          <ac:spMkLst>
            <pc:docMk/>
            <pc:sldMk cId="4252782594" sldId="4185"/>
            <ac:spMk id="3" creationId="{11AE7FD8-FD76-C742-A9E2-2710F3D52B3C}"/>
          </ac:spMkLst>
        </pc:spChg>
        <pc:spChg chg="add del">
          <ac:chgData name="Michael Starling" userId="99e4012b-26c1-473f-acae-c35c96e99374" providerId="ADAL" clId="{8F1691DB-B691-4737-87FC-0C62B4227B1B}" dt="2024-03-07T23:00:55.871" v="7570" actId="26606"/>
          <ac:spMkLst>
            <pc:docMk/>
            <pc:sldMk cId="4252782594" sldId="4185"/>
            <ac:spMk id="9" creationId="{55666830-9A19-4E01-8505-D6C7F9AC5665}"/>
          </ac:spMkLst>
        </pc:spChg>
        <pc:spChg chg="add del">
          <ac:chgData name="Michael Starling" userId="99e4012b-26c1-473f-acae-c35c96e99374" providerId="ADAL" clId="{8F1691DB-B691-4737-87FC-0C62B4227B1B}" dt="2024-03-07T23:00:55.871" v="7570" actId="26606"/>
          <ac:spMkLst>
            <pc:docMk/>
            <pc:sldMk cId="4252782594" sldId="4185"/>
            <ac:spMk id="11" creationId="{AE9FC877-7FB6-4D22-9988-35420644E202}"/>
          </ac:spMkLst>
        </pc:spChg>
        <pc:spChg chg="add del">
          <ac:chgData name="Michael Starling" userId="99e4012b-26c1-473f-acae-c35c96e99374" providerId="ADAL" clId="{8F1691DB-B691-4737-87FC-0C62B4227B1B}" dt="2024-03-07T23:00:55.871" v="7570" actId="26606"/>
          <ac:spMkLst>
            <pc:docMk/>
            <pc:sldMk cId="4252782594" sldId="4185"/>
            <ac:spMk id="13" creationId="{E41809D1-F12E-46BB-B804-5F209D325E8B}"/>
          </ac:spMkLst>
        </pc:spChg>
        <pc:spChg chg="add del">
          <ac:chgData name="Michael Starling" userId="99e4012b-26c1-473f-acae-c35c96e99374" providerId="ADAL" clId="{8F1691DB-B691-4737-87FC-0C62B4227B1B}" dt="2024-03-07T23:00:55.871" v="7570" actId="26606"/>
          <ac:spMkLst>
            <pc:docMk/>
            <pc:sldMk cId="4252782594" sldId="4185"/>
            <ac:spMk id="15" creationId="{AF2F604E-43BE-4DC3-B983-E071523364F8}"/>
          </ac:spMkLst>
        </pc:spChg>
        <pc:spChg chg="add del">
          <ac:chgData name="Michael Starling" userId="99e4012b-26c1-473f-acae-c35c96e99374" providerId="ADAL" clId="{8F1691DB-B691-4737-87FC-0C62B4227B1B}" dt="2024-03-07T23:00:55.871" v="7570" actId="26606"/>
          <ac:spMkLst>
            <pc:docMk/>
            <pc:sldMk cId="4252782594" sldId="4185"/>
            <ac:spMk id="17" creationId="{08C9B587-E65E-4B52-B37C-ABEBB6E87928}"/>
          </ac:spMkLst>
        </pc:spChg>
        <pc:picChg chg="add mod">
          <ac:chgData name="Michael Starling" userId="99e4012b-26c1-473f-acae-c35c96e99374" providerId="ADAL" clId="{8F1691DB-B691-4737-87FC-0C62B4227B1B}" dt="2024-03-07T23:00:55.871" v="7570" actId="26606"/>
          <ac:picMkLst>
            <pc:docMk/>
            <pc:sldMk cId="4252782594" sldId="4185"/>
            <ac:picMk id="4" creationId="{CBFF4B8F-CD55-86ED-A7D1-58F5385BA392}"/>
          </ac:picMkLst>
        </pc:picChg>
      </pc:sldChg>
      <pc:sldChg chg="addSp delSp modSp add mod modNotesTx">
        <pc:chgData name="Michael Starling" userId="99e4012b-26c1-473f-acae-c35c96e99374" providerId="ADAL" clId="{8F1691DB-B691-4737-87FC-0C62B4227B1B}" dt="2024-03-07T23:13:21.317" v="7799" actId="6549"/>
        <pc:sldMkLst>
          <pc:docMk/>
          <pc:sldMk cId="103758337" sldId="4186"/>
        </pc:sldMkLst>
        <pc:spChg chg="mod">
          <ac:chgData name="Michael Starling" userId="99e4012b-26c1-473f-acae-c35c96e99374" providerId="ADAL" clId="{8F1691DB-B691-4737-87FC-0C62B4227B1B}" dt="2024-02-28T13:11:50.555" v="3622" actId="20577"/>
          <ac:spMkLst>
            <pc:docMk/>
            <pc:sldMk cId="103758337" sldId="4186"/>
            <ac:spMk id="2" creationId="{28CE1D1C-0539-BBAC-CBA0-2B573B5A981B}"/>
          </ac:spMkLst>
        </pc:spChg>
        <pc:spChg chg="mod">
          <ac:chgData name="Michael Starling" userId="99e4012b-26c1-473f-acae-c35c96e99374" providerId="ADAL" clId="{8F1691DB-B691-4737-87FC-0C62B4227B1B}" dt="2024-03-07T23:13:21.317" v="7799" actId="6549"/>
          <ac:spMkLst>
            <pc:docMk/>
            <pc:sldMk cId="103758337" sldId="4186"/>
            <ac:spMk id="11" creationId="{610174EE-FFEF-9843-90F5-3B40794B126A}"/>
          </ac:spMkLst>
        </pc:spChg>
        <pc:picChg chg="add mod">
          <ac:chgData name="Michael Starling" userId="99e4012b-26c1-473f-acae-c35c96e99374" providerId="ADAL" clId="{8F1691DB-B691-4737-87FC-0C62B4227B1B}" dt="2024-02-28T19:08:33.472" v="4577" actId="1076"/>
          <ac:picMkLst>
            <pc:docMk/>
            <pc:sldMk cId="103758337" sldId="4186"/>
            <ac:picMk id="4" creationId="{875E09ED-095C-31EC-39EE-213A96BD691E}"/>
          </ac:picMkLst>
        </pc:picChg>
        <pc:picChg chg="del">
          <ac:chgData name="Michael Starling" userId="99e4012b-26c1-473f-acae-c35c96e99374" providerId="ADAL" clId="{8F1691DB-B691-4737-87FC-0C62B4227B1B}" dt="2024-02-28T13:08:09.840" v="3539" actId="478"/>
          <ac:picMkLst>
            <pc:docMk/>
            <pc:sldMk cId="103758337" sldId="4186"/>
            <ac:picMk id="5" creationId="{4C650DE0-A92A-4F9B-84AA-C5706419DDD6}"/>
          </ac:picMkLst>
        </pc:picChg>
      </pc:sldChg>
      <pc:sldChg chg="modSp mod modNotesTx">
        <pc:chgData name="Michael Starling" userId="99e4012b-26c1-473f-acae-c35c96e99374" providerId="ADAL" clId="{8F1691DB-B691-4737-87FC-0C62B4227B1B}" dt="2024-02-29T11:15:23.802" v="4669" actId="20577"/>
        <pc:sldMkLst>
          <pc:docMk/>
          <pc:sldMk cId="3703139942" sldId="4187"/>
        </pc:sldMkLst>
        <pc:spChg chg="mod">
          <ac:chgData name="Michael Starling" userId="99e4012b-26c1-473f-acae-c35c96e99374" providerId="ADAL" clId="{8F1691DB-B691-4737-87FC-0C62B4227B1B}" dt="2024-02-29T11:15:23.802" v="4669" actId="20577"/>
          <ac:spMkLst>
            <pc:docMk/>
            <pc:sldMk cId="3703139942" sldId="4187"/>
            <ac:spMk id="11" creationId="{C6CDBB77-E064-7352-BA28-E8845B303A53}"/>
          </ac:spMkLst>
        </pc:spChg>
        <pc:picChg chg="mod">
          <ac:chgData name="Michael Starling" userId="99e4012b-26c1-473f-acae-c35c96e99374" providerId="ADAL" clId="{8F1691DB-B691-4737-87FC-0C62B4227B1B}" dt="2024-02-28T13:46:33.571" v="3712" actId="1076"/>
          <ac:picMkLst>
            <pc:docMk/>
            <pc:sldMk cId="3703139942" sldId="4187"/>
            <ac:picMk id="8" creationId="{A6FBB5BB-ACF9-C59A-C745-3E6283FACBA2}"/>
          </ac:picMkLst>
        </pc:picChg>
      </pc:sldChg>
      <pc:sldChg chg="delSp modSp del mod">
        <pc:chgData name="Michael Starling" userId="99e4012b-26c1-473f-acae-c35c96e99374" providerId="ADAL" clId="{8F1691DB-B691-4737-87FC-0C62B4227B1B}" dt="2024-03-04T12:42:16.844" v="5705" actId="47"/>
        <pc:sldMkLst>
          <pc:docMk/>
          <pc:sldMk cId="3432053676" sldId="4188"/>
        </pc:sldMkLst>
        <pc:spChg chg="mod">
          <ac:chgData name="Michael Starling" userId="99e4012b-26c1-473f-acae-c35c96e99374" providerId="ADAL" clId="{8F1691DB-B691-4737-87FC-0C62B4227B1B}" dt="2024-03-04T12:42:01.515" v="5696" actId="21"/>
          <ac:spMkLst>
            <pc:docMk/>
            <pc:sldMk cId="3432053676" sldId="4188"/>
            <ac:spMk id="11" creationId="{3EB89452-BC56-452E-DC43-E6E3AD9A8838}"/>
          </ac:spMkLst>
        </pc:spChg>
        <pc:picChg chg="del">
          <ac:chgData name="Michael Starling" userId="99e4012b-26c1-473f-acae-c35c96e99374" providerId="ADAL" clId="{8F1691DB-B691-4737-87FC-0C62B4227B1B}" dt="2024-02-28T14:46:27.010" v="3778" actId="478"/>
          <ac:picMkLst>
            <pc:docMk/>
            <pc:sldMk cId="3432053676" sldId="4188"/>
            <ac:picMk id="8" creationId="{9B28CC01-DB34-2FA5-B1CB-921B0FE123AE}"/>
          </ac:picMkLst>
        </pc:picChg>
      </pc:sldChg>
      <pc:sldChg chg="addSp delSp modSp new mod modAnim">
        <pc:chgData name="Michael Starling" userId="99e4012b-26c1-473f-acae-c35c96e99374" providerId="ADAL" clId="{8F1691DB-B691-4737-87FC-0C62B4227B1B}" dt="2024-03-07T23:02:02.291" v="7605" actId="1037"/>
        <pc:sldMkLst>
          <pc:docMk/>
          <pc:sldMk cId="719868637" sldId="4189"/>
        </pc:sldMkLst>
        <pc:spChg chg="mod">
          <ac:chgData name="Michael Starling" userId="99e4012b-26c1-473f-acae-c35c96e99374" providerId="ADAL" clId="{8F1691DB-B691-4737-87FC-0C62B4227B1B}" dt="2024-03-07T23:02:02.291" v="7605" actId="1037"/>
          <ac:spMkLst>
            <pc:docMk/>
            <pc:sldMk cId="719868637" sldId="4189"/>
            <ac:spMk id="2" creationId="{5FDCC39F-6195-9CD7-4DE4-168E7A13A180}"/>
          </ac:spMkLst>
        </pc:spChg>
        <pc:spChg chg="add del mod">
          <ac:chgData name="Michael Starling" userId="99e4012b-26c1-473f-acae-c35c96e99374" providerId="ADAL" clId="{8F1691DB-B691-4737-87FC-0C62B4227B1B}" dt="2024-02-29T14:00:38.672" v="4739" actId="478"/>
          <ac:spMkLst>
            <pc:docMk/>
            <pc:sldMk cId="719868637" sldId="4189"/>
            <ac:spMk id="5" creationId="{D76AF09A-86F4-7E64-65A2-5A5FFE2CE04B}"/>
          </ac:spMkLst>
        </pc:spChg>
        <pc:spChg chg="add del mod">
          <ac:chgData name="Michael Starling" userId="99e4012b-26c1-473f-acae-c35c96e99374" providerId="ADAL" clId="{8F1691DB-B691-4737-87FC-0C62B4227B1B}" dt="2024-02-29T14:00:56.050" v="4740" actId="478"/>
          <ac:spMkLst>
            <pc:docMk/>
            <pc:sldMk cId="719868637" sldId="4189"/>
            <ac:spMk id="6" creationId="{1C22B593-2BB0-F1E4-6920-44C2393F4DC1}"/>
          </ac:spMkLst>
        </pc:spChg>
        <pc:spChg chg="add mod">
          <ac:chgData name="Michael Starling" userId="99e4012b-26c1-473f-acae-c35c96e99374" providerId="ADAL" clId="{8F1691DB-B691-4737-87FC-0C62B4227B1B}" dt="2024-02-29T14:46:18.382" v="4981" actId="20577"/>
          <ac:spMkLst>
            <pc:docMk/>
            <pc:sldMk cId="719868637" sldId="4189"/>
            <ac:spMk id="7" creationId="{7A0B4682-DC27-A26C-FDBB-8BF6DF4B3CB7}"/>
          </ac:spMkLst>
        </pc:spChg>
        <pc:spChg chg="add del">
          <ac:chgData name="Michael Starling" userId="99e4012b-26c1-473f-acae-c35c96e99374" providerId="ADAL" clId="{8F1691DB-B691-4737-87FC-0C62B4227B1B}" dt="2024-02-29T14:21:51.635" v="4780" actId="478"/>
          <ac:spMkLst>
            <pc:docMk/>
            <pc:sldMk cId="719868637" sldId="4189"/>
            <ac:spMk id="9" creationId="{2EAAEAC8-29C5-D39A-7146-993C147D1AA4}"/>
          </ac:spMkLst>
        </pc:spChg>
        <pc:spChg chg="add mod">
          <ac:chgData name="Michael Starling" userId="99e4012b-26c1-473f-acae-c35c96e99374" providerId="ADAL" clId="{8F1691DB-B691-4737-87FC-0C62B4227B1B}" dt="2024-02-29T14:23:40.119" v="4810" actId="14100"/>
          <ac:spMkLst>
            <pc:docMk/>
            <pc:sldMk cId="719868637" sldId="4189"/>
            <ac:spMk id="10" creationId="{FE2AFDB5-2776-280A-04C3-2A4FBCF8703C}"/>
          </ac:spMkLst>
        </pc:spChg>
        <pc:spChg chg="add mod">
          <ac:chgData name="Michael Starling" userId="99e4012b-26c1-473f-acae-c35c96e99374" providerId="ADAL" clId="{8F1691DB-B691-4737-87FC-0C62B4227B1B}" dt="2024-02-29T14:25:52.277" v="4857" actId="14100"/>
          <ac:spMkLst>
            <pc:docMk/>
            <pc:sldMk cId="719868637" sldId="4189"/>
            <ac:spMk id="11" creationId="{603B9FD5-5A12-F8B8-5A4B-450BB3EF5553}"/>
          </ac:spMkLst>
        </pc:spChg>
        <pc:spChg chg="add mod">
          <ac:chgData name="Michael Starling" userId="99e4012b-26c1-473f-acae-c35c96e99374" providerId="ADAL" clId="{8F1691DB-B691-4737-87FC-0C62B4227B1B}" dt="2024-02-29T14:31:54.317" v="4924" actId="207"/>
          <ac:spMkLst>
            <pc:docMk/>
            <pc:sldMk cId="719868637" sldId="4189"/>
            <ac:spMk id="12" creationId="{896DBCCF-F3AF-DA47-3090-2E7DC9CA264B}"/>
          </ac:spMkLst>
        </pc:spChg>
        <pc:spChg chg="add mod">
          <ac:chgData name="Michael Starling" userId="99e4012b-26c1-473f-acae-c35c96e99374" providerId="ADAL" clId="{8F1691DB-B691-4737-87FC-0C62B4227B1B}" dt="2024-02-29T14:40:03.984" v="4946" actId="14100"/>
          <ac:spMkLst>
            <pc:docMk/>
            <pc:sldMk cId="719868637" sldId="4189"/>
            <ac:spMk id="13" creationId="{FCCB1B43-4D3B-2870-BDED-6C4C71BD5DA8}"/>
          </ac:spMkLst>
        </pc:spChg>
        <pc:picChg chg="add del mod">
          <ac:chgData name="Michael Starling" userId="99e4012b-26c1-473f-acae-c35c96e99374" providerId="ADAL" clId="{8F1691DB-B691-4737-87FC-0C62B4227B1B}" dt="2024-02-29T14:00:18.158" v="4736" actId="478"/>
          <ac:picMkLst>
            <pc:docMk/>
            <pc:sldMk cId="719868637" sldId="4189"/>
            <ac:picMk id="4" creationId="{3EC58EC7-A495-6026-FC9F-4C5B06ADD9CA}"/>
          </ac:picMkLst>
        </pc:picChg>
        <pc:picChg chg="add mod">
          <ac:chgData name="Michael Starling" userId="99e4012b-26c1-473f-acae-c35c96e99374" providerId="ADAL" clId="{8F1691DB-B691-4737-87FC-0C62B4227B1B}" dt="2024-02-29T14:19:32.168" v="4742" actId="1076"/>
          <ac:picMkLst>
            <pc:docMk/>
            <pc:sldMk cId="719868637" sldId="4189"/>
            <ac:picMk id="8" creationId="{ECDA4EAD-ED9D-C6F9-8557-2D66CC94DF25}"/>
          </ac:picMkLst>
        </pc:picChg>
      </pc:sldChg>
      <pc:sldChg chg="modSp mod ord">
        <pc:chgData name="Michael Starling" userId="99e4012b-26c1-473f-acae-c35c96e99374" providerId="ADAL" clId="{8F1691DB-B691-4737-87FC-0C62B4227B1B}" dt="2024-02-29T14:55:23.022" v="5170"/>
        <pc:sldMkLst>
          <pc:docMk/>
          <pc:sldMk cId="3769856973" sldId="4190"/>
        </pc:sldMkLst>
        <pc:spChg chg="mod">
          <ac:chgData name="Michael Starling" userId="99e4012b-26c1-473f-acae-c35c96e99374" providerId="ADAL" clId="{8F1691DB-B691-4737-87FC-0C62B4227B1B}" dt="2024-02-29T14:55:13.229" v="5168" actId="20577"/>
          <ac:spMkLst>
            <pc:docMk/>
            <pc:sldMk cId="3769856973" sldId="4190"/>
            <ac:spMk id="11" creationId="{1FC8629D-A963-7E7F-08D3-951E04EA9F16}"/>
          </ac:spMkLst>
        </pc:spChg>
      </pc:sldChg>
      <pc:sldChg chg="modSp mod">
        <pc:chgData name="Michael Starling" userId="99e4012b-26c1-473f-acae-c35c96e99374" providerId="ADAL" clId="{8F1691DB-B691-4737-87FC-0C62B4227B1B}" dt="2024-02-29T14:56:41.138" v="5272" actId="6549"/>
        <pc:sldMkLst>
          <pc:docMk/>
          <pc:sldMk cId="2063217756" sldId="4191"/>
        </pc:sldMkLst>
        <pc:spChg chg="mod">
          <ac:chgData name="Michael Starling" userId="99e4012b-26c1-473f-acae-c35c96e99374" providerId="ADAL" clId="{8F1691DB-B691-4737-87FC-0C62B4227B1B}" dt="2024-02-29T14:56:41.138" v="5272" actId="6549"/>
          <ac:spMkLst>
            <pc:docMk/>
            <pc:sldMk cId="2063217756" sldId="4191"/>
            <ac:spMk id="11" creationId="{7EE1A915-B2C7-24B8-0B75-CD4A8CF53D17}"/>
          </ac:spMkLst>
        </pc:spChg>
      </pc:sldChg>
      <pc:sldChg chg="addSp modSp new del mod">
        <pc:chgData name="Michael Starling" userId="99e4012b-26c1-473f-acae-c35c96e99374" providerId="ADAL" clId="{8F1691DB-B691-4737-87FC-0C62B4227B1B}" dt="2024-03-08T12:58:38.225" v="8157" actId="47"/>
        <pc:sldMkLst>
          <pc:docMk/>
          <pc:sldMk cId="3438506725" sldId="4192"/>
        </pc:sldMkLst>
        <pc:picChg chg="add mod">
          <ac:chgData name="Michael Starling" userId="99e4012b-26c1-473f-acae-c35c96e99374" providerId="ADAL" clId="{8F1691DB-B691-4737-87FC-0C62B4227B1B}" dt="2024-03-04T12:33:06.010" v="5644" actId="1076"/>
          <ac:picMkLst>
            <pc:docMk/>
            <pc:sldMk cId="3438506725" sldId="4192"/>
            <ac:picMk id="3" creationId="{42CEAEA4-341D-B92C-BB86-90BDBB52E00D}"/>
          </ac:picMkLst>
        </pc:picChg>
      </pc:sldChg>
      <pc:sldChg chg="addSp modSp new mod setBg modAnim modNotesTx">
        <pc:chgData name="Michael Starling" userId="99e4012b-26c1-473f-acae-c35c96e99374" providerId="ADAL" clId="{8F1691DB-B691-4737-87FC-0C62B4227B1B}" dt="2024-03-07T15:44:49.301" v="7249" actId="6549"/>
        <pc:sldMkLst>
          <pc:docMk/>
          <pc:sldMk cId="3689867545" sldId="4193"/>
        </pc:sldMkLst>
        <pc:picChg chg="add mod ord">
          <ac:chgData name="Michael Starling" userId="99e4012b-26c1-473f-acae-c35c96e99374" providerId="ADAL" clId="{8F1691DB-B691-4737-87FC-0C62B4227B1B}" dt="2024-03-04T12:37:52.764" v="5652" actId="27614"/>
          <ac:picMkLst>
            <pc:docMk/>
            <pc:sldMk cId="3689867545" sldId="4193"/>
            <ac:picMk id="3" creationId="{154AE877-FFFD-E424-79D0-B6F574ADC87E}"/>
          </ac:picMkLst>
        </pc:picChg>
        <pc:picChg chg="add mod">
          <ac:chgData name="Michael Starling" userId="99e4012b-26c1-473f-acae-c35c96e99374" providerId="ADAL" clId="{8F1691DB-B691-4737-87FC-0C62B4227B1B}" dt="2024-03-04T12:37:52.608" v="5651" actId="27614"/>
          <ac:picMkLst>
            <pc:docMk/>
            <pc:sldMk cId="3689867545" sldId="4193"/>
            <ac:picMk id="5" creationId="{18658333-43BC-B38E-ED74-4B7C705DBDA0}"/>
          </ac:picMkLst>
        </pc:picChg>
      </pc:sldChg>
      <pc:sldChg chg="addSp modSp new mod setBg modAnim modNotesTx">
        <pc:chgData name="Michael Starling" userId="99e4012b-26c1-473f-acae-c35c96e99374" providerId="ADAL" clId="{8F1691DB-B691-4737-87FC-0C62B4227B1B}" dt="2024-03-07T15:45:04.733" v="7250" actId="6549"/>
        <pc:sldMkLst>
          <pc:docMk/>
          <pc:sldMk cId="4117170895" sldId="4194"/>
        </pc:sldMkLst>
        <pc:picChg chg="add mod">
          <ac:chgData name="Michael Starling" userId="99e4012b-26c1-473f-acae-c35c96e99374" providerId="ADAL" clId="{8F1691DB-B691-4737-87FC-0C62B4227B1B}" dt="2024-03-04T12:39:10.937" v="5657" actId="26606"/>
          <ac:picMkLst>
            <pc:docMk/>
            <pc:sldMk cId="4117170895" sldId="4194"/>
            <ac:picMk id="3" creationId="{EFBEC3E0-B812-C943-1C15-766FD8F07751}"/>
          </ac:picMkLst>
        </pc:picChg>
        <pc:picChg chg="add mod">
          <ac:chgData name="Michael Starling" userId="99e4012b-26c1-473f-acae-c35c96e99374" providerId="ADAL" clId="{8F1691DB-B691-4737-87FC-0C62B4227B1B}" dt="2024-03-04T12:39:10.937" v="5657" actId="26606"/>
          <ac:picMkLst>
            <pc:docMk/>
            <pc:sldMk cId="4117170895" sldId="4194"/>
            <ac:picMk id="5" creationId="{5E980046-ECE7-A42D-7745-F67EF439F7C3}"/>
          </ac:picMkLst>
        </pc:picChg>
      </pc:sldChg>
      <pc:sldChg chg="addSp modSp new del mod">
        <pc:chgData name="Michael Starling" userId="99e4012b-26c1-473f-acae-c35c96e99374" providerId="ADAL" clId="{8F1691DB-B691-4737-87FC-0C62B4227B1B}" dt="2024-03-08T12:58:51.551" v="8159" actId="47"/>
        <pc:sldMkLst>
          <pc:docMk/>
          <pc:sldMk cId="3871026791" sldId="4195"/>
        </pc:sldMkLst>
        <pc:picChg chg="add mod">
          <ac:chgData name="Michael Starling" userId="99e4012b-26c1-473f-acae-c35c96e99374" providerId="ADAL" clId="{8F1691DB-B691-4737-87FC-0C62B4227B1B}" dt="2024-03-04T12:44:14.584" v="5710" actId="1076"/>
          <ac:picMkLst>
            <pc:docMk/>
            <pc:sldMk cId="3871026791" sldId="4195"/>
            <ac:picMk id="3" creationId="{D8B14BE8-D76A-02E1-F61D-809915DFCBB4}"/>
          </ac:picMkLst>
        </pc:picChg>
      </pc:sldChg>
      <pc:sldChg chg="addSp modSp new mod modAnim modNotesTx">
        <pc:chgData name="Michael Starling" userId="99e4012b-26c1-473f-acae-c35c96e99374" providerId="ADAL" clId="{8F1691DB-B691-4737-87FC-0C62B4227B1B}" dt="2024-03-08T12:54:43.161" v="8156" actId="1076"/>
        <pc:sldMkLst>
          <pc:docMk/>
          <pc:sldMk cId="1211191998" sldId="4196"/>
        </pc:sldMkLst>
        <pc:spChg chg="mod">
          <ac:chgData name="Michael Starling" userId="99e4012b-26c1-473f-acae-c35c96e99374" providerId="ADAL" clId="{8F1691DB-B691-4737-87FC-0C62B4227B1B}" dt="2024-03-05T14:06:15.441" v="6191" actId="20577"/>
          <ac:spMkLst>
            <pc:docMk/>
            <pc:sldMk cId="1211191998" sldId="4196"/>
            <ac:spMk id="2" creationId="{3297B4C9-C9A5-1CE3-189F-B91E9D924821}"/>
          </ac:spMkLst>
        </pc:spChg>
        <pc:spChg chg="mod">
          <ac:chgData name="Michael Starling" userId="99e4012b-26c1-473f-acae-c35c96e99374" providerId="ADAL" clId="{8F1691DB-B691-4737-87FC-0C62B4227B1B}" dt="2024-03-05T14:06:43.204" v="6257" actId="20577"/>
          <ac:spMkLst>
            <pc:docMk/>
            <pc:sldMk cId="1211191998" sldId="4196"/>
            <ac:spMk id="3" creationId="{7D297E8A-D1F2-7ADC-936F-57CA3F1F9F62}"/>
          </ac:spMkLst>
        </pc:spChg>
        <pc:spChg chg="add mod">
          <ac:chgData name="Michael Starling" userId="99e4012b-26c1-473f-acae-c35c96e99374" providerId="ADAL" clId="{8F1691DB-B691-4737-87FC-0C62B4227B1B}" dt="2024-03-08T12:54:43.161" v="8156" actId="1076"/>
          <ac:spMkLst>
            <pc:docMk/>
            <pc:sldMk cId="1211191998" sldId="4196"/>
            <ac:spMk id="4" creationId="{16F89032-219F-BD6A-1851-695F6F2D3A3A}"/>
          </ac:spMkLst>
        </pc:spChg>
      </pc:sldChg>
      <pc:sldChg chg="modSp new del mod">
        <pc:chgData name="Michael Starling" userId="99e4012b-26c1-473f-acae-c35c96e99374" providerId="ADAL" clId="{8F1691DB-B691-4737-87FC-0C62B4227B1B}" dt="2024-03-06T10:32:13.300" v="6553" actId="47"/>
        <pc:sldMkLst>
          <pc:docMk/>
          <pc:sldMk cId="153885290" sldId="4197"/>
        </pc:sldMkLst>
        <pc:spChg chg="mod">
          <ac:chgData name="Michael Starling" userId="99e4012b-26c1-473f-acae-c35c96e99374" providerId="ADAL" clId="{8F1691DB-B691-4737-87FC-0C62B4227B1B}" dt="2024-03-06T10:32:00.755" v="6551" actId="20577"/>
          <ac:spMkLst>
            <pc:docMk/>
            <pc:sldMk cId="153885290" sldId="4197"/>
            <ac:spMk id="2" creationId="{3A43280F-B0BF-C843-CEAD-74B245AFB861}"/>
          </ac:spMkLst>
        </pc:spChg>
      </pc:sldChg>
      <pc:sldChg chg="delSp modSp new mod">
        <pc:chgData name="Michael Starling" userId="99e4012b-26c1-473f-acae-c35c96e99374" providerId="ADAL" clId="{8F1691DB-B691-4737-87FC-0C62B4227B1B}" dt="2024-03-08T10:14:49.926" v="7898" actId="1076"/>
        <pc:sldMkLst>
          <pc:docMk/>
          <pc:sldMk cId="2551896427" sldId="4198"/>
        </pc:sldMkLst>
        <pc:spChg chg="mod">
          <ac:chgData name="Michael Starling" userId="99e4012b-26c1-473f-acae-c35c96e99374" providerId="ADAL" clId="{8F1691DB-B691-4737-87FC-0C62B4227B1B}" dt="2024-03-08T10:14:49.926" v="7898" actId="1076"/>
          <ac:spMkLst>
            <pc:docMk/>
            <pc:sldMk cId="2551896427" sldId="4198"/>
            <ac:spMk id="2" creationId="{10597751-FF7F-056D-0691-473ABEDC86B7}"/>
          </ac:spMkLst>
        </pc:spChg>
        <pc:spChg chg="del mod">
          <ac:chgData name="Michael Starling" userId="99e4012b-26c1-473f-acae-c35c96e99374" providerId="ADAL" clId="{8F1691DB-B691-4737-87FC-0C62B4227B1B}" dt="2024-03-08T10:14:33.946" v="7895" actId="478"/>
          <ac:spMkLst>
            <pc:docMk/>
            <pc:sldMk cId="2551896427" sldId="4198"/>
            <ac:spMk id="3" creationId="{7BBF5F09-64AC-1B4A-1F7C-68E40E8C2728}"/>
          </ac:spMkLst>
        </pc:spChg>
      </pc:sldChg>
      <pc:sldChg chg="modSp new mod">
        <pc:chgData name="Michael Starling" userId="99e4012b-26c1-473f-acae-c35c96e99374" providerId="ADAL" clId="{8F1691DB-B691-4737-87FC-0C62B4227B1B}" dt="2024-03-07T10:39:03.020" v="7029" actId="20577"/>
        <pc:sldMkLst>
          <pc:docMk/>
          <pc:sldMk cId="1456797807" sldId="4199"/>
        </pc:sldMkLst>
        <pc:spChg chg="mod">
          <ac:chgData name="Michael Starling" userId="99e4012b-26c1-473f-acae-c35c96e99374" providerId="ADAL" clId="{8F1691DB-B691-4737-87FC-0C62B4227B1B}" dt="2024-03-07T10:39:03.020" v="7029" actId="20577"/>
          <ac:spMkLst>
            <pc:docMk/>
            <pc:sldMk cId="1456797807" sldId="4199"/>
            <ac:spMk id="2" creationId="{ABAC9508-7590-26EC-38C6-693EC4D7B53C}"/>
          </ac:spMkLst>
        </pc:spChg>
      </pc:sldChg>
      <pc:sldChg chg="addSp modSp new mod modNotesTx">
        <pc:chgData name="Michael Starling" userId="99e4012b-26c1-473f-acae-c35c96e99374" providerId="ADAL" clId="{8F1691DB-B691-4737-87FC-0C62B4227B1B}" dt="2024-03-07T23:14:43.608" v="7804" actId="1076"/>
        <pc:sldMkLst>
          <pc:docMk/>
          <pc:sldMk cId="23561294" sldId="4200"/>
        </pc:sldMkLst>
        <pc:picChg chg="add mod">
          <ac:chgData name="Michael Starling" userId="99e4012b-26c1-473f-acae-c35c96e99374" providerId="ADAL" clId="{8F1691DB-B691-4737-87FC-0C62B4227B1B}" dt="2024-03-07T23:14:43.608" v="7804" actId="1076"/>
          <ac:picMkLst>
            <pc:docMk/>
            <pc:sldMk cId="23561294" sldId="4200"/>
            <ac:picMk id="3" creationId="{B6E0FF12-15BD-7746-5632-265F92B6FF62}"/>
          </ac:picMkLst>
        </pc:picChg>
      </pc:sldChg>
      <pc:sldChg chg="addSp delSp modSp mod">
        <pc:chgData name="Michael Starling" userId="99e4012b-26c1-473f-acae-c35c96e99374" providerId="ADAL" clId="{8F1691DB-B691-4737-87FC-0C62B4227B1B}" dt="2024-03-07T23:21:06.410" v="7826" actId="1076"/>
        <pc:sldMkLst>
          <pc:docMk/>
          <pc:sldMk cId="618111909" sldId="4201"/>
        </pc:sldMkLst>
        <pc:picChg chg="del">
          <ac:chgData name="Michael Starling" userId="99e4012b-26c1-473f-acae-c35c96e99374" providerId="ADAL" clId="{8F1691DB-B691-4737-87FC-0C62B4227B1B}" dt="2024-03-07T23:19:32.519" v="7812" actId="478"/>
          <ac:picMkLst>
            <pc:docMk/>
            <pc:sldMk cId="618111909" sldId="4201"/>
            <ac:picMk id="4" creationId="{A1DB6DDE-741A-2697-D3AE-F367C3AA5234}"/>
          </ac:picMkLst>
        </pc:picChg>
        <pc:picChg chg="add mod">
          <ac:chgData name="Michael Starling" userId="99e4012b-26c1-473f-acae-c35c96e99374" providerId="ADAL" clId="{8F1691DB-B691-4737-87FC-0C62B4227B1B}" dt="2024-03-07T23:21:06.410" v="7826" actId="1076"/>
          <ac:picMkLst>
            <pc:docMk/>
            <pc:sldMk cId="618111909" sldId="4201"/>
            <ac:picMk id="1026" creationId="{F04D1649-E324-87CD-4165-D61532A0EC1A}"/>
          </ac:picMkLst>
        </pc:picChg>
      </pc:sldChg>
      <pc:sldChg chg="addSp new del">
        <pc:chgData name="Michael Starling" userId="99e4012b-26c1-473f-acae-c35c96e99374" providerId="ADAL" clId="{8F1691DB-B691-4737-87FC-0C62B4227B1B}" dt="2024-03-07T22:54:54.653" v="7553" actId="680"/>
        <pc:sldMkLst>
          <pc:docMk/>
          <pc:sldMk cId="1314892319" sldId="4201"/>
        </pc:sldMkLst>
        <pc:picChg chg="add">
          <ac:chgData name="Michael Starling" userId="99e4012b-26c1-473f-acae-c35c96e99374" providerId="ADAL" clId="{8F1691DB-B691-4737-87FC-0C62B4227B1B}" dt="2024-03-07T22:54:48.506" v="7552"/>
          <ac:picMkLst>
            <pc:docMk/>
            <pc:sldMk cId="1314892319" sldId="4201"/>
            <ac:picMk id="2" creationId="{F90A11F6-CBA9-D808-4BD0-1302EC636907}"/>
          </ac:picMkLst>
        </pc:picChg>
      </pc:sldChg>
      <pc:sldChg chg="addSp modSp new del mod">
        <pc:chgData name="Michael Starling" userId="99e4012b-26c1-473f-acae-c35c96e99374" providerId="ADAL" clId="{8F1691DB-B691-4737-87FC-0C62B4227B1B}" dt="2024-03-07T16:10:14.149" v="7327" actId="47"/>
        <pc:sldMkLst>
          <pc:docMk/>
          <pc:sldMk cId="4291314339" sldId="4201"/>
        </pc:sldMkLst>
        <pc:picChg chg="add mod">
          <ac:chgData name="Michael Starling" userId="99e4012b-26c1-473f-acae-c35c96e99374" providerId="ADAL" clId="{8F1691DB-B691-4737-87FC-0C62B4227B1B}" dt="2024-03-07T12:28:36.989" v="7089" actId="1076"/>
          <ac:picMkLst>
            <pc:docMk/>
            <pc:sldMk cId="4291314339" sldId="4201"/>
            <ac:picMk id="3" creationId="{3E539BD9-E76E-35D5-C8B6-EBDD37440C64}"/>
          </ac:picMkLst>
        </pc:picChg>
        <pc:picChg chg="add mod">
          <ac:chgData name="Michael Starling" userId="99e4012b-26c1-473f-acae-c35c96e99374" providerId="ADAL" clId="{8F1691DB-B691-4737-87FC-0C62B4227B1B}" dt="2024-03-07T12:29:40.003" v="7094" actId="1076"/>
          <ac:picMkLst>
            <pc:docMk/>
            <pc:sldMk cId="4291314339" sldId="4201"/>
            <ac:picMk id="5" creationId="{F43B4A2D-88BE-E43A-23D3-F76C8000BC78}"/>
          </ac:picMkLst>
        </pc:picChg>
      </pc:sldChg>
      <pc:sldChg chg="new del">
        <pc:chgData name="Michael Starling" userId="99e4012b-26c1-473f-acae-c35c96e99374" providerId="ADAL" clId="{8F1691DB-B691-4737-87FC-0C62B4227B1B}" dt="2024-03-07T15:45:58.856" v="7252" actId="47"/>
        <pc:sldMkLst>
          <pc:docMk/>
          <pc:sldMk cId="765678222" sldId="4202"/>
        </pc:sldMkLst>
      </pc:sldChg>
      <pc:sldChg chg="addSp delSp modSp mod">
        <pc:chgData name="Michael Starling" userId="99e4012b-26c1-473f-acae-c35c96e99374" providerId="ADAL" clId="{8F1691DB-B691-4737-87FC-0C62B4227B1B}" dt="2024-03-07T23:24:08.605" v="7835" actId="1076"/>
        <pc:sldMkLst>
          <pc:docMk/>
          <pc:sldMk cId="2829527276" sldId="4202"/>
        </pc:sldMkLst>
        <pc:picChg chg="del">
          <ac:chgData name="Michael Starling" userId="99e4012b-26c1-473f-acae-c35c96e99374" providerId="ADAL" clId="{8F1691DB-B691-4737-87FC-0C62B4227B1B}" dt="2024-03-07T23:22:50.366" v="7828" actId="478"/>
          <ac:picMkLst>
            <pc:docMk/>
            <pc:sldMk cId="2829527276" sldId="4202"/>
            <ac:picMk id="4" creationId="{D7CAB03F-2D71-EC9F-ABB4-211E141F1294}"/>
          </ac:picMkLst>
        </pc:picChg>
        <pc:picChg chg="add mod">
          <ac:chgData name="Michael Starling" userId="99e4012b-26c1-473f-acae-c35c96e99374" providerId="ADAL" clId="{8F1691DB-B691-4737-87FC-0C62B4227B1B}" dt="2024-03-07T23:24:08.605" v="7835" actId="1076"/>
          <ac:picMkLst>
            <pc:docMk/>
            <pc:sldMk cId="2829527276" sldId="4202"/>
            <ac:picMk id="2050" creationId="{444056F9-E1F3-2A3D-526A-ACC0A9366E5E}"/>
          </ac:picMkLst>
        </pc:picChg>
      </pc:sldChg>
      <pc:sldChg chg="addSp delSp modSp new del mod">
        <pc:chgData name="Michael Starling" userId="99e4012b-26c1-473f-acae-c35c96e99374" providerId="ADAL" clId="{8F1691DB-B691-4737-87FC-0C62B4227B1B}" dt="2024-03-07T16:09:53.231" v="7326" actId="47"/>
        <pc:sldMkLst>
          <pc:docMk/>
          <pc:sldMk cId="3311052108" sldId="4202"/>
        </pc:sldMkLst>
        <pc:spChg chg="mod">
          <ac:chgData name="Michael Starling" userId="99e4012b-26c1-473f-acae-c35c96e99374" providerId="ADAL" clId="{8F1691DB-B691-4737-87FC-0C62B4227B1B}" dt="2024-03-07T15:58:03.926" v="7303" actId="27636"/>
          <ac:spMkLst>
            <pc:docMk/>
            <pc:sldMk cId="3311052108" sldId="4202"/>
            <ac:spMk id="2" creationId="{43DD8181-411B-5BF0-093E-384E8D3581A4}"/>
          </ac:spMkLst>
        </pc:spChg>
        <pc:spChg chg="add mod">
          <ac:chgData name="Michael Starling" userId="99e4012b-26c1-473f-acae-c35c96e99374" providerId="ADAL" clId="{8F1691DB-B691-4737-87FC-0C62B4227B1B}" dt="2024-03-07T16:00:34.019" v="7324" actId="14100"/>
          <ac:spMkLst>
            <pc:docMk/>
            <pc:sldMk cId="3311052108" sldId="4202"/>
            <ac:spMk id="5" creationId="{2777B1B1-C450-1B59-F393-3ECFE0A1F399}"/>
          </ac:spMkLst>
        </pc:spChg>
        <pc:picChg chg="add del mod">
          <ac:chgData name="Michael Starling" userId="99e4012b-26c1-473f-acae-c35c96e99374" providerId="ADAL" clId="{8F1691DB-B691-4737-87FC-0C62B4227B1B}" dt="2024-03-07T16:09:51.253" v="7325" actId="478"/>
          <ac:picMkLst>
            <pc:docMk/>
            <pc:sldMk cId="3311052108" sldId="4202"/>
            <ac:picMk id="4" creationId="{DEFFA5E0-F6F4-D1A9-DB1C-5DED89F943AC}"/>
          </ac:picMkLst>
        </pc:picChg>
      </pc:sldChg>
      <pc:sldChg chg="del">
        <pc:chgData name="Michael Starling" userId="99e4012b-26c1-473f-acae-c35c96e99374" providerId="ADAL" clId="{8F1691DB-B691-4737-87FC-0C62B4227B1B}" dt="2024-03-08T01:25:11.868" v="7848" actId="47"/>
        <pc:sldMkLst>
          <pc:docMk/>
          <pc:sldMk cId="1571316083" sldId="4203"/>
        </pc:sldMkLst>
      </pc:sldChg>
      <pc:sldChg chg="addSp delSp modSp add mod">
        <pc:chgData name="Michael Starling" userId="99e4012b-26c1-473f-acae-c35c96e99374" providerId="ADAL" clId="{8F1691DB-B691-4737-87FC-0C62B4227B1B}" dt="2024-03-07T23:28:57.708" v="7841" actId="1076"/>
        <pc:sldMkLst>
          <pc:docMk/>
          <pc:sldMk cId="1421696611" sldId="4204"/>
        </pc:sldMkLst>
        <pc:picChg chg="del">
          <ac:chgData name="Michael Starling" userId="99e4012b-26c1-473f-acae-c35c96e99374" providerId="ADAL" clId="{8F1691DB-B691-4737-87FC-0C62B4227B1B}" dt="2024-03-07T23:28:24.459" v="7838" actId="478"/>
          <ac:picMkLst>
            <pc:docMk/>
            <pc:sldMk cId="1421696611" sldId="4204"/>
            <ac:picMk id="4" creationId="{AEA48147-94BC-C985-A928-A215B4DE2C78}"/>
          </ac:picMkLst>
        </pc:picChg>
        <pc:picChg chg="add mod">
          <ac:chgData name="Michael Starling" userId="99e4012b-26c1-473f-acae-c35c96e99374" providerId="ADAL" clId="{8F1691DB-B691-4737-87FC-0C62B4227B1B}" dt="2024-03-07T23:28:57.708" v="7841" actId="1076"/>
          <ac:picMkLst>
            <pc:docMk/>
            <pc:sldMk cId="1421696611" sldId="4204"/>
            <ac:picMk id="3074" creationId="{A0925B61-18E6-8C48-1541-8A640C441D63}"/>
          </ac:picMkLst>
        </pc:picChg>
      </pc:sldChg>
      <pc:sldMasterChg chg="addSp delSp modSp mod modSldLayout">
        <pc:chgData name="Michael Starling" userId="99e4012b-26c1-473f-acae-c35c96e99374" providerId="ADAL" clId="{8F1691DB-B691-4737-87FC-0C62B4227B1B}" dt="2024-02-26T13:15:03.356" v="2835" actId="14100"/>
        <pc:sldMasterMkLst>
          <pc:docMk/>
          <pc:sldMasterMk cId="752588697" sldId="2147483648"/>
        </pc:sldMasterMkLst>
        <pc:spChg chg="add del mod">
          <ac:chgData name="Michael Starling" userId="99e4012b-26c1-473f-acae-c35c96e99374" providerId="ADAL" clId="{8F1691DB-B691-4737-87FC-0C62B4227B1B}" dt="2024-02-26T13:10:43.768" v="2813" actId="478"/>
          <ac:spMkLst>
            <pc:docMk/>
            <pc:sldMasterMk cId="752588697" sldId="2147483648"/>
            <ac:spMk id="7" creationId="{EE058F3F-B17E-1BB9-2EA9-493DF0104873}"/>
          </ac:spMkLst>
        </pc:spChg>
        <pc:spChg chg="add mod">
          <ac:chgData name="Michael Starling" userId="99e4012b-26c1-473f-acae-c35c96e99374" providerId="ADAL" clId="{8F1691DB-B691-4737-87FC-0C62B4227B1B}" dt="2024-02-26T13:15:03.356" v="2835" actId="14100"/>
          <ac:spMkLst>
            <pc:docMk/>
            <pc:sldMasterMk cId="752588697" sldId="2147483648"/>
            <ac:spMk id="10" creationId="{CD8D8CAF-582C-62AA-D7E1-2B8AABF5F402}"/>
          </ac:spMkLst>
        </pc:spChg>
        <pc:picChg chg="add del mod">
          <ac:chgData name="Michael Starling" userId="99e4012b-26c1-473f-acae-c35c96e99374" providerId="ADAL" clId="{8F1691DB-B691-4737-87FC-0C62B4227B1B}" dt="2024-02-26T13:10:42.218" v="2812" actId="478"/>
          <ac:picMkLst>
            <pc:docMk/>
            <pc:sldMasterMk cId="752588697" sldId="2147483648"/>
            <ac:picMk id="8" creationId="{C1BCE29F-6747-68C2-F04A-C67572A0F339}"/>
          </ac:picMkLst>
        </pc:picChg>
        <pc:picChg chg="add del mod">
          <ac:chgData name="Michael Starling" userId="99e4012b-26c1-473f-acae-c35c96e99374" providerId="ADAL" clId="{8F1691DB-B691-4737-87FC-0C62B4227B1B}" dt="2024-02-26T13:14:14.792" v="2830" actId="478"/>
          <ac:picMkLst>
            <pc:docMk/>
            <pc:sldMasterMk cId="752588697" sldId="2147483648"/>
            <ac:picMk id="9" creationId="{E3CA4A67-3822-4F53-0722-1B9F0B443DEB}"/>
          </ac:picMkLst>
        </pc:picChg>
        <pc:picChg chg="add mod">
          <ac:chgData name="Michael Starling" userId="99e4012b-26c1-473f-acae-c35c96e99374" providerId="ADAL" clId="{8F1691DB-B691-4737-87FC-0C62B4227B1B}" dt="2024-02-26T13:14:58.593" v="2834" actId="1076"/>
          <ac:picMkLst>
            <pc:docMk/>
            <pc:sldMasterMk cId="752588697" sldId="2147483648"/>
            <ac:picMk id="11" creationId="{5A29F1EE-E318-2C06-794A-8DFC433E2AE7}"/>
          </ac:picMkLst>
        </pc:picChg>
        <pc:sldLayoutChg chg="addSp delSp modSp mod">
          <pc:chgData name="Michael Starling" userId="99e4012b-26c1-473f-acae-c35c96e99374" providerId="ADAL" clId="{8F1691DB-B691-4737-87FC-0C62B4227B1B}" dt="2024-02-26T13:13:29.717" v="2826"/>
          <pc:sldLayoutMkLst>
            <pc:docMk/>
            <pc:sldMasterMk cId="752588697" sldId="2147483648"/>
            <pc:sldLayoutMk cId="1428747029" sldId="2147483649"/>
          </pc:sldLayoutMkLst>
          <pc:spChg chg="add del mod">
            <ac:chgData name="Michael Starling" userId="99e4012b-26c1-473f-acae-c35c96e99374" providerId="ADAL" clId="{8F1691DB-B691-4737-87FC-0C62B4227B1B}" dt="2024-02-26T13:11:07.350" v="2819" actId="478"/>
            <ac:spMkLst>
              <pc:docMk/>
              <pc:sldMasterMk cId="752588697" sldId="2147483648"/>
              <pc:sldLayoutMk cId="1428747029" sldId="2147483649"/>
              <ac:spMk id="8" creationId="{7BFDD0C4-A615-8826-07A0-F836C42558F5}"/>
            </ac:spMkLst>
          </pc:spChg>
          <pc:spChg chg="add mod">
            <ac:chgData name="Michael Starling" userId="99e4012b-26c1-473f-acae-c35c96e99374" providerId="ADAL" clId="{8F1691DB-B691-4737-87FC-0C62B4227B1B}" dt="2024-02-26T13:13:10.352" v="2825"/>
            <ac:spMkLst>
              <pc:docMk/>
              <pc:sldMasterMk cId="752588697" sldId="2147483648"/>
              <pc:sldLayoutMk cId="1428747029" sldId="2147483649"/>
              <ac:spMk id="9" creationId="{6BF295B4-FA26-D918-D276-6554ACDF7E72}"/>
            </ac:spMkLst>
          </pc:spChg>
          <pc:picChg chg="add del mod">
            <ac:chgData name="Michael Starling" userId="99e4012b-26c1-473f-acae-c35c96e99374" providerId="ADAL" clId="{8F1691DB-B691-4737-87FC-0C62B4227B1B}" dt="2024-02-26T13:10:24.665" v="2810" actId="478"/>
            <ac:picMkLst>
              <pc:docMk/>
              <pc:sldMasterMk cId="752588697" sldId="2147483648"/>
              <pc:sldLayoutMk cId="1428747029" sldId="2147483649"/>
              <ac:picMk id="7" creationId="{832363FD-7548-FF1C-890A-38162444843D}"/>
            </ac:picMkLst>
          </pc:picChg>
          <pc:picChg chg="add mod">
            <ac:chgData name="Michael Starling" userId="99e4012b-26c1-473f-acae-c35c96e99374" providerId="ADAL" clId="{8F1691DB-B691-4737-87FC-0C62B4227B1B}" dt="2024-02-26T13:13:29.717" v="2826"/>
            <ac:picMkLst>
              <pc:docMk/>
              <pc:sldMasterMk cId="752588697" sldId="2147483648"/>
              <pc:sldLayoutMk cId="1428747029" sldId="2147483649"/>
              <ac:picMk id="10" creationId="{EC305175-B72C-3840-FDA9-37272A39679E}"/>
            </ac:picMkLst>
          </pc:picChg>
        </pc:sldLayoutChg>
        <pc:sldLayoutChg chg="addSp delSp modSp mod">
          <pc:chgData name="Michael Starling" userId="99e4012b-26c1-473f-acae-c35c96e99374" providerId="ADAL" clId="{8F1691DB-B691-4737-87FC-0C62B4227B1B}" dt="2024-02-26T13:10:29.768" v="2811" actId="478"/>
          <pc:sldLayoutMkLst>
            <pc:docMk/>
            <pc:sldMasterMk cId="752588697" sldId="2147483648"/>
            <pc:sldLayoutMk cId="3540476245" sldId="2147483650"/>
          </pc:sldLayoutMkLst>
          <pc:picChg chg="del mod">
            <ac:chgData name="Michael Starling" userId="99e4012b-26c1-473f-acae-c35c96e99374" providerId="ADAL" clId="{8F1691DB-B691-4737-87FC-0C62B4227B1B}" dt="2024-02-25T16:22:11.604" v="2121" actId="478"/>
            <ac:picMkLst>
              <pc:docMk/>
              <pc:sldMasterMk cId="752588697" sldId="2147483648"/>
              <pc:sldLayoutMk cId="3540476245" sldId="2147483650"/>
              <ac:picMk id="7" creationId="{21DA6DA8-6B87-482F-8220-E45D89CD1936}"/>
            </ac:picMkLst>
          </pc:picChg>
          <pc:picChg chg="add del mod">
            <ac:chgData name="Michael Starling" userId="99e4012b-26c1-473f-acae-c35c96e99374" providerId="ADAL" clId="{8F1691DB-B691-4737-87FC-0C62B4227B1B}" dt="2024-02-26T13:10:29.768" v="2811" actId="478"/>
            <ac:picMkLst>
              <pc:docMk/>
              <pc:sldMasterMk cId="752588697" sldId="2147483648"/>
              <pc:sldLayoutMk cId="3540476245" sldId="2147483650"/>
              <ac:picMk id="8" creationId="{20B27EC8-1AC3-F474-8A68-7361A513B5AD}"/>
            </ac:picMkLst>
          </pc:picChg>
        </pc:sldLayoutChg>
        <pc:sldLayoutChg chg="delSp mod">
          <pc:chgData name="Michael Starling" userId="99e4012b-26c1-473f-acae-c35c96e99374" providerId="ADAL" clId="{8F1691DB-B691-4737-87FC-0C62B4227B1B}" dt="2024-02-26T13:11:37.913" v="2820" actId="478"/>
          <pc:sldLayoutMkLst>
            <pc:docMk/>
            <pc:sldMasterMk cId="752588697" sldId="2147483648"/>
            <pc:sldLayoutMk cId="750243586" sldId="2147483651"/>
          </pc:sldLayoutMkLst>
          <pc:picChg chg="del">
            <ac:chgData name="Michael Starling" userId="99e4012b-26c1-473f-acae-c35c96e99374" providerId="ADAL" clId="{8F1691DB-B691-4737-87FC-0C62B4227B1B}" dt="2024-02-26T13:11:37.913" v="2820" actId="478"/>
            <ac:picMkLst>
              <pc:docMk/>
              <pc:sldMasterMk cId="752588697" sldId="2147483648"/>
              <pc:sldLayoutMk cId="750243586" sldId="2147483651"/>
              <ac:picMk id="8" creationId="{0553F99B-A948-4041-AC27-2E10934ACC57}"/>
            </ac:picMkLst>
          </pc:picChg>
        </pc:sldLayoutChg>
        <pc:sldLayoutChg chg="addSp delSp modSp mod">
          <pc:chgData name="Michael Starling" userId="99e4012b-26c1-473f-acae-c35c96e99374" providerId="ADAL" clId="{8F1691DB-B691-4737-87FC-0C62B4227B1B}" dt="2024-02-26T13:10:50.088" v="2815" actId="478"/>
          <pc:sldLayoutMkLst>
            <pc:docMk/>
            <pc:sldMasterMk cId="752588697" sldId="2147483648"/>
            <pc:sldLayoutMk cId="356477370" sldId="2147483654"/>
          </pc:sldLayoutMkLst>
          <pc:spChg chg="add del mod">
            <ac:chgData name="Michael Starling" userId="99e4012b-26c1-473f-acae-c35c96e99374" providerId="ADAL" clId="{8F1691DB-B691-4737-87FC-0C62B4227B1B}" dt="2024-02-26T13:10:50.088" v="2815" actId="478"/>
            <ac:spMkLst>
              <pc:docMk/>
              <pc:sldMasterMk cId="752588697" sldId="2147483648"/>
              <pc:sldLayoutMk cId="356477370" sldId="2147483654"/>
              <ac:spMk id="6" creationId="{05DCC0B4-4F5B-9583-0B1B-A7020F128C37}"/>
            </ac:spMkLst>
          </pc:spChg>
          <pc:picChg chg="add del mod">
            <ac:chgData name="Michael Starling" userId="99e4012b-26c1-473f-acae-c35c96e99374" providerId="ADAL" clId="{8F1691DB-B691-4737-87FC-0C62B4227B1B}" dt="2024-02-26T13:10:48.903" v="2814" actId="478"/>
            <ac:picMkLst>
              <pc:docMk/>
              <pc:sldMasterMk cId="752588697" sldId="2147483648"/>
              <pc:sldLayoutMk cId="356477370" sldId="2147483654"/>
              <ac:picMk id="7" creationId="{E8B9B8A0-DB32-A909-1960-3187D81716B6}"/>
            </ac:picMkLst>
          </pc:picChg>
        </pc:sldLayoutChg>
        <pc:sldLayoutChg chg="addSp delSp modSp mod">
          <pc:chgData name="Michael Starling" userId="99e4012b-26c1-473f-acae-c35c96e99374" providerId="ADAL" clId="{8F1691DB-B691-4737-87FC-0C62B4227B1B}" dt="2024-02-26T13:10:56.092" v="2817" actId="478"/>
          <pc:sldLayoutMkLst>
            <pc:docMk/>
            <pc:sldMasterMk cId="752588697" sldId="2147483648"/>
            <pc:sldLayoutMk cId="189599061" sldId="2147483655"/>
          </pc:sldLayoutMkLst>
          <pc:spChg chg="add del mod">
            <ac:chgData name="Michael Starling" userId="99e4012b-26c1-473f-acae-c35c96e99374" providerId="ADAL" clId="{8F1691DB-B691-4737-87FC-0C62B4227B1B}" dt="2024-02-26T13:10:56.092" v="2817" actId="478"/>
            <ac:spMkLst>
              <pc:docMk/>
              <pc:sldMasterMk cId="752588697" sldId="2147483648"/>
              <pc:sldLayoutMk cId="189599061" sldId="2147483655"/>
              <ac:spMk id="5" creationId="{B05467C6-FA8E-909C-C0F9-6499ED7ED2F2}"/>
            </ac:spMkLst>
          </pc:spChg>
          <pc:picChg chg="add del mod">
            <ac:chgData name="Michael Starling" userId="99e4012b-26c1-473f-acae-c35c96e99374" providerId="ADAL" clId="{8F1691DB-B691-4737-87FC-0C62B4227B1B}" dt="2024-02-26T13:10:55.064" v="2816" actId="478"/>
            <ac:picMkLst>
              <pc:docMk/>
              <pc:sldMasterMk cId="752588697" sldId="2147483648"/>
              <pc:sldLayoutMk cId="189599061" sldId="2147483655"/>
              <ac:picMk id="6" creationId="{4C39B667-773A-DEDE-4944-F686A76A8CA6}"/>
            </ac:picMkLst>
          </pc:picChg>
        </pc:sldLayoutChg>
        <pc:sldLayoutChg chg="addSp delSp modSp mod">
          <pc:chgData name="Michael Starling" userId="99e4012b-26c1-473f-acae-c35c96e99374" providerId="ADAL" clId="{8F1691DB-B691-4737-87FC-0C62B4227B1B}" dt="2024-02-26T13:11:01.696" v="2818" actId="478"/>
          <pc:sldLayoutMkLst>
            <pc:docMk/>
            <pc:sldMasterMk cId="752588697" sldId="2147483648"/>
            <pc:sldLayoutMk cId="2407030349" sldId="2147483658"/>
          </pc:sldLayoutMkLst>
          <pc:picChg chg="add del mod">
            <ac:chgData name="Michael Starling" userId="99e4012b-26c1-473f-acae-c35c96e99374" providerId="ADAL" clId="{8F1691DB-B691-4737-87FC-0C62B4227B1B}" dt="2024-02-26T13:11:01.696" v="2818" actId="478"/>
            <ac:picMkLst>
              <pc:docMk/>
              <pc:sldMasterMk cId="752588697" sldId="2147483648"/>
              <pc:sldLayoutMk cId="2407030349" sldId="2147483658"/>
              <ac:picMk id="7" creationId="{FCA48D96-A277-8A8C-424B-9C40E11FBB25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A563DE-E162-48EE-99CB-863D9B69957B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F462A9-D192-450F-AE8A-F1EEB78E2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65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6F69A3A-8119-4CC0-A2B1-C89DE9729F48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1AE95CC-86CB-4564-8B04-92ABEFF1A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37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36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2B03A-1884-0F2B-B4A7-045BEE748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7FDB0B-1910-0943-576F-4FB6CD6988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D84C85-806A-5E14-3866-030F4B3DE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8E956-A5E8-5836-F737-CA5C2EA433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68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03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B2830-37F2-50C9-2D04-48CF18207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DD0623-284C-518A-4C78-913028EA5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82E068-E1AB-8774-A016-3FF16FF37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FF"/>
                </a:solidFill>
              </a:rPr>
              <a:t>The office market is at a Pivot Point – how office is being utilized is shifting while tenant footprints are shrinking. This process is putting a premium on mixed-use developments that lean into Amenities.  It’s about Neighborhoods as much as anything else – vibrant places will outperform static uninteresting places.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53123-EA44-35B3-28DB-BB7C746E03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33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62EB0-F7A1-55F2-8568-3FDB26689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2F54A5-36BE-B0F7-2E7D-D7090CFCE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81ABBD-11B5-61B0-D4F5-A7135654E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08AA5-16EC-E24F-B7EB-6E1FC25184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97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EDFE8-3C31-2F8F-CCD5-7C6E2CBC0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D6660C-12BD-3397-412F-0FCBF12B25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C99B61-2232-D2CF-9525-A46664866A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FBF6F-D9E3-4635-2A3A-1070DD5ABD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14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81AB-648E-CB4C-64A9-DE8E2187F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C24C4-A055-DA8A-1112-4AC1FE654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8CBD91-259A-2AA0-B4E0-4F3D59F99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FC1E2-2ADC-A5E2-6009-1BB534115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4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33775-B2A3-000F-C7BF-CFA067170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0A6104-089E-5408-E77C-94E3ED6723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86DADE-6062-3FBE-D6EE-BE2DDDBF30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8886D-12DA-029D-64AC-73E82298C4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80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C1D3A-B5CC-8BF8-82EB-C31CB534D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75B693-02A0-94A1-372B-DFAD8ADEAD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3F1591-905C-A9FA-F354-FF4BDAF44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C07C6-3C6C-2ABE-D4A2-36AB06B59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27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F888D-1ADE-4A1D-2090-6F669236D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776052-4C32-91AD-5D0C-C178537483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C175AB-1B46-487B-9A87-AFDFD0563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A2A11-333A-0139-DA14-4D7A57B6C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79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15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</a:pPr>
            <a:r>
              <a:rPr lang="en-US" sz="2000" dirty="0"/>
              <a:t>Recruitment &amp; Retention efforts</a:t>
            </a:r>
            <a:endParaRPr lang="en-US" sz="1600" dirty="0"/>
          </a:p>
          <a:p>
            <a:pPr marL="457200" lvl="1" indent="0" algn="l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dirty="0"/>
          </a:p>
          <a:p>
            <a:pPr marL="457200" lvl="1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600" b="1" dirty="0"/>
              <a:t>unique identity </a:t>
            </a:r>
            <a:r>
              <a:rPr lang="en-US" sz="1600" dirty="0"/>
              <a:t>and </a:t>
            </a:r>
            <a:r>
              <a:rPr lang="en-US" sz="1600" b="1" dirty="0"/>
              <a:t>sense of place</a:t>
            </a:r>
            <a:r>
              <a:rPr lang="en-US" sz="1600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92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9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51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9394D-F66F-79E2-E371-32EE557D6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94B057-B08A-1BD5-1B02-442FE55F68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7C9AA6-5808-251B-CA56-025B80CC33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FF"/>
                </a:solidFill>
              </a:rPr>
              <a:t>We are a regional destination</a:t>
            </a:r>
          </a:p>
          <a:p>
            <a:endParaRPr lang="en-US" dirty="0">
              <a:solidFill>
                <a:srgbClr val="FF00FF"/>
              </a:solidFill>
            </a:endParaRPr>
          </a:p>
          <a:p>
            <a:r>
              <a:rPr lang="en-US" dirty="0">
                <a:solidFill>
                  <a:srgbClr val="FF00FF"/>
                </a:solidFill>
              </a:rPr>
              <a:t>285 @ 400 – MARTA – Regions Population and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92752-859B-ADBA-7CAE-D496ECFB58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0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Placer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72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52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27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23E74-3C64-A5ED-99B7-8207DF548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6C306D-02D4-EB4E-6019-765675AA2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67CDBC-8096-2944-E7F3-C60EA7297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Restaurants are the new anchor tenant for Retail Shopping Centers</a:t>
            </a:r>
          </a:p>
          <a:p>
            <a:r>
              <a:rPr lang="en-US" sz="1000" dirty="0"/>
              <a:t>Outdoor Greenspace connected to Retail.</a:t>
            </a:r>
          </a:p>
          <a:p>
            <a:r>
              <a:rPr lang="en-US" sz="1000" dirty="0"/>
              <a:t>Eater-</a:t>
            </a:r>
            <a:r>
              <a:rPr lang="en-US" sz="1000" dirty="0" err="1"/>
              <a:t>tainment</a:t>
            </a:r>
            <a:r>
              <a:rPr lang="en-US" sz="1000" dirty="0"/>
              <a:t> Concepts.</a:t>
            </a:r>
          </a:p>
          <a:p>
            <a:endParaRPr lang="en-US" sz="1000" dirty="0"/>
          </a:p>
          <a:p>
            <a:r>
              <a:rPr lang="en-US" sz="1000" dirty="0"/>
              <a:t>Yesterday – shopping as a destination, car oriented and convenient. </a:t>
            </a:r>
          </a:p>
          <a:p>
            <a:r>
              <a:rPr lang="en-US" sz="1000" dirty="0"/>
              <a:t>Today – hub of daily life, curated experience built around restaurants </a:t>
            </a:r>
          </a:p>
          <a:p>
            <a:endParaRPr lang="en-US" sz="1000" dirty="0"/>
          </a:p>
          <a:p>
            <a:r>
              <a:rPr lang="en-US" sz="1000" dirty="0"/>
              <a:t>Best of Both Worlds – Convenience Retail: grocery anchored, Big Box, etc.</a:t>
            </a:r>
          </a:p>
          <a:p>
            <a:r>
              <a:rPr lang="en-US" sz="1000" dirty="0"/>
              <a:t>Destination: Restaurant anchored, greenspace, active, etc. </a:t>
            </a:r>
          </a:p>
          <a:p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0196-9CCD-B93A-30C1-EA32FC1E7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E95CC-86CB-4564-8B04-92ABEFF1AF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1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DABAD-CE2F-432D-85D2-6607DC355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944" y="2814530"/>
            <a:ext cx="10762593" cy="2387600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FA17EF-4A33-4281-A37C-AD2A62C80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944" y="5294205"/>
            <a:ext cx="10762593" cy="87536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AE8A2-A16C-49A1-92C3-EFF594D7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5DEE4-E9F2-4A96-8368-E327B88E556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8340F-BBA4-4F02-8CCC-A8970D8E4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41AC3-FB92-415F-9FBA-5EC8EB98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8DBF-48A5-41AB-83FC-BCD06E467EE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F295B4-FA26-D918-D276-6554ACDF7E72}"/>
              </a:ext>
            </a:extLst>
          </p:cNvPr>
          <p:cNvSpPr/>
          <p:nvPr userDrawn="1"/>
        </p:nvSpPr>
        <p:spPr>
          <a:xfrm>
            <a:off x="-4536" y="6285052"/>
            <a:ext cx="9143999" cy="57294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305175-B72C-3840-FDA9-37272A3967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84" y="6356351"/>
            <a:ext cx="1261640" cy="3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47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7EC6-7457-478E-939A-EA725DE54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FD7FA-95BD-4712-9F43-A8072A5E0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C150B-620E-406C-BDF6-CCE3C042B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5DEE4-E9F2-4A96-8368-E327B88E556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46E42-0560-49B7-99E6-0D0B268C7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17FE5-AA12-4085-9DAD-557410C9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8DBF-48A5-41AB-83FC-BCD06E467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3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8ACA2B-9F5D-4A02-9981-862CEB0883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E96DA-CE2F-4D56-9DB2-4F0DCE786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9E20D-D2AD-450D-BB7A-2A15D1598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5DEE4-E9F2-4A96-8368-E327B88E556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2478D-E7EA-41A0-891F-8ADA5DC8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E84C7-1A38-4369-990F-1354E4C55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8DBF-48A5-41AB-83FC-BCD06E467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0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FC48-EFC5-47E7-BF9A-AA5E2CFB6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5DB01-ED1F-4638-A2AC-2C087982B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35E4E-1E2C-4FB5-8045-FDD0849A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5DEE4-E9F2-4A96-8368-E327B88E556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7307A-83B4-4B19-93AD-CEA6DD052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B9217-0C1E-47DB-9C9E-4A846003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8DBF-48A5-41AB-83FC-BCD06E467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7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991BF0-B7B7-4CD9-92FF-EEBB8B1610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AD86EF-A446-422F-8024-9B3C1B3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7EF55-8816-4B3B-8F4F-58E2B03DB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E17A9-4648-4E5D-BDD1-684402F1B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5DEE4-E9F2-4A96-8368-E327B88E556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6D2BE-47D4-4B85-83C2-C02F4D605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BFCF6-0390-4326-A815-8660F60F8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8DBF-48A5-41AB-83FC-BCD06E467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4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057D8-5005-4A87-864A-2DB335B00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619DB-617D-4848-86A9-8C91FF625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AE337-4E7D-4EB7-944E-A2FD22758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B2E72-4C6C-45FC-A303-7418E20D5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5DEE4-E9F2-4A96-8368-E327B88E556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A9590-1074-42B6-94ED-CA5310FF0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FACFA-6C82-4C10-B545-BF37422B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8DBF-48A5-41AB-83FC-BCD06E467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37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117ED-9DF5-4B77-A7C4-FCBF73BD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48CBE-AE69-4F3B-AEFC-228A357D5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28C8B-D779-49EE-9EAA-F4AE1B026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BCEE6B-8E8A-4F71-8EEA-4241A4B1B7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0D6BBC-AC46-4C8C-86A2-F615D4160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44B2D5-A50D-47AD-98EE-50347FDD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5DEE4-E9F2-4A96-8368-E327B88E556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9AD40-706F-4E6E-91B1-463E0FAAF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55F4B4-10AC-473E-926F-99715D5C6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8DBF-48A5-41AB-83FC-BCD06E467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3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1919B-C2FA-483E-B890-719EAD44C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8857FE-B765-4780-8138-20419E08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5DEE4-E9F2-4A96-8368-E327B88E556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2067F-80EE-4BAF-9083-41D75BCBF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CF632-45C4-4328-917D-9CB81DA87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8DBF-48A5-41AB-83FC-BCD06E467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26E1DD-FFEA-439A-BC9A-F4C9E1AC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5DEE4-E9F2-4A96-8368-E327B88E5566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2EF62-B037-4FC8-B720-728E62A9F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62298-2869-431D-BA17-712EE0437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8DBF-48A5-41AB-83FC-BCD06E467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9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5696D-BC72-4159-9D3D-558ACF9BE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F513F-03E1-406E-B26F-7822D1AB6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AA28FD-3E4D-4255-9A61-0BF129843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DAA6A-E163-4DA4-93FD-685BD1D49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5DEE4-E9F2-4A96-8368-E327B88E556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9AB60-953F-48C1-BABC-4D32401DA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07C35-BB0B-406C-B5A7-B11DFAA94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8DBF-48A5-41AB-83FC-BCD06E467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16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0983-EE4B-45E9-BDFF-03357D660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D36D08-4FBE-45A2-AC61-BA028BA715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DEFA2-F3FC-4F44-835F-82DB8D6B1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4E79-85A1-4CB9-8100-E3C5AF9DD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5DEE4-E9F2-4A96-8368-E327B88E556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12F9D-903B-43C2-9B2D-169216742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B1D8D-3977-4DC9-8B05-8751D2AF0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8DBF-48A5-41AB-83FC-BCD06E467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19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B5A6E3-8DAE-4B1F-8CF1-6FFEB67C4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138AD-A9C4-4259-8EA1-D7AEDCCB5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9EB62-706F-4AAB-AA25-08BD868AF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5DEE4-E9F2-4A96-8368-E327B88E556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1204C-1FC6-43B0-AC93-81A51E60F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1B06B-CF6C-488A-A486-9265BB6CB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D8DBF-48A5-41AB-83FC-BCD06E467EE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8D8CAF-582C-62AA-D7E1-2B8AABF5F402}"/>
              </a:ext>
            </a:extLst>
          </p:cNvPr>
          <p:cNvSpPr/>
          <p:nvPr userDrawn="1"/>
        </p:nvSpPr>
        <p:spPr>
          <a:xfrm>
            <a:off x="0" y="6285053"/>
            <a:ext cx="12192000" cy="57294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29F1EE-E318-2C06-794A-8DFC433E2A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38" y="6361007"/>
            <a:ext cx="1261640" cy="3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8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ky, outdoor, city, day&#10;&#10;Description automatically generated">
            <a:extLst>
              <a:ext uri="{FF2B5EF4-FFF2-40B4-BE49-F238E27FC236}">
                <a16:creationId xmlns:a16="http://schemas.microsoft.com/office/drawing/2014/main" id="{2EA54111-B0D4-473C-BCB7-985117676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1B6563-8FD7-419B-B6B8-2F7AC4980803}"/>
              </a:ext>
            </a:extLst>
          </p:cNvPr>
          <p:cNvSpPr/>
          <p:nvPr/>
        </p:nvSpPr>
        <p:spPr>
          <a:xfrm rot="10800000">
            <a:off x="-81482" y="12698"/>
            <a:ext cx="12273481" cy="6943059"/>
          </a:xfrm>
          <a:prstGeom prst="rect">
            <a:avLst/>
          </a:prstGeom>
          <a:gradFill>
            <a:gsLst>
              <a:gs pos="0">
                <a:srgbClr val="FFFFFF">
                  <a:alpha val="90000"/>
                </a:srgbClr>
              </a:gs>
              <a:gs pos="50000">
                <a:srgbClr val="FFFFFF">
                  <a:alpha val="60000"/>
                </a:srgbClr>
              </a:gs>
              <a:gs pos="100000">
                <a:srgbClr val="FFFFFF">
                  <a:alpha val="20000"/>
                </a:srgb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35F10-681B-44AC-9B57-DA4296723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325" y="3201019"/>
            <a:ext cx="10762593" cy="2437987"/>
          </a:xfrm>
        </p:spPr>
        <p:txBody>
          <a:bodyPr/>
          <a:lstStyle/>
          <a:p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Commercial Real Estate Review</a:t>
            </a:r>
            <a:br>
              <a:rPr lang="en-US" b="1" dirty="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</a:b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Bahnschrift SemiCondensed" panose="020B0502040204020203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79A781-91A6-4A1C-A91B-8D9007F198C6}"/>
              </a:ext>
            </a:extLst>
          </p:cNvPr>
          <p:cNvSpPr/>
          <p:nvPr/>
        </p:nvSpPr>
        <p:spPr>
          <a:xfrm>
            <a:off x="-1" y="6632028"/>
            <a:ext cx="12192001" cy="22597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Logo&#10;&#10;Description automatically generated with low confidence">
            <a:extLst>
              <a:ext uri="{FF2B5EF4-FFF2-40B4-BE49-F238E27FC236}">
                <a16:creationId xmlns:a16="http://schemas.microsoft.com/office/drawing/2014/main" id="{C5B8CA3E-B61D-45B2-8003-4F216A0FC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920" y="5611152"/>
            <a:ext cx="2438398" cy="69668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A68ACA1-E3A7-ECFF-A373-4D6990A53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807" y="5078536"/>
            <a:ext cx="10762593" cy="8753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ea typeface="Lato Heavy" panose="020F0502020204030203" pitchFamily="34" charset="0"/>
                <a:cs typeface="Lato Heavy" panose="020F0502020204030203" pitchFamily="34" charset="0"/>
              </a:rPr>
              <a:t>March 12, 2024 </a:t>
            </a:r>
          </a:p>
        </p:txBody>
      </p:sp>
    </p:spTree>
    <p:extLst>
      <p:ext uri="{BB962C8B-B14F-4D97-AF65-F5344CB8AC3E}">
        <p14:creationId xmlns:p14="http://schemas.microsoft.com/office/powerpoint/2010/main" val="387671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6F2A0B-D188-4D75-9AA8-612A6018E7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 r="9997"/>
          <a:stretch/>
        </p:blipFill>
        <p:spPr>
          <a:xfrm>
            <a:off x="5890493" y="154320"/>
            <a:ext cx="6112117" cy="61489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Flowchart: Connector 2"/>
          <p:cNvSpPr/>
          <p:nvPr/>
        </p:nvSpPr>
        <p:spPr>
          <a:xfrm>
            <a:off x="8065274" y="2473744"/>
            <a:ext cx="254976" cy="26377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7937786" y="4124756"/>
            <a:ext cx="254976" cy="26377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7219038" y="4669927"/>
            <a:ext cx="254976" cy="26377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9328267" y="2473744"/>
            <a:ext cx="254976" cy="26377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6269BD6-7B39-8365-4CEF-72D8F3778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65" y="1912006"/>
            <a:ext cx="4943637" cy="193382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dirty="0"/>
              <a:t>$700M of Commercial Development since incorporation</a:t>
            </a:r>
          </a:p>
          <a:p>
            <a:pPr lvl="1"/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CB7381-5E5E-605A-89C0-9F0D09B1A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062" y="4157711"/>
            <a:ext cx="2802119" cy="18669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9A868E-907C-D318-1005-CE054B335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074" y="4000146"/>
            <a:ext cx="4226197" cy="1866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B477F2-5234-BD61-7FAC-58115D3C0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8410" y="2184240"/>
            <a:ext cx="2254200" cy="13909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D10A74-FF1F-7280-11A1-66FC600892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6592" y="0"/>
            <a:ext cx="2536067" cy="1496747"/>
          </a:xfrm>
          <a:prstGeom prst="rect">
            <a:avLst/>
          </a:prstGeom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6BEAA4E0-7330-4AC6-3681-492846D50584}"/>
              </a:ext>
            </a:extLst>
          </p:cNvPr>
          <p:cNvSpPr/>
          <p:nvPr/>
        </p:nvSpPr>
        <p:spPr>
          <a:xfrm>
            <a:off x="9525092" y="1675283"/>
            <a:ext cx="254976" cy="26377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4D77B51-DE37-C2DF-348A-A720DE11B1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9427" y="485227"/>
            <a:ext cx="2536066" cy="2224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F589EA-0BFB-1EF3-C66F-4BEDC73F64B1}"/>
              </a:ext>
            </a:extLst>
          </p:cNvPr>
          <p:cNvSpPr txBox="1"/>
          <p:nvPr/>
        </p:nvSpPr>
        <p:spPr>
          <a:xfrm>
            <a:off x="2834074" y="5908109"/>
            <a:ext cx="2554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Park Center 1, 2, and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40BD3-D0D8-7115-FF57-8AA3909415A7}"/>
              </a:ext>
            </a:extLst>
          </p:cNvPr>
          <p:cNvSpPr txBox="1"/>
          <p:nvPr/>
        </p:nvSpPr>
        <p:spPr>
          <a:xfrm>
            <a:off x="5388166" y="2707510"/>
            <a:ext cx="1415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AC Hotel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CB6C2B-1C74-0316-F45A-64D85C5C1926}"/>
              </a:ext>
            </a:extLst>
          </p:cNvPr>
          <p:cNvSpPr txBox="1"/>
          <p:nvPr/>
        </p:nvSpPr>
        <p:spPr>
          <a:xfrm>
            <a:off x="8858409" y="1403896"/>
            <a:ext cx="2536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Residence Inn Hotel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165009-83F0-F798-6FB7-3C9D92348D68}"/>
              </a:ext>
            </a:extLst>
          </p:cNvPr>
          <p:cNvSpPr txBox="1"/>
          <p:nvPr/>
        </p:nvSpPr>
        <p:spPr>
          <a:xfrm>
            <a:off x="8499071" y="6009723"/>
            <a:ext cx="2168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Twelve24 Hammond Office and Hotel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5DBF28-1300-6E50-5C21-CF6A4F3263EF}"/>
              </a:ext>
            </a:extLst>
          </p:cNvPr>
          <p:cNvSpPr txBox="1"/>
          <p:nvPr/>
        </p:nvSpPr>
        <p:spPr>
          <a:xfrm>
            <a:off x="9810576" y="3579663"/>
            <a:ext cx="2192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Hampton Inn Hotel</a:t>
            </a:r>
          </a:p>
        </p:txBody>
      </p:sp>
    </p:spTree>
    <p:extLst>
      <p:ext uri="{BB962C8B-B14F-4D97-AF65-F5344CB8AC3E}">
        <p14:creationId xmlns:p14="http://schemas.microsoft.com/office/powerpoint/2010/main" val="1491220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6F2A0B-D188-4D75-9AA8-612A6018E7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 r="9997"/>
          <a:stretch/>
        </p:blipFill>
        <p:spPr>
          <a:xfrm>
            <a:off x="5945330" y="118936"/>
            <a:ext cx="6112117" cy="61489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Flowchart: Connector 2"/>
          <p:cNvSpPr/>
          <p:nvPr/>
        </p:nvSpPr>
        <p:spPr>
          <a:xfrm>
            <a:off x="7438292" y="2127738"/>
            <a:ext cx="254976" cy="26377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7132027" y="3338145"/>
            <a:ext cx="254976" cy="26377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7998068" y="4906107"/>
            <a:ext cx="254976" cy="26377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3" y="1195131"/>
            <a:ext cx="2897519" cy="1580613"/>
          </a:xfrm>
          <a:prstGeom prst="rect">
            <a:avLst/>
          </a:prstGeom>
        </p:spPr>
      </p:pic>
      <p:sp>
        <p:nvSpPr>
          <p:cNvPr id="12" name="Flowchart: Connector 11"/>
          <p:cNvSpPr/>
          <p:nvPr/>
        </p:nvSpPr>
        <p:spPr>
          <a:xfrm>
            <a:off x="8796050" y="1394457"/>
            <a:ext cx="254976" cy="26377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3a-Cam 01 No Logo_v.TGC.TRE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021" y="4485530"/>
            <a:ext cx="3518032" cy="195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6269BD6-7B39-8365-4CEF-72D8F3778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294" y="1784533"/>
            <a:ext cx="3795449" cy="1880036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n-US" sz="3200" dirty="0"/>
              <a:t>$600M of Commercial Development under construction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E1087-4EC5-9A1F-81C1-4A1BD4409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3457" y="3664569"/>
            <a:ext cx="4209544" cy="20202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8DBE99-30E5-3B16-CE78-8D561126A4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279" y="367035"/>
            <a:ext cx="3048566" cy="21339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388FF8-65C2-330E-F6CC-DB3EA2CE4A60}"/>
              </a:ext>
            </a:extLst>
          </p:cNvPr>
          <p:cNvSpPr txBox="1"/>
          <p:nvPr/>
        </p:nvSpPr>
        <p:spPr>
          <a:xfrm>
            <a:off x="4241278" y="2529775"/>
            <a:ext cx="2146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Ashford Lane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A388FF8-65C2-330E-F6CC-DB3EA2CE4A60}"/>
              </a:ext>
            </a:extLst>
          </p:cNvPr>
          <p:cNvSpPr txBox="1"/>
          <p:nvPr/>
        </p:nvSpPr>
        <p:spPr>
          <a:xfrm>
            <a:off x="3023457" y="5700379"/>
            <a:ext cx="1415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High Street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AA388FF8-65C2-330E-F6CC-DB3EA2CE4A60}"/>
              </a:ext>
            </a:extLst>
          </p:cNvPr>
          <p:cNvSpPr txBox="1"/>
          <p:nvPr/>
        </p:nvSpPr>
        <p:spPr>
          <a:xfrm>
            <a:off x="8343192" y="4170527"/>
            <a:ext cx="1415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Campus 244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AA388FF8-65C2-330E-F6CC-DB3EA2CE4A60}"/>
              </a:ext>
            </a:extLst>
          </p:cNvPr>
          <p:cNvSpPr txBox="1"/>
          <p:nvPr/>
        </p:nvSpPr>
        <p:spPr>
          <a:xfrm>
            <a:off x="9199472" y="2775744"/>
            <a:ext cx="2535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Perimeter Marketplace</a:t>
            </a:r>
          </a:p>
        </p:txBody>
      </p:sp>
    </p:spTree>
    <p:extLst>
      <p:ext uri="{BB962C8B-B14F-4D97-AF65-F5344CB8AC3E}">
        <p14:creationId xmlns:p14="http://schemas.microsoft.com/office/powerpoint/2010/main" val="2880745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65CE2-E71B-D3AC-FCB1-7442148A9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04D1649-E324-87CD-4165-D61532A0E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" y="551935"/>
            <a:ext cx="12192764" cy="575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E3E48C5-5773-AB23-EB0E-1E4A6A51C6B7}"/>
              </a:ext>
            </a:extLst>
          </p:cNvPr>
          <p:cNvSpPr/>
          <p:nvPr/>
        </p:nvSpPr>
        <p:spPr>
          <a:xfrm>
            <a:off x="642396" y="3548578"/>
            <a:ext cx="2257850" cy="2236528"/>
          </a:xfrm>
          <a:prstGeom prst="ellipse">
            <a:avLst/>
          </a:prstGeom>
          <a:solidFill>
            <a:srgbClr val="182790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4.5M Square Feet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E8544E-45F8-4B72-D613-4D45CDCFAFD9}"/>
              </a:ext>
            </a:extLst>
          </p:cNvPr>
          <p:cNvSpPr/>
          <p:nvPr/>
        </p:nvSpPr>
        <p:spPr>
          <a:xfrm>
            <a:off x="3400826" y="3548578"/>
            <a:ext cx="2257850" cy="2236528"/>
          </a:xfrm>
          <a:prstGeom prst="ellipse">
            <a:avLst/>
          </a:prstGeom>
          <a:solidFill>
            <a:srgbClr val="1D2C92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3%   Vacancy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E76FCC-CD09-C2AC-7EA8-15C852A9378F}"/>
              </a:ext>
            </a:extLst>
          </p:cNvPr>
          <p:cNvSpPr/>
          <p:nvPr/>
        </p:nvSpPr>
        <p:spPr>
          <a:xfrm>
            <a:off x="6159256" y="3548578"/>
            <a:ext cx="2257850" cy="2236528"/>
          </a:xfrm>
          <a:prstGeom prst="ellipse">
            <a:avLst/>
          </a:prstGeom>
          <a:solidFill>
            <a:srgbClr val="1E2D92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3.9% Availability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BF2E4C-EBB3-79A6-0A5F-B29E28BC69A2}"/>
              </a:ext>
            </a:extLst>
          </p:cNvPr>
          <p:cNvSpPr/>
          <p:nvPr/>
        </p:nvSpPr>
        <p:spPr>
          <a:xfrm>
            <a:off x="8917686" y="3548578"/>
            <a:ext cx="2257850" cy="2236528"/>
          </a:xfrm>
          <a:prstGeom prst="ellipse">
            <a:avLst/>
          </a:prstGeom>
          <a:solidFill>
            <a:srgbClr val="1B2B9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20% of Commercial Valuation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C516E6-111C-4C86-7979-D7C245FDAA91}"/>
              </a:ext>
            </a:extLst>
          </p:cNvPr>
          <p:cNvSpPr/>
          <p:nvPr/>
        </p:nvSpPr>
        <p:spPr>
          <a:xfrm>
            <a:off x="-764" y="-1420"/>
            <a:ext cx="12192000" cy="166590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89312E-55E1-44B6-23EB-F8F41018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907" y="33892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Market Trends 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RETAIL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pic>
        <p:nvPicPr>
          <p:cNvPr id="13" name="Graphic 12" descr="City outline">
            <a:extLst>
              <a:ext uri="{FF2B5EF4-FFF2-40B4-BE49-F238E27FC236}">
                <a16:creationId xmlns:a16="http://schemas.microsoft.com/office/drawing/2014/main" id="{64791D50-6583-4084-AC46-4248DA3E6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778" y="486784"/>
            <a:ext cx="914400" cy="9144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806F38-14AF-AD26-77F7-9598A54DEF27}"/>
              </a:ext>
            </a:extLst>
          </p:cNvPr>
          <p:cNvSpPr/>
          <p:nvPr/>
        </p:nvSpPr>
        <p:spPr>
          <a:xfrm>
            <a:off x="866978" y="6022367"/>
            <a:ext cx="10337074" cy="762635"/>
          </a:xfrm>
          <a:prstGeom prst="roundRect">
            <a:avLst/>
          </a:prstGeom>
          <a:solidFill>
            <a:srgbClr val="08188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Rents well above Metro average. Vacancy low but future retail development will be a fraction of the past and focused on F&amp;B, Entertainment, Convenience &amp; Services.</a:t>
            </a:r>
          </a:p>
        </p:txBody>
      </p:sp>
    </p:spTree>
    <p:extLst>
      <p:ext uri="{BB962C8B-B14F-4D97-AF65-F5344CB8AC3E}">
        <p14:creationId xmlns:p14="http://schemas.microsoft.com/office/powerpoint/2010/main" val="61811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8B6E0E-966F-8CE9-376B-8D43E3B6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01064-325C-05F5-C609-45A4AF093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781" y="0"/>
            <a:ext cx="3357159" cy="24004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 dirty="0">
                <a:solidFill>
                  <a:srgbClr val="1D2C92"/>
                </a:solidFill>
                <a:latin typeface="+mj-lt"/>
                <a:ea typeface="+mj-ea"/>
                <a:cs typeface="+mj-cs"/>
              </a:rPr>
              <a:t>Retail is Changing</a:t>
            </a:r>
          </a:p>
        </p:txBody>
      </p:sp>
      <p:pic>
        <p:nvPicPr>
          <p:cNvPr id="4" name="Picture 2" descr="The Grove, Los Angeles | David Jones | Flickr">
            <a:extLst>
              <a:ext uri="{FF2B5EF4-FFF2-40B4-BE49-F238E27FC236}">
                <a16:creationId xmlns:a16="http://schemas.microsoft.com/office/drawing/2014/main" id="{32C7DFEA-202B-0206-330D-A4B11DD0C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0" b="-3"/>
          <a:stretch/>
        </p:blipFill>
        <p:spPr bwMode="auto">
          <a:xfrm>
            <a:off x="4657343" y="-2"/>
            <a:ext cx="2745766" cy="222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5A789B-6EA9-E83B-80B7-8CE657D60D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47" b="-7"/>
          <a:stretch/>
        </p:blipFill>
        <p:spPr>
          <a:xfrm>
            <a:off x="4657343" y="2400474"/>
            <a:ext cx="2742158" cy="2057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EBD363-FF4C-302A-C8B8-B551394559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86" r="-2" b="-2"/>
          <a:stretch/>
        </p:blipFill>
        <p:spPr>
          <a:xfrm>
            <a:off x="7570565" y="10"/>
            <a:ext cx="4614002" cy="3337539"/>
          </a:xfrm>
          <a:prstGeom prst="rect">
            <a:avLst/>
          </a:prstGeom>
        </p:spPr>
      </p:pic>
      <p:pic>
        <p:nvPicPr>
          <p:cNvPr id="8" name="Picture 7" descr="A few people riding bikes in front of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29EE6E8A-5430-2EA6-041A-091375ABF2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30" r="7898" b="-3"/>
          <a:stretch/>
        </p:blipFill>
        <p:spPr>
          <a:xfrm>
            <a:off x="4653627" y="4629236"/>
            <a:ext cx="2745764" cy="2228764"/>
          </a:xfrm>
          <a:prstGeom prst="rect">
            <a:avLst/>
          </a:prstGeom>
        </p:spPr>
      </p:pic>
      <p:pic>
        <p:nvPicPr>
          <p:cNvPr id="3" name="Content Placeholder 9" descr="A picture containing building, outdoor, city, railroad&#10;&#10;Description automatically generated">
            <a:extLst>
              <a:ext uri="{FF2B5EF4-FFF2-40B4-BE49-F238E27FC236}">
                <a16:creationId xmlns:a16="http://schemas.microsoft.com/office/drawing/2014/main" id="{9E85CF05-8BB3-DF49-A494-577695553D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/>
          <a:stretch/>
        </p:blipFill>
        <p:spPr>
          <a:xfrm>
            <a:off x="7570565" y="3509264"/>
            <a:ext cx="4614002" cy="3348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E5AEA1-7DAC-743E-D1D5-D65F11758628}"/>
              </a:ext>
            </a:extLst>
          </p:cNvPr>
          <p:cNvSpPr txBox="1"/>
          <p:nvPr/>
        </p:nvSpPr>
        <p:spPr>
          <a:xfrm>
            <a:off x="1153882" y="2598308"/>
            <a:ext cx="27421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Connect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Engage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Experience  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74045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509F7-4319-D9E7-5756-EC1764C03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oftop lounge Bar Peri is now open at the AC Hotel Perimeter Center in Dunwoody and serves cocktails paired with tapas like flatbread pizzas and charcuterie boards.">
            <a:extLst>
              <a:ext uri="{FF2B5EF4-FFF2-40B4-BE49-F238E27FC236}">
                <a16:creationId xmlns:a16="http://schemas.microsoft.com/office/drawing/2014/main" id="{444056F9-E1F3-2A3D-526A-ACC0A9366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5765"/>
            <a:ext cx="12190472" cy="812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9E052A-F694-A055-2827-68EA002C9E39}"/>
              </a:ext>
            </a:extLst>
          </p:cNvPr>
          <p:cNvSpPr/>
          <p:nvPr/>
        </p:nvSpPr>
        <p:spPr>
          <a:xfrm>
            <a:off x="-1528" y="52862"/>
            <a:ext cx="12192000" cy="166590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434B8B-3986-0BE2-E8E4-129CE0138B64}"/>
              </a:ext>
            </a:extLst>
          </p:cNvPr>
          <p:cNvSpPr/>
          <p:nvPr/>
        </p:nvSpPr>
        <p:spPr>
          <a:xfrm>
            <a:off x="642396" y="3438962"/>
            <a:ext cx="2257850" cy="2236528"/>
          </a:xfrm>
          <a:prstGeom prst="ellipse">
            <a:avLst/>
          </a:prstGeom>
          <a:solidFill>
            <a:srgbClr val="182790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2100 Rooms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42E8673-24A3-E7E6-FAFC-6C8B4D079B12}"/>
              </a:ext>
            </a:extLst>
          </p:cNvPr>
          <p:cNvSpPr/>
          <p:nvPr/>
        </p:nvSpPr>
        <p:spPr>
          <a:xfrm>
            <a:off x="3400826" y="3438962"/>
            <a:ext cx="2257850" cy="2236528"/>
          </a:xfrm>
          <a:prstGeom prst="ellipse">
            <a:avLst/>
          </a:prstGeom>
          <a:solidFill>
            <a:srgbClr val="1D2C92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65.5% Occupancy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13B598-C925-D6A6-126A-FD85CE55D53F}"/>
              </a:ext>
            </a:extLst>
          </p:cNvPr>
          <p:cNvSpPr/>
          <p:nvPr/>
        </p:nvSpPr>
        <p:spPr>
          <a:xfrm>
            <a:off x="6159256" y="3438962"/>
            <a:ext cx="2257850" cy="2236528"/>
          </a:xfrm>
          <a:prstGeom prst="ellipse">
            <a:avLst/>
          </a:prstGeom>
          <a:solidFill>
            <a:srgbClr val="1E2D92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$95 Revenue Per Available Room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8D4F4B-25B4-14D6-09B7-91A126DB7649}"/>
              </a:ext>
            </a:extLst>
          </p:cNvPr>
          <p:cNvSpPr/>
          <p:nvPr/>
        </p:nvSpPr>
        <p:spPr>
          <a:xfrm>
            <a:off x="8932665" y="3438962"/>
            <a:ext cx="2257850" cy="2236528"/>
          </a:xfrm>
          <a:prstGeom prst="ellipse">
            <a:avLst/>
          </a:prstGeom>
          <a:solidFill>
            <a:srgbClr val="1B2B9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5% of Commercial Valuation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201F3D-60E5-1E4F-6373-33A004723BC9}"/>
              </a:ext>
            </a:extLst>
          </p:cNvPr>
          <p:cNvSpPr/>
          <p:nvPr/>
        </p:nvSpPr>
        <p:spPr>
          <a:xfrm>
            <a:off x="-764" y="-1420"/>
            <a:ext cx="12192000" cy="166590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F43A4-A0F2-9C59-983B-F1D2A4E78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907" y="33892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Market Trends 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HOTELS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pic>
        <p:nvPicPr>
          <p:cNvPr id="13" name="Graphic 12" descr="City outline">
            <a:extLst>
              <a:ext uri="{FF2B5EF4-FFF2-40B4-BE49-F238E27FC236}">
                <a16:creationId xmlns:a16="http://schemas.microsoft.com/office/drawing/2014/main" id="{47502069-3561-96CB-67FE-1AAA54EAB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778" y="486784"/>
            <a:ext cx="914400" cy="9144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ED209D-82A6-7EA8-A0B9-7008154BFC14}"/>
              </a:ext>
            </a:extLst>
          </p:cNvPr>
          <p:cNvSpPr/>
          <p:nvPr/>
        </p:nvSpPr>
        <p:spPr>
          <a:xfrm>
            <a:off x="853441" y="5930537"/>
            <a:ext cx="10337074" cy="762635"/>
          </a:xfrm>
          <a:prstGeom prst="roundRect">
            <a:avLst/>
          </a:prstGeom>
          <a:solidFill>
            <a:srgbClr val="08188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Area hotels tend to be more upscale and larger than average. Dunwoody is leading occupancy and Average Daily Rate. Hotel Motel Tax &amp; Visitor Spending add to impact. </a:t>
            </a:r>
          </a:p>
        </p:txBody>
      </p:sp>
    </p:spTree>
    <p:extLst>
      <p:ext uri="{BB962C8B-B14F-4D97-AF65-F5344CB8AC3E}">
        <p14:creationId xmlns:p14="http://schemas.microsoft.com/office/powerpoint/2010/main" val="282952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96FC8-94DB-079B-EF63-ACB5568B8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gh Street Atlanta | The Pulse of Atlanta's Perimeter">
            <a:extLst>
              <a:ext uri="{FF2B5EF4-FFF2-40B4-BE49-F238E27FC236}">
                <a16:creationId xmlns:a16="http://schemas.microsoft.com/office/drawing/2014/main" id="{A0925B61-18E6-8C48-1541-8A640C441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" y="-54614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89011D8-6537-6403-8C5B-7CD2EC2A0B05}"/>
              </a:ext>
            </a:extLst>
          </p:cNvPr>
          <p:cNvSpPr/>
          <p:nvPr/>
        </p:nvSpPr>
        <p:spPr>
          <a:xfrm>
            <a:off x="642396" y="3429000"/>
            <a:ext cx="2257850" cy="2236528"/>
          </a:xfrm>
          <a:prstGeom prst="ellipse">
            <a:avLst/>
          </a:prstGeom>
          <a:solidFill>
            <a:srgbClr val="182790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11,176 Units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FA7D440-36B0-4594-331D-01CD694509BE}"/>
              </a:ext>
            </a:extLst>
          </p:cNvPr>
          <p:cNvSpPr/>
          <p:nvPr/>
        </p:nvSpPr>
        <p:spPr>
          <a:xfrm>
            <a:off x="3400826" y="3429000"/>
            <a:ext cx="2257850" cy="2236528"/>
          </a:xfrm>
          <a:prstGeom prst="ellipse">
            <a:avLst/>
          </a:prstGeom>
          <a:solidFill>
            <a:srgbClr val="1D2C92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14% Vacancy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77E97E6-55DB-4E29-1162-A0FAD8CFF522}"/>
              </a:ext>
            </a:extLst>
          </p:cNvPr>
          <p:cNvSpPr/>
          <p:nvPr/>
        </p:nvSpPr>
        <p:spPr>
          <a:xfrm>
            <a:off x="6159256" y="3429000"/>
            <a:ext cx="2257850" cy="2236528"/>
          </a:xfrm>
          <a:prstGeom prst="ellipse">
            <a:avLst/>
          </a:prstGeom>
          <a:solidFill>
            <a:srgbClr val="1E2D92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$1,722 Average Rent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22AFF2-828A-537C-8DC9-9391E892A0AA}"/>
              </a:ext>
            </a:extLst>
          </p:cNvPr>
          <p:cNvSpPr/>
          <p:nvPr/>
        </p:nvSpPr>
        <p:spPr>
          <a:xfrm>
            <a:off x="8917686" y="3429000"/>
            <a:ext cx="2257850" cy="2236528"/>
          </a:xfrm>
          <a:prstGeom prst="ellipse">
            <a:avLst/>
          </a:prstGeom>
          <a:solidFill>
            <a:srgbClr val="1B2B9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40% of Commercial Valuation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F13CF0-96C7-624B-8B85-5FD81D85FF42}"/>
              </a:ext>
            </a:extLst>
          </p:cNvPr>
          <p:cNvSpPr/>
          <p:nvPr/>
        </p:nvSpPr>
        <p:spPr>
          <a:xfrm>
            <a:off x="-764" y="-1420"/>
            <a:ext cx="12192000" cy="166590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B52715-F5A2-D42C-EB87-87FFCC861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907" y="33892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Market Trends 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APARTMENTS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pic>
        <p:nvPicPr>
          <p:cNvPr id="13" name="Graphic 12" descr="City outline">
            <a:extLst>
              <a:ext uri="{FF2B5EF4-FFF2-40B4-BE49-F238E27FC236}">
                <a16:creationId xmlns:a16="http://schemas.microsoft.com/office/drawing/2014/main" id="{5701C1D5-E763-4412-FCAD-0AB026D2F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778" y="486784"/>
            <a:ext cx="914400" cy="9144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5BBD2AA-A2BB-1B52-44C0-9905BEE9BD8A}"/>
              </a:ext>
            </a:extLst>
          </p:cNvPr>
          <p:cNvSpPr/>
          <p:nvPr/>
        </p:nvSpPr>
        <p:spPr>
          <a:xfrm>
            <a:off x="853441" y="5930537"/>
            <a:ext cx="10337074" cy="762635"/>
          </a:xfrm>
          <a:prstGeom prst="roundRect">
            <a:avLst/>
          </a:prstGeom>
          <a:solidFill>
            <a:srgbClr val="08188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Rental market above the Metro average. Continued strong demand anticipated over the next 20 years.</a:t>
            </a:r>
          </a:p>
        </p:txBody>
      </p:sp>
    </p:spTree>
    <p:extLst>
      <p:ext uri="{BB962C8B-B14F-4D97-AF65-F5344CB8AC3E}">
        <p14:creationId xmlns:p14="http://schemas.microsoft.com/office/powerpoint/2010/main" val="142169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ky, outdoor, city, day&#10;&#10;Description automatically generated">
            <a:extLst>
              <a:ext uri="{FF2B5EF4-FFF2-40B4-BE49-F238E27FC236}">
                <a16:creationId xmlns:a16="http://schemas.microsoft.com/office/drawing/2014/main" id="{4F9A7E4B-D2F8-F5CC-FFC1-AC2316E7E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9D0233F-0CDE-6D1A-B043-E9D8C3318976}"/>
              </a:ext>
            </a:extLst>
          </p:cNvPr>
          <p:cNvSpPr/>
          <p:nvPr/>
        </p:nvSpPr>
        <p:spPr>
          <a:xfrm>
            <a:off x="642396" y="3420794"/>
            <a:ext cx="2257850" cy="2236528"/>
          </a:xfrm>
          <a:prstGeom prst="ellipse">
            <a:avLst/>
          </a:prstGeom>
          <a:solidFill>
            <a:srgbClr val="182790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10.2M Square Feet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D0233F-0CDE-6D1A-B043-E9D8C3318976}"/>
              </a:ext>
            </a:extLst>
          </p:cNvPr>
          <p:cNvSpPr/>
          <p:nvPr/>
        </p:nvSpPr>
        <p:spPr>
          <a:xfrm>
            <a:off x="3400826" y="3420794"/>
            <a:ext cx="2257850" cy="2236528"/>
          </a:xfrm>
          <a:prstGeom prst="ellipse">
            <a:avLst/>
          </a:prstGeom>
          <a:solidFill>
            <a:srgbClr val="1D2C92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25.5% Vacancy Rate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9D0233F-0CDE-6D1A-B043-E9D8C3318976}"/>
              </a:ext>
            </a:extLst>
          </p:cNvPr>
          <p:cNvSpPr/>
          <p:nvPr/>
        </p:nvSpPr>
        <p:spPr>
          <a:xfrm>
            <a:off x="6159256" y="3420794"/>
            <a:ext cx="2257850" cy="2236528"/>
          </a:xfrm>
          <a:prstGeom prst="ellipse">
            <a:avLst/>
          </a:prstGeom>
          <a:solidFill>
            <a:srgbClr val="1E2D92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30.5% Availability Rate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D0233F-0CDE-6D1A-B043-E9D8C3318976}"/>
              </a:ext>
            </a:extLst>
          </p:cNvPr>
          <p:cNvSpPr/>
          <p:nvPr/>
        </p:nvSpPr>
        <p:spPr>
          <a:xfrm>
            <a:off x="8932665" y="3420794"/>
            <a:ext cx="2257850" cy="2236528"/>
          </a:xfrm>
          <a:prstGeom prst="ellipse">
            <a:avLst/>
          </a:prstGeom>
          <a:solidFill>
            <a:srgbClr val="1B2B9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25% of Commercial Valuation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D3CC83-FC73-06F0-86C1-CCB7CDF07270}"/>
              </a:ext>
            </a:extLst>
          </p:cNvPr>
          <p:cNvSpPr/>
          <p:nvPr/>
        </p:nvSpPr>
        <p:spPr>
          <a:xfrm>
            <a:off x="-764" y="-1420"/>
            <a:ext cx="12192000" cy="166590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1301A8-574A-746F-E572-30086490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907" y="33892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Market Trends 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OFFICE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pic>
        <p:nvPicPr>
          <p:cNvPr id="13" name="Graphic 12" descr="City outline">
            <a:extLst>
              <a:ext uri="{FF2B5EF4-FFF2-40B4-BE49-F238E27FC236}">
                <a16:creationId xmlns:a16="http://schemas.microsoft.com/office/drawing/2014/main" id="{5DD5D83F-1F24-4AA1-6172-34147610D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778" y="486784"/>
            <a:ext cx="914400" cy="914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5AD7445-8094-169A-878F-D4249C91FE0E}"/>
              </a:ext>
            </a:extLst>
          </p:cNvPr>
          <p:cNvSpPr/>
          <p:nvPr/>
        </p:nvSpPr>
        <p:spPr>
          <a:xfrm>
            <a:off x="853441" y="5930537"/>
            <a:ext cx="10337074" cy="762635"/>
          </a:xfrm>
          <a:prstGeom prst="roundRect">
            <a:avLst/>
          </a:prstGeom>
          <a:solidFill>
            <a:srgbClr val="08188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Perimeter continues to attract larger corporate tenants but vacancy still well above pre-pandemic average. Uncertainty in office sector will dampen new development over near term.</a:t>
            </a:r>
          </a:p>
        </p:txBody>
      </p:sp>
    </p:spTree>
    <p:extLst>
      <p:ext uri="{BB962C8B-B14F-4D97-AF65-F5344CB8AC3E}">
        <p14:creationId xmlns:p14="http://schemas.microsoft.com/office/powerpoint/2010/main" val="386791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DC117-64F1-27C3-16DF-C6E85E8B5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D704B-0CEC-60F5-75A4-6AC99B154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24" y="292100"/>
            <a:ext cx="10515600" cy="1325563"/>
          </a:xfrm>
        </p:spPr>
        <p:txBody>
          <a:bodyPr/>
          <a:lstStyle/>
          <a:p>
            <a:r>
              <a:rPr lang="en-US" dirty="0"/>
              <a:t>Vacancies</a:t>
            </a:r>
          </a:p>
        </p:txBody>
      </p:sp>
      <p:pic>
        <p:nvPicPr>
          <p:cNvPr id="3" name="Picture 4" descr="66 PERIMETER CENTER EAST, ATLANTA, GA 30339 - WSPT">
            <a:extLst>
              <a:ext uri="{FF2B5EF4-FFF2-40B4-BE49-F238E27FC236}">
                <a16:creationId xmlns:a16="http://schemas.microsoft.com/office/drawing/2014/main" id="{6D2125B8-45A4-9584-009A-A2A2A9010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01" y="2633663"/>
            <a:ext cx="4097202" cy="307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 few tall buildings&#10;&#10;Description automatically generated with low confidence">
            <a:extLst>
              <a:ext uri="{FF2B5EF4-FFF2-40B4-BE49-F238E27FC236}">
                <a16:creationId xmlns:a16="http://schemas.microsoft.com/office/drawing/2014/main" id="{E561C77D-8490-7D0F-7756-BF45060C7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0" y="2851403"/>
            <a:ext cx="5702462" cy="342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erraces Office Complex in Atlanta Adds New Tenants, Renews Others">
            <a:extLst>
              <a:ext uri="{FF2B5EF4-FFF2-40B4-BE49-F238E27FC236}">
                <a16:creationId xmlns:a16="http://schemas.microsoft.com/office/drawing/2014/main" id="{57E7C7FF-66C1-30F8-5DC7-2C312CAFD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248" y="71709"/>
            <a:ext cx="4122551" cy="274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014FCD7-D7A1-BDAE-5266-58D8318E0603}"/>
              </a:ext>
            </a:extLst>
          </p:cNvPr>
          <p:cNvSpPr/>
          <p:nvPr/>
        </p:nvSpPr>
        <p:spPr>
          <a:xfrm>
            <a:off x="6754588" y="3193688"/>
            <a:ext cx="1738421" cy="16960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600,000 square feet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CEA002-FBC7-8A63-7A42-F3D6BB15E6E9}"/>
              </a:ext>
            </a:extLst>
          </p:cNvPr>
          <p:cNvSpPr/>
          <p:nvPr/>
        </p:nvSpPr>
        <p:spPr>
          <a:xfrm>
            <a:off x="4944791" y="4396790"/>
            <a:ext cx="1738421" cy="16960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500,000 square feet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47A78B-14DF-A955-A2A9-8A4655C347BA}"/>
              </a:ext>
            </a:extLst>
          </p:cNvPr>
          <p:cNvSpPr/>
          <p:nvPr/>
        </p:nvSpPr>
        <p:spPr>
          <a:xfrm>
            <a:off x="7279307" y="445108"/>
            <a:ext cx="1738421" cy="16960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400,000 square feet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F24DB15-7122-1A76-E7E3-8356A67C418D}"/>
              </a:ext>
            </a:extLst>
          </p:cNvPr>
          <p:cNvSpPr txBox="1"/>
          <p:nvPr/>
        </p:nvSpPr>
        <p:spPr>
          <a:xfrm>
            <a:off x="7971800" y="5706565"/>
            <a:ext cx="37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64 &amp; 66 Perimeter Center East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7F49B0B-FF21-635E-4CDD-C5C5A0D10DEC}"/>
              </a:ext>
            </a:extLst>
          </p:cNvPr>
          <p:cNvSpPr txBox="1"/>
          <p:nvPr/>
        </p:nvSpPr>
        <p:spPr>
          <a:xfrm>
            <a:off x="5863577" y="2786803"/>
            <a:ext cx="1738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Terraces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BB6D1E5-5E6E-C1E2-FF30-F0363EAE0588}"/>
              </a:ext>
            </a:extLst>
          </p:cNvPr>
          <p:cNvSpPr txBox="1"/>
          <p:nvPr/>
        </p:nvSpPr>
        <p:spPr>
          <a:xfrm>
            <a:off x="354183" y="2523220"/>
            <a:ext cx="2799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Ravinia 1, 2, and 3</a:t>
            </a:r>
          </a:p>
        </p:txBody>
      </p:sp>
    </p:spTree>
    <p:extLst>
      <p:ext uri="{BB962C8B-B14F-4D97-AF65-F5344CB8AC3E}">
        <p14:creationId xmlns:p14="http://schemas.microsoft.com/office/powerpoint/2010/main" val="335540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B2BF9-52B7-4C19-91E2-EA3D6FEE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24" y="292100"/>
            <a:ext cx="10515600" cy="1325563"/>
          </a:xfrm>
        </p:spPr>
        <p:txBody>
          <a:bodyPr/>
          <a:lstStyle/>
          <a:p>
            <a:r>
              <a:rPr lang="en-US" dirty="0"/>
              <a:t>Recruitment</a:t>
            </a:r>
          </a:p>
        </p:txBody>
      </p:sp>
      <p:pic>
        <p:nvPicPr>
          <p:cNvPr id="1028" name="Picture 4" descr="Hapag lloyd logo - 3D Warehouse">
            <a:extLst>
              <a:ext uri="{FF2B5EF4-FFF2-40B4-BE49-F238E27FC236}">
                <a16:creationId xmlns:a16="http://schemas.microsoft.com/office/drawing/2014/main" id="{7ADC12DB-5460-EA72-0A59-F62B069BC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021" y="2030781"/>
            <a:ext cx="3219965" cy="180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ikki Tomlinson - Talent Acquisition Specialist - Insight Global | LinkedIn">
            <a:extLst>
              <a:ext uri="{FF2B5EF4-FFF2-40B4-BE49-F238E27FC236}">
                <a16:creationId xmlns:a16="http://schemas.microsoft.com/office/drawing/2014/main" id="{DAF1B3DD-8748-28BC-180A-59A7D1EAA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01" y="4076785"/>
            <a:ext cx="2993373" cy="220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chindler elevators, escalators, &amp; moving walkways - US &amp; Canada Homepage | Schindler  Elevator">
            <a:extLst>
              <a:ext uri="{FF2B5EF4-FFF2-40B4-BE49-F238E27FC236}">
                <a16:creationId xmlns:a16="http://schemas.microsoft.com/office/drawing/2014/main" id="{58D8FEBF-C649-DBCD-A7C1-6708D2549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86" y="2217980"/>
            <a:ext cx="3917993" cy="220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ansportation Insight Launches New Technology to Streamline Financial  Settlement">
            <a:extLst>
              <a:ext uri="{FF2B5EF4-FFF2-40B4-BE49-F238E27FC236}">
                <a16:creationId xmlns:a16="http://schemas.microsoft.com/office/drawing/2014/main" id="{DD76979B-204E-91D7-1F25-C5A0B6D4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93" y="4140151"/>
            <a:ext cx="3352876" cy="175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rns &amp; McDonnell | Home">
            <a:extLst>
              <a:ext uri="{FF2B5EF4-FFF2-40B4-BE49-F238E27FC236}">
                <a16:creationId xmlns:a16="http://schemas.microsoft.com/office/drawing/2014/main" id="{511F6D89-7F0C-A257-B13F-1F1EE04BB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866" y="1567299"/>
            <a:ext cx="3387011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merge Launches Book It Now Feature, Enabling Immediate Tender Acceptance  for Carriers | Business Wire">
            <a:extLst>
              <a:ext uri="{FF2B5EF4-FFF2-40B4-BE49-F238E27FC236}">
                <a16:creationId xmlns:a16="http://schemas.microsoft.com/office/drawing/2014/main" id="{013ACA0B-8CFC-2985-3DE4-28E625CA5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052" y="2924406"/>
            <a:ext cx="2472242" cy="76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reight Shipping &amp; Logistics Services | First Call Logistics">
            <a:extLst>
              <a:ext uri="{FF2B5EF4-FFF2-40B4-BE49-F238E27FC236}">
                <a16:creationId xmlns:a16="http://schemas.microsoft.com/office/drawing/2014/main" id="{555F91D6-1351-9B5F-16B7-E5654D5A2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25" y="4220771"/>
            <a:ext cx="2186096" cy="114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763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98B9DE-0EA0-0573-FA4D-1C7EBF64D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2AA539F4-62ED-3D6F-EF22-32658F83FE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" r="594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5BA2F-0912-8AAB-62B8-AA4667696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7666" y="10633"/>
            <a:ext cx="3822189" cy="1899912"/>
          </a:xfrm>
        </p:spPr>
        <p:txBody>
          <a:bodyPr>
            <a:normAutofit/>
          </a:bodyPr>
          <a:lstStyle/>
          <a:p>
            <a:r>
              <a:rPr lang="en-US" dirty="0"/>
              <a:t>Outlook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BAA1191-F11D-3579-5BD7-EF7A882FC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322" y="1827367"/>
            <a:ext cx="3822189" cy="3742762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Flight to Quality </a:t>
            </a:r>
          </a:p>
          <a:p>
            <a:pPr lvl="1"/>
            <a:r>
              <a:rPr lang="en-US" sz="2800" dirty="0"/>
              <a:t>Sub-leases</a:t>
            </a:r>
          </a:p>
          <a:p>
            <a:pPr lvl="1"/>
            <a:r>
              <a:rPr lang="en-US" sz="2800" dirty="0"/>
              <a:t>Value Buyers</a:t>
            </a:r>
            <a:endParaRPr lang="en-US" sz="2800" b="1" dirty="0"/>
          </a:p>
          <a:p>
            <a:pPr lvl="1"/>
            <a:r>
              <a:rPr lang="en-US" sz="2800" dirty="0"/>
              <a:t>4 R’s</a:t>
            </a:r>
          </a:p>
          <a:p>
            <a:pPr lvl="2"/>
            <a:r>
              <a:rPr lang="en-US" dirty="0"/>
              <a:t>Renovation</a:t>
            </a:r>
          </a:p>
          <a:p>
            <a:pPr lvl="2"/>
            <a:r>
              <a:rPr lang="en-US" dirty="0"/>
              <a:t>Repositioning </a:t>
            </a:r>
          </a:p>
          <a:p>
            <a:pPr lvl="2"/>
            <a:r>
              <a:rPr lang="en-US" dirty="0"/>
              <a:t>Repurposing </a:t>
            </a:r>
          </a:p>
          <a:p>
            <a:pPr lvl="2"/>
            <a:r>
              <a:rPr lang="en-US" dirty="0"/>
              <a:t>Redevelopment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8F03B2-F664-E23B-A829-1E5C3C59AE54}"/>
              </a:ext>
            </a:extLst>
          </p:cNvPr>
          <p:cNvSpPr/>
          <p:nvPr/>
        </p:nvSpPr>
        <p:spPr>
          <a:xfrm>
            <a:off x="0" y="6335494"/>
            <a:ext cx="12192000" cy="511873"/>
          </a:xfrm>
          <a:prstGeom prst="rect">
            <a:avLst/>
          </a:prstGeom>
          <a:solidFill>
            <a:srgbClr val="040E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46DE8-47D3-0344-BD5B-F95CAA7A98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38" y="6361007"/>
            <a:ext cx="1261640" cy="3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4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97751-FF7F-056D-0691-473ABEDC8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50" y="2628899"/>
            <a:ext cx="8343900" cy="1325563"/>
          </a:xfrm>
        </p:spPr>
        <p:txBody>
          <a:bodyPr/>
          <a:lstStyle/>
          <a:p>
            <a:r>
              <a:rPr lang="en-US" dirty="0"/>
              <a:t>How do we position Dunwoody’s Economy to Thrive?</a:t>
            </a:r>
          </a:p>
        </p:txBody>
      </p:sp>
    </p:spTree>
    <p:extLst>
      <p:ext uri="{BB962C8B-B14F-4D97-AF65-F5344CB8AC3E}">
        <p14:creationId xmlns:p14="http://schemas.microsoft.com/office/powerpoint/2010/main" val="2551896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2D967E-F8FF-D24E-257C-4577A0C92C78}"/>
              </a:ext>
            </a:extLst>
          </p:cNvPr>
          <p:cNvSpPr txBox="1"/>
          <p:nvPr/>
        </p:nvSpPr>
        <p:spPr>
          <a:xfrm>
            <a:off x="3700130" y="935665"/>
            <a:ext cx="469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Add map of Commercial Character areas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FF4B8F-CD55-86ED-A7D1-58F5385BA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346" y="0"/>
            <a:ext cx="7962337" cy="618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82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26049-18AD-76FE-A91E-2D07E18C7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60AB-33ED-28B8-7EDB-03B53D7E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24" y="292100"/>
            <a:ext cx="10515600" cy="1325563"/>
          </a:xfrm>
        </p:spPr>
        <p:txBody>
          <a:bodyPr/>
          <a:lstStyle/>
          <a:p>
            <a:r>
              <a:rPr lang="en-US" dirty="0"/>
              <a:t>Dunwoody Village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EE1A915-B2C7-24B8-0B75-CD4A8CF53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02" y="1937007"/>
            <a:ext cx="5521569" cy="4123166"/>
          </a:xfrm>
        </p:spPr>
        <p:txBody>
          <a:bodyPr>
            <a:normAutofit/>
          </a:bodyPr>
          <a:lstStyle/>
          <a:p>
            <a:pPr lvl="1">
              <a:lnSpc>
                <a:spcPct val="160000"/>
              </a:lnSpc>
            </a:pPr>
            <a:r>
              <a:rPr lang="en-US" sz="2200" dirty="0"/>
              <a:t>533,000 SF Retail</a:t>
            </a:r>
            <a:endParaRPr lang="en-US" sz="2200" b="1" dirty="0"/>
          </a:p>
          <a:p>
            <a:pPr lvl="2">
              <a:lnSpc>
                <a:spcPct val="160000"/>
              </a:lnSpc>
            </a:pPr>
            <a:r>
              <a:rPr lang="en-US" sz="1800" dirty="0"/>
              <a:t>4.6% Vacancy</a:t>
            </a:r>
          </a:p>
          <a:p>
            <a:pPr lvl="1">
              <a:lnSpc>
                <a:spcPct val="160000"/>
              </a:lnSpc>
            </a:pPr>
            <a:r>
              <a:rPr lang="en-US" sz="2200" dirty="0"/>
              <a:t>276,000 SF Office </a:t>
            </a:r>
          </a:p>
          <a:p>
            <a:pPr lvl="2">
              <a:lnSpc>
                <a:spcPct val="160000"/>
              </a:lnSpc>
            </a:pPr>
            <a:r>
              <a:rPr lang="en-US" sz="1800" dirty="0"/>
              <a:t>1% Vacancy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28EAE-F83E-E26A-6115-2A43A79DF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729" y="92923"/>
            <a:ext cx="6721271" cy="613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17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D3F44-1113-8379-FEDA-2C18DE4D8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3FF65-1619-6CB2-F7D3-9561B298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24" y="292100"/>
            <a:ext cx="10515600" cy="1325563"/>
          </a:xfrm>
        </p:spPr>
        <p:txBody>
          <a:bodyPr/>
          <a:lstStyle/>
          <a:p>
            <a:r>
              <a:rPr lang="en-US" dirty="0"/>
              <a:t>Dunwoody Village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44539FF-8642-E097-31A1-4A6F4800F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02" y="1937007"/>
            <a:ext cx="5521569" cy="4123166"/>
          </a:xfrm>
        </p:spPr>
        <p:txBody>
          <a:bodyPr>
            <a:normAutofit/>
          </a:bodyPr>
          <a:lstStyle/>
          <a:p>
            <a:pPr lvl="1">
              <a:lnSpc>
                <a:spcPct val="160000"/>
              </a:lnSpc>
            </a:pPr>
            <a:r>
              <a:rPr lang="en-US" sz="2200" dirty="0"/>
              <a:t>Dunwoody Village Parkway</a:t>
            </a:r>
            <a:endParaRPr lang="en-US" sz="2200" b="1" dirty="0"/>
          </a:p>
          <a:p>
            <a:pPr lvl="1">
              <a:lnSpc>
                <a:spcPct val="160000"/>
              </a:lnSpc>
            </a:pPr>
            <a:r>
              <a:rPr lang="en-US" sz="2200" dirty="0"/>
              <a:t>Townhomes</a:t>
            </a:r>
          </a:p>
          <a:p>
            <a:pPr lvl="1">
              <a:lnSpc>
                <a:spcPct val="160000"/>
              </a:lnSpc>
            </a:pPr>
            <a:r>
              <a:rPr lang="en-US" sz="2200" dirty="0"/>
              <a:t>Village Courtyard </a:t>
            </a:r>
          </a:p>
          <a:p>
            <a:pPr lvl="1">
              <a:lnSpc>
                <a:spcPct val="160000"/>
              </a:lnSpc>
            </a:pPr>
            <a:r>
              <a:rPr lang="en-US" sz="2200" dirty="0"/>
              <a:t>Chamblee-Dunwoody Gateway Project</a:t>
            </a:r>
          </a:p>
          <a:p>
            <a:pPr lvl="1">
              <a:lnSpc>
                <a:spcPct val="160000"/>
              </a:lnSpc>
            </a:pPr>
            <a:r>
              <a:rPr lang="en-US" sz="2200" dirty="0"/>
              <a:t>Merchants Association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8D67A-FB71-B8A3-4AE5-9BC227DFD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729" y="92923"/>
            <a:ext cx="6721271" cy="613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68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CC39F-6195-9CD7-4DE4-168E7A13A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51" y="365125"/>
            <a:ext cx="10515600" cy="1325563"/>
          </a:xfrm>
        </p:spPr>
        <p:txBody>
          <a:bodyPr/>
          <a:lstStyle/>
          <a:p>
            <a:r>
              <a:rPr lang="en-US" dirty="0"/>
              <a:t>Dunwoody Village 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A0B4682-DC27-A26C-FDBB-8BF6DF4B3CB7}"/>
              </a:ext>
            </a:extLst>
          </p:cNvPr>
          <p:cNvSpPr txBox="1">
            <a:spLocks/>
          </p:cNvSpPr>
          <p:nvPr/>
        </p:nvSpPr>
        <p:spPr>
          <a:xfrm>
            <a:off x="-108502" y="1937007"/>
            <a:ext cx="5521569" cy="41231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60000"/>
              </a:lnSpc>
            </a:pPr>
            <a:r>
              <a:rPr lang="en-US" sz="2200" dirty="0"/>
              <a:t>Post Office 2.5 Acres</a:t>
            </a:r>
          </a:p>
          <a:p>
            <a:pPr lvl="1">
              <a:lnSpc>
                <a:spcPct val="160000"/>
              </a:lnSpc>
            </a:pPr>
            <a:r>
              <a:rPr lang="en-US" sz="2200" dirty="0"/>
              <a:t>Northern Parcels 2.5 Acres</a:t>
            </a:r>
          </a:p>
          <a:p>
            <a:pPr lvl="1">
              <a:lnSpc>
                <a:spcPct val="160000"/>
              </a:lnSpc>
            </a:pPr>
            <a:r>
              <a:rPr lang="en-US" sz="2200" dirty="0"/>
              <a:t>Regency Parking 1.3 Acres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DA4EAD-ED9D-C6F9-8557-2D66CC94D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920" y="-1120714"/>
            <a:ext cx="5442080" cy="7401901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E2AFDB5-2776-280A-04C3-2A4FBCF8703C}"/>
              </a:ext>
            </a:extLst>
          </p:cNvPr>
          <p:cNvSpPr/>
          <p:nvPr/>
        </p:nvSpPr>
        <p:spPr>
          <a:xfrm>
            <a:off x="9841117" y="3223034"/>
            <a:ext cx="1828800" cy="1620570"/>
          </a:xfrm>
          <a:custGeom>
            <a:avLst/>
            <a:gdLst>
              <a:gd name="connsiteX0" fmla="*/ 1756372 w 1828800"/>
              <a:gd name="connsiteY0" fmla="*/ 0 h 1611516"/>
              <a:gd name="connsiteX1" fmla="*/ 452673 w 1828800"/>
              <a:gd name="connsiteY1" fmla="*/ 72427 h 1611516"/>
              <a:gd name="connsiteX2" fmla="*/ 398352 w 1828800"/>
              <a:gd name="connsiteY2" fmla="*/ 117695 h 1611516"/>
              <a:gd name="connsiteX3" fmla="*/ 452673 w 1828800"/>
              <a:gd name="connsiteY3" fmla="*/ 1213164 h 1611516"/>
              <a:gd name="connsiteX4" fmla="*/ 54321 w 1828800"/>
              <a:gd name="connsiteY4" fmla="*/ 1240324 h 1611516"/>
              <a:gd name="connsiteX5" fmla="*/ 0 w 1828800"/>
              <a:gd name="connsiteY5" fmla="*/ 1294645 h 1611516"/>
              <a:gd name="connsiteX6" fmla="*/ 9053 w 1828800"/>
              <a:gd name="connsiteY6" fmla="*/ 1593410 h 1611516"/>
              <a:gd name="connsiteX7" fmla="*/ 325925 w 1828800"/>
              <a:gd name="connsiteY7" fmla="*/ 1539089 h 1611516"/>
              <a:gd name="connsiteX8" fmla="*/ 570368 w 1828800"/>
              <a:gd name="connsiteY8" fmla="*/ 1539089 h 1611516"/>
              <a:gd name="connsiteX9" fmla="*/ 778598 w 1828800"/>
              <a:gd name="connsiteY9" fmla="*/ 1548142 h 1611516"/>
              <a:gd name="connsiteX10" fmla="*/ 1620570 w 1828800"/>
              <a:gd name="connsiteY10" fmla="*/ 1611516 h 1611516"/>
              <a:gd name="connsiteX11" fmla="*/ 1792586 w 1828800"/>
              <a:gd name="connsiteY11" fmla="*/ 950614 h 1611516"/>
              <a:gd name="connsiteX12" fmla="*/ 1828800 w 1828800"/>
              <a:gd name="connsiteY12" fmla="*/ 706170 h 1611516"/>
              <a:gd name="connsiteX13" fmla="*/ 1819746 w 1828800"/>
              <a:gd name="connsiteY13" fmla="*/ 135802 h 1611516"/>
              <a:gd name="connsiteX14" fmla="*/ 1756372 w 1828800"/>
              <a:gd name="connsiteY14" fmla="*/ 0 h 161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00" h="1611516">
                <a:moveTo>
                  <a:pt x="1756372" y="0"/>
                </a:moveTo>
                <a:lnTo>
                  <a:pt x="452673" y="72427"/>
                </a:lnTo>
                <a:lnTo>
                  <a:pt x="398352" y="117695"/>
                </a:lnTo>
                <a:lnTo>
                  <a:pt x="452673" y="1213164"/>
                </a:lnTo>
                <a:lnTo>
                  <a:pt x="54321" y="1240324"/>
                </a:lnTo>
                <a:lnTo>
                  <a:pt x="0" y="1294645"/>
                </a:lnTo>
                <a:lnTo>
                  <a:pt x="9053" y="1593410"/>
                </a:lnTo>
                <a:lnTo>
                  <a:pt x="325925" y="1539089"/>
                </a:lnTo>
                <a:lnTo>
                  <a:pt x="570368" y="1539089"/>
                </a:lnTo>
                <a:lnTo>
                  <a:pt x="778598" y="1548142"/>
                </a:lnTo>
                <a:lnTo>
                  <a:pt x="1620570" y="1611516"/>
                </a:lnTo>
                <a:lnTo>
                  <a:pt x="1792586" y="950614"/>
                </a:lnTo>
                <a:lnTo>
                  <a:pt x="1828800" y="706170"/>
                </a:lnTo>
                <a:lnTo>
                  <a:pt x="1819746" y="135802"/>
                </a:lnTo>
                <a:lnTo>
                  <a:pt x="17563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03B9FD5-5A12-F8B8-5A4B-450BB3EF5553}"/>
              </a:ext>
            </a:extLst>
          </p:cNvPr>
          <p:cNvSpPr/>
          <p:nvPr/>
        </p:nvSpPr>
        <p:spPr>
          <a:xfrm>
            <a:off x="9841117" y="1004935"/>
            <a:ext cx="1692998" cy="2172831"/>
          </a:xfrm>
          <a:custGeom>
            <a:avLst/>
            <a:gdLst>
              <a:gd name="connsiteX0" fmla="*/ 0 w 1711105"/>
              <a:gd name="connsiteY0" fmla="*/ 226336 h 2172831"/>
              <a:gd name="connsiteX1" fmla="*/ 307818 w 1711105"/>
              <a:gd name="connsiteY1" fmla="*/ 1095469 h 2172831"/>
              <a:gd name="connsiteX2" fmla="*/ 325925 w 1711105"/>
              <a:gd name="connsiteY2" fmla="*/ 1122629 h 2172831"/>
              <a:gd name="connsiteX3" fmla="*/ 325925 w 1711105"/>
              <a:gd name="connsiteY3" fmla="*/ 1502875 h 2172831"/>
              <a:gd name="connsiteX4" fmla="*/ 380245 w 1711105"/>
              <a:gd name="connsiteY4" fmla="*/ 2136617 h 2172831"/>
              <a:gd name="connsiteX5" fmla="*/ 434566 w 1711105"/>
              <a:gd name="connsiteY5" fmla="*/ 2172831 h 2172831"/>
              <a:gd name="connsiteX6" fmla="*/ 1638677 w 1711105"/>
              <a:gd name="connsiteY6" fmla="*/ 2100404 h 2172831"/>
              <a:gd name="connsiteX7" fmla="*/ 1711105 w 1711105"/>
              <a:gd name="connsiteY7" fmla="*/ 2027976 h 2172831"/>
              <a:gd name="connsiteX8" fmla="*/ 1702051 w 1711105"/>
              <a:gd name="connsiteY8" fmla="*/ 1910281 h 2172831"/>
              <a:gd name="connsiteX9" fmla="*/ 1539089 w 1711105"/>
              <a:gd name="connsiteY9" fmla="*/ 1439501 h 2172831"/>
              <a:gd name="connsiteX10" fmla="*/ 1493822 w 1711105"/>
              <a:gd name="connsiteY10" fmla="*/ 1385180 h 2172831"/>
              <a:gd name="connsiteX11" fmla="*/ 1113576 w 1711105"/>
              <a:gd name="connsiteY11" fmla="*/ 787651 h 2172831"/>
              <a:gd name="connsiteX12" fmla="*/ 669956 w 1711105"/>
              <a:gd name="connsiteY12" fmla="*/ 45267 h 2172831"/>
              <a:gd name="connsiteX13" fmla="*/ 642796 w 1711105"/>
              <a:gd name="connsiteY13" fmla="*/ 0 h 2172831"/>
              <a:gd name="connsiteX14" fmla="*/ 0 w 1711105"/>
              <a:gd name="connsiteY14" fmla="*/ 226336 h 2172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1105" h="2172831">
                <a:moveTo>
                  <a:pt x="0" y="226336"/>
                </a:moveTo>
                <a:lnTo>
                  <a:pt x="307818" y="1095469"/>
                </a:lnTo>
                <a:lnTo>
                  <a:pt x="325925" y="1122629"/>
                </a:lnTo>
                <a:lnTo>
                  <a:pt x="325925" y="1502875"/>
                </a:lnTo>
                <a:lnTo>
                  <a:pt x="380245" y="2136617"/>
                </a:lnTo>
                <a:lnTo>
                  <a:pt x="434566" y="2172831"/>
                </a:lnTo>
                <a:lnTo>
                  <a:pt x="1638677" y="2100404"/>
                </a:lnTo>
                <a:lnTo>
                  <a:pt x="1711105" y="2027976"/>
                </a:lnTo>
                <a:lnTo>
                  <a:pt x="1702051" y="1910281"/>
                </a:lnTo>
                <a:lnTo>
                  <a:pt x="1539089" y="1439501"/>
                </a:lnTo>
                <a:lnTo>
                  <a:pt x="1493822" y="1385180"/>
                </a:lnTo>
                <a:lnTo>
                  <a:pt x="1113576" y="787651"/>
                </a:lnTo>
                <a:lnTo>
                  <a:pt x="669956" y="45267"/>
                </a:lnTo>
                <a:lnTo>
                  <a:pt x="642796" y="0"/>
                </a:lnTo>
                <a:lnTo>
                  <a:pt x="0" y="22633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6DBCCF-F3AF-DA47-3090-2E7DC9CA264B}"/>
              </a:ext>
            </a:extLst>
          </p:cNvPr>
          <p:cNvSpPr/>
          <p:nvPr/>
        </p:nvSpPr>
        <p:spPr>
          <a:xfrm>
            <a:off x="9623834" y="1258432"/>
            <a:ext cx="597528" cy="1910281"/>
          </a:xfrm>
          <a:custGeom>
            <a:avLst/>
            <a:gdLst>
              <a:gd name="connsiteX0" fmla="*/ 0 w 597528"/>
              <a:gd name="connsiteY0" fmla="*/ 72427 h 1910281"/>
              <a:gd name="connsiteX1" fmla="*/ 217283 w 597528"/>
              <a:gd name="connsiteY1" fmla="*/ 742384 h 1910281"/>
              <a:gd name="connsiteX2" fmla="*/ 262550 w 597528"/>
              <a:gd name="connsiteY2" fmla="*/ 1086416 h 1910281"/>
              <a:gd name="connsiteX3" fmla="*/ 271604 w 597528"/>
              <a:gd name="connsiteY3" fmla="*/ 1910281 h 1910281"/>
              <a:gd name="connsiteX4" fmla="*/ 597528 w 597528"/>
              <a:gd name="connsiteY4" fmla="*/ 1901227 h 1910281"/>
              <a:gd name="connsiteX5" fmla="*/ 534154 w 597528"/>
              <a:gd name="connsiteY5" fmla="*/ 1403287 h 1910281"/>
              <a:gd name="connsiteX6" fmla="*/ 534154 w 597528"/>
              <a:gd name="connsiteY6" fmla="*/ 1167897 h 1910281"/>
              <a:gd name="connsiteX7" fmla="*/ 506994 w 597528"/>
              <a:gd name="connsiteY7" fmla="*/ 887239 h 1910281"/>
              <a:gd name="connsiteX8" fmla="*/ 226336 w 597528"/>
              <a:gd name="connsiteY8" fmla="*/ 0 h 1910281"/>
              <a:gd name="connsiteX9" fmla="*/ 0 w 597528"/>
              <a:gd name="connsiteY9" fmla="*/ 72427 h 191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7528" h="1910281">
                <a:moveTo>
                  <a:pt x="0" y="72427"/>
                </a:moveTo>
                <a:lnTo>
                  <a:pt x="217283" y="742384"/>
                </a:lnTo>
                <a:lnTo>
                  <a:pt x="262550" y="1086416"/>
                </a:lnTo>
                <a:lnTo>
                  <a:pt x="271604" y="1910281"/>
                </a:lnTo>
                <a:lnTo>
                  <a:pt x="597528" y="1901227"/>
                </a:lnTo>
                <a:lnTo>
                  <a:pt x="534154" y="1403287"/>
                </a:lnTo>
                <a:lnTo>
                  <a:pt x="534154" y="1167897"/>
                </a:lnTo>
                <a:lnTo>
                  <a:pt x="506994" y="887239"/>
                </a:lnTo>
                <a:lnTo>
                  <a:pt x="226336" y="0"/>
                </a:lnTo>
                <a:lnTo>
                  <a:pt x="0" y="7242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CCB1B43-4D3B-2870-BDED-6C4C71BD5DA8}"/>
              </a:ext>
            </a:extLst>
          </p:cNvPr>
          <p:cNvSpPr/>
          <p:nvPr/>
        </p:nvSpPr>
        <p:spPr>
          <a:xfrm>
            <a:off x="9922599" y="3340729"/>
            <a:ext cx="362138" cy="950614"/>
          </a:xfrm>
          <a:custGeom>
            <a:avLst/>
            <a:gdLst>
              <a:gd name="connsiteX0" fmla="*/ 0 w 316871"/>
              <a:gd name="connsiteY0" fmla="*/ 27160 h 950614"/>
              <a:gd name="connsiteX1" fmla="*/ 72428 w 316871"/>
              <a:gd name="connsiteY1" fmla="*/ 950614 h 950614"/>
              <a:gd name="connsiteX2" fmla="*/ 316871 w 316871"/>
              <a:gd name="connsiteY2" fmla="*/ 950614 h 950614"/>
              <a:gd name="connsiteX3" fmla="*/ 271604 w 316871"/>
              <a:gd name="connsiteY3" fmla="*/ 0 h 950614"/>
              <a:gd name="connsiteX4" fmla="*/ 0 w 316871"/>
              <a:gd name="connsiteY4" fmla="*/ 27160 h 95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871" h="950614">
                <a:moveTo>
                  <a:pt x="0" y="27160"/>
                </a:moveTo>
                <a:lnTo>
                  <a:pt x="72428" y="950614"/>
                </a:lnTo>
                <a:lnTo>
                  <a:pt x="316871" y="950614"/>
                </a:lnTo>
                <a:lnTo>
                  <a:pt x="271604" y="0"/>
                </a:lnTo>
                <a:lnTo>
                  <a:pt x="0" y="2716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6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E97B5-B564-F1D7-40FC-00A82D1D2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B0A99-2780-2BA6-D590-1B600F16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24" y="292100"/>
            <a:ext cx="10515600" cy="1325563"/>
          </a:xfrm>
        </p:spPr>
        <p:txBody>
          <a:bodyPr/>
          <a:lstStyle/>
          <a:p>
            <a:r>
              <a:rPr lang="en-US" dirty="0"/>
              <a:t>Georgetown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FC8629D-A963-7E7F-08D3-951E04EA9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02" y="1927954"/>
            <a:ext cx="5521569" cy="4123166"/>
          </a:xfrm>
        </p:spPr>
        <p:txBody>
          <a:bodyPr>
            <a:normAutofit/>
          </a:bodyPr>
          <a:lstStyle/>
          <a:p>
            <a:pPr lvl="1">
              <a:lnSpc>
                <a:spcPct val="160000"/>
              </a:lnSpc>
            </a:pPr>
            <a:r>
              <a:rPr lang="en-US" sz="2200" dirty="0"/>
              <a:t>245,00 SF Retail</a:t>
            </a:r>
          </a:p>
          <a:p>
            <a:pPr lvl="2">
              <a:lnSpc>
                <a:spcPct val="160000"/>
              </a:lnSpc>
            </a:pPr>
            <a:r>
              <a:rPr lang="en-US" sz="1800" dirty="0"/>
              <a:t>0% Vacancy</a:t>
            </a:r>
          </a:p>
          <a:p>
            <a:pPr lvl="1">
              <a:lnSpc>
                <a:spcPct val="160000"/>
              </a:lnSpc>
            </a:pPr>
            <a:r>
              <a:rPr lang="en-US" sz="2200" dirty="0"/>
              <a:t>730,000 SF Office</a:t>
            </a:r>
          </a:p>
          <a:p>
            <a:pPr lvl="2">
              <a:lnSpc>
                <a:spcPct val="160000"/>
              </a:lnSpc>
            </a:pPr>
            <a:r>
              <a:rPr lang="en-US" sz="1800" dirty="0"/>
              <a:t>8.8% Vacancy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5858D-0743-14F4-58AB-230F1F595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283" y="372314"/>
            <a:ext cx="7353717" cy="561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56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B4C68-5204-EA13-05FC-98F0DB0F3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E6C74-14FA-238C-57F4-A7561094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24" y="292100"/>
            <a:ext cx="10515600" cy="1325563"/>
          </a:xfrm>
        </p:spPr>
        <p:txBody>
          <a:bodyPr/>
          <a:lstStyle/>
          <a:p>
            <a:r>
              <a:rPr lang="en-US" dirty="0"/>
              <a:t>Georgetown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E168705-6205-7E38-D382-05D146B9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02" y="1927954"/>
            <a:ext cx="5521569" cy="4123166"/>
          </a:xfrm>
        </p:spPr>
        <p:txBody>
          <a:bodyPr>
            <a:normAutofit/>
          </a:bodyPr>
          <a:lstStyle/>
          <a:p>
            <a:pPr lvl="1">
              <a:lnSpc>
                <a:spcPct val="160000"/>
              </a:lnSpc>
            </a:pPr>
            <a:r>
              <a:rPr lang="en-US" sz="2200" dirty="0"/>
              <a:t>Project Renaissance</a:t>
            </a:r>
            <a:endParaRPr lang="en-US" sz="2200" b="1" dirty="0"/>
          </a:p>
          <a:p>
            <a:pPr lvl="1">
              <a:lnSpc>
                <a:spcPct val="160000"/>
              </a:lnSpc>
            </a:pPr>
            <a:r>
              <a:rPr lang="en-US" sz="2200" dirty="0"/>
              <a:t>Townhomes</a:t>
            </a:r>
          </a:p>
          <a:p>
            <a:pPr lvl="1">
              <a:lnSpc>
                <a:spcPct val="160000"/>
              </a:lnSpc>
            </a:pPr>
            <a:r>
              <a:rPr lang="en-US" sz="2200" dirty="0"/>
              <a:t>URA Property </a:t>
            </a:r>
          </a:p>
          <a:p>
            <a:pPr lvl="1">
              <a:lnSpc>
                <a:spcPct val="160000"/>
              </a:lnSpc>
            </a:pPr>
            <a:r>
              <a:rPr lang="en-US" sz="2200" dirty="0"/>
              <a:t>Georgetown Gateway Project</a:t>
            </a:r>
          </a:p>
          <a:p>
            <a:pPr lvl="1">
              <a:lnSpc>
                <a:spcPct val="160000"/>
              </a:lnSpc>
            </a:pPr>
            <a:r>
              <a:rPr lang="en-US" sz="2200" dirty="0"/>
              <a:t>School Property </a:t>
            </a:r>
          </a:p>
          <a:p>
            <a:pPr lvl="1">
              <a:lnSpc>
                <a:spcPct val="160000"/>
              </a:lnSpc>
            </a:pPr>
            <a:r>
              <a:rPr lang="en-US" sz="2200" dirty="0"/>
              <a:t>Dunwoody Park Office 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D5D92B-90D5-09A3-1111-47649840B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283" y="372314"/>
            <a:ext cx="7353717" cy="561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67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CED8F-748B-3E51-FD44-A61088B5C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BE675-C40B-AB84-DB18-172E683D4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24" y="292100"/>
            <a:ext cx="10515600" cy="1325563"/>
          </a:xfrm>
        </p:spPr>
        <p:txBody>
          <a:bodyPr/>
          <a:lstStyle/>
          <a:p>
            <a:r>
              <a:rPr lang="en-US" dirty="0"/>
              <a:t>Jett Ferry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F5596EB-00A7-A166-16D8-18069A01B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02" y="1927954"/>
            <a:ext cx="5521569" cy="4123166"/>
          </a:xfrm>
        </p:spPr>
        <p:txBody>
          <a:bodyPr>
            <a:normAutofit/>
          </a:bodyPr>
          <a:lstStyle/>
          <a:p>
            <a:pPr lvl="1">
              <a:lnSpc>
                <a:spcPct val="160000"/>
              </a:lnSpc>
            </a:pPr>
            <a:r>
              <a:rPr lang="en-US" sz="2200" dirty="0"/>
              <a:t>141,000 SF Retail</a:t>
            </a:r>
          </a:p>
          <a:p>
            <a:pPr lvl="2">
              <a:lnSpc>
                <a:spcPct val="160000"/>
              </a:lnSpc>
            </a:pPr>
            <a:r>
              <a:rPr lang="en-US" sz="1800" dirty="0"/>
              <a:t>26% Vacancy</a:t>
            </a:r>
          </a:p>
          <a:p>
            <a:pPr lvl="1">
              <a:lnSpc>
                <a:spcPct val="160000"/>
              </a:lnSpc>
            </a:pPr>
            <a:r>
              <a:rPr lang="en-US" sz="2200" dirty="0"/>
              <a:t>72,000 SF Office</a:t>
            </a:r>
          </a:p>
          <a:p>
            <a:pPr lvl="2">
              <a:lnSpc>
                <a:spcPct val="160000"/>
              </a:lnSpc>
            </a:pPr>
            <a:r>
              <a:rPr lang="en-US" sz="1800" dirty="0"/>
              <a:t>3.9% Vacancy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0A9B2-764C-5C5F-94C0-20AF1BE74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298" y="277837"/>
            <a:ext cx="7230701" cy="568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84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323A9-19B1-6871-B464-6F474DE66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588CB-BDA5-73A6-D263-C48DF174B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24" y="292100"/>
            <a:ext cx="10515600" cy="1325563"/>
          </a:xfrm>
        </p:spPr>
        <p:txBody>
          <a:bodyPr/>
          <a:lstStyle/>
          <a:p>
            <a:r>
              <a:rPr lang="en-US" dirty="0"/>
              <a:t>Winters Chapel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0230F64-8B4D-37A2-E178-DF4E97CDF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02" y="1927954"/>
            <a:ext cx="5521569" cy="4123166"/>
          </a:xfrm>
        </p:spPr>
        <p:txBody>
          <a:bodyPr>
            <a:normAutofit/>
          </a:bodyPr>
          <a:lstStyle/>
          <a:p>
            <a:pPr lvl="1">
              <a:lnSpc>
                <a:spcPct val="160000"/>
              </a:lnSpc>
            </a:pPr>
            <a:r>
              <a:rPr lang="en-US" sz="2200" dirty="0"/>
              <a:t>32,000 SF Office &amp; Retail</a:t>
            </a:r>
          </a:p>
          <a:p>
            <a:pPr lvl="2">
              <a:lnSpc>
                <a:spcPct val="160000"/>
              </a:lnSpc>
            </a:pPr>
            <a:r>
              <a:rPr lang="en-US" sz="1800" dirty="0"/>
              <a:t>0% Vacancy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F1A73E-9D6B-23D2-AAB6-B60FB5F3F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275" y="69146"/>
            <a:ext cx="6943725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84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B4C9-C9A5-1CE3-189F-B91E9D924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Place-Transformation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97E8A-D1F2-7ADC-936F-57CA3F1F9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Place-Development</a:t>
            </a:r>
          </a:p>
          <a:p>
            <a:r>
              <a:rPr lang="en-US" dirty="0"/>
              <a:t>Place-Making</a:t>
            </a:r>
          </a:p>
          <a:p>
            <a:r>
              <a:rPr lang="en-US" dirty="0"/>
              <a:t>Place-Marketing</a:t>
            </a:r>
          </a:p>
          <a:p>
            <a:r>
              <a:rPr lang="en-US" dirty="0"/>
              <a:t>Place-Management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F89032-219F-BD6A-1851-695F6F2D3A3A}"/>
              </a:ext>
            </a:extLst>
          </p:cNvPr>
          <p:cNvSpPr/>
          <p:nvPr/>
        </p:nvSpPr>
        <p:spPr>
          <a:xfrm>
            <a:off x="927463" y="4471639"/>
            <a:ext cx="10337074" cy="1217923"/>
          </a:xfrm>
          <a:prstGeom prst="roundRect">
            <a:avLst/>
          </a:prstGeom>
          <a:solidFill>
            <a:srgbClr val="08188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Proactive collaboration between Public and Private interests is critical to creating quality of life amenities that will ensure our long-term competitiveness in recruiting investment from Residents, Visitors, and Businesses.</a:t>
            </a:r>
          </a:p>
        </p:txBody>
      </p:sp>
    </p:spTree>
    <p:extLst>
      <p:ext uri="{BB962C8B-B14F-4D97-AF65-F5344CB8AC3E}">
        <p14:creationId xmlns:p14="http://schemas.microsoft.com/office/powerpoint/2010/main" val="121119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D93FC-CB5D-81FB-2477-387C568BC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31FDB-F34B-5428-5D3C-CB6EA8167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08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B2BF9-52B7-4C19-91E2-EA3D6FEE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24" y="292100"/>
            <a:ext cx="10515600" cy="1325563"/>
          </a:xfrm>
        </p:spPr>
        <p:txBody>
          <a:bodyPr/>
          <a:lstStyle/>
          <a:p>
            <a:r>
              <a:rPr lang="en-US" dirty="0"/>
              <a:t>EDGE CITY 2.0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3777AF-03CC-6A64-0F56-F0A45286F4B2}"/>
              </a:ext>
            </a:extLst>
          </p:cNvPr>
          <p:cNvSpPr/>
          <p:nvPr/>
        </p:nvSpPr>
        <p:spPr>
          <a:xfrm>
            <a:off x="2149311" y="5062194"/>
            <a:ext cx="4232635" cy="744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C6CDBB77-E064-7352-BA28-E8845B303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06" y="1454432"/>
            <a:ext cx="6282140" cy="4747191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150000"/>
              </a:lnSpc>
            </a:pPr>
            <a:r>
              <a:rPr lang="en-US" dirty="0"/>
              <a:t>Higher intensity </a:t>
            </a:r>
            <a:r>
              <a:rPr lang="en-US" b="1" dirty="0"/>
              <a:t>development focused near the Dunwoody MARTA station</a:t>
            </a:r>
            <a:r>
              <a:rPr lang="en-US" dirty="0"/>
              <a:t> with lower intensity development in the northern and eastern portions of the study area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Central, programmed greenspaces </a:t>
            </a:r>
            <a:r>
              <a:rPr lang="en-US" dirty="0"/>
              <a:t>in walking distance to MARTA and higher density development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Pockets of greenspace </a:t>
            </a:r>
            <a:r>
              <a:rPr lang="en-US" dirty="0"/>
              <a:t>in surrounding neighborhoods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Provides elevated </a:t>
            </a:r>
            <a:r>
              <a:rPr lang="en-US" b="1" dirty="0"/>
              <a:t>quality of life</a:t>
            </a:r>
            <a:r>
              <a:rPr lang="en-US" dirty="0"/>
              <a:t>, promoting health, wellness, and overall connectivity</a:t>
            </a:r>
          </a:p>
          <a:p>
            <a:pPr lvl="1">
              <a:lnSpc>
                <a:spcPct val="150000"/>
              </a:lnSpc>
            </a:pPr>
            <a:endParaRPr lang="en-US" b="1" dirty="0"/>
          </a:p>
          <a:p>
            <a:pPr lvl="1"/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6FBB5BB-ACF9-C59A-C745-3E6283FACB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" r="6081"/>
          <a:stretch/>
        </p:blipFill>
        <p:spPr>
          <a:xfrm>
            <a:off x="6556228" y="79810"/>
            <a:ext cx="5535966" cy="612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39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C9508-7590-26EC-38C6-693EC4D7B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Big Ideas from Edge City</a:t>
            </a:r>
          </a:p>
        </p:txBody>
      </p:sp>
    </p:spTree>
    <p:extLst>
      <p:ext uri="{BB962C8B-B14F-4D97-AF65-F5344CB8AC3E}">
        <p14:creationId xmlns:p14="http://schemas.microsoft.com/office/powerpoint/2010/main" val="1456797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18658333-43BC-B38E-ED74-4B7C705DB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21" y="643467"/>
            <a:ext cx="3704758" cy="5571066"/>
          </a:xfrm>
          <a:prstGeom prst="rect">
            <a:avLst/>
          </a:prstGeom>
        </p:spPr>
      </p:pic>
      <p:pic>
        <p:nvPicPr>
          <p:cNvPr id="3" name="Picture 2" descr="A group of people walking on a sidewalk in a city&#10;&#10;Description automatically generated with low confidence">
            <a:extLst>
              <a:ext uri="{FF2B5EF4-FFF2-40B4-BE49-F238E27FC236}">
                <a16:creationId xmlns:a16="http://schemas.microsoft.com/office/drawing/2014/main" id="{154AE877-FFFD-E424-79D0-B6F574ADC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151" y="643467"/>
            <a:ext cx="402509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6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EC3E0-B812-C943-1C15-766FD8F0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463" y="643467"/>
            <a:ext cx="3913673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980046-ECE7-A42D-7745-F67EF439F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476" y="643467"/>
            <a:ext cx="415044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7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B2BF9-52B7-4C19-91E2-EA3D6FEE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24" y="292100"/>
            <a:ext cx="10515600" cy="1325563"/>
          </a:xfrm>
        </p:spPr>
        <p:txBody>
          <a:bodyPr/>
          <a:lstStyle/>
          <a:p>
            <a:r>
              <a:rPr lang="en-US" dirty="0"/>
              <a:t>Competitive Review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C6CDBB77-E064-7352-BA28-E8845B303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02" y="1927954"/>
            <a:ext cx="5521569" cy="4123166"/>
          </a:xfrm>
        </p:spPr>
        <p:txBody>
          <a:bodyPr>
            <a:normAutofit fontScale="92500"/>
          </a:bodyPr>
          <a:lstStyle/>
          <a:p>
            <a:pPr lvl="1">
              <a:lnSpc>
                <a:spcPct val="160000"/>
              </a:lnSpc>
            </a:pPr>
            <a:r>
              <a:rPr lang="en-US" sz="2200" dirty="0"/>
              <a:t>Highest Education Attainment &amp; Largest Daytime Population</a:t>
            </a:r>
            <a:endParaRPr lang="en-US" sz="2200" b="1" dirty="0"/>
          </a:p>
          <a:p>
            <a:pPr lvl="1">
              <a:lnSpc>
                <a:spcPct val="160000"/>
              </a:lnSpc>
            </a:pPr>
            <a:r>
              <a:rPr lang="en-US" sz="2200" dirty="0"/>
              <a:t>Second Highest Median Home Value &amp; Second Highest Per Capita Consumer Spending behind Buckhead</a:t>
            </a:r>
          </a:p>
          <a:p>
            <a:pPr lvl="1">
              <a:lnSpc>
                <a:spcPct val="160000"/>
              </a:lnSpc>
            </a:pPr>
            <a:r>
              <a:rPr lang="en-US" sz="2200" dirty="0"/>
              <a:t>Third Highest Average Household Income &amp; Third Highest Number of Residential Units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551" y="467832"/>
            <a:ext cx="6519083" cy="5462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C47CBB-C02B-7865-F097-B61DFC4CA936}"/>
              </a:ext>
            </a:extLst>
          </p:cNvPr>
          <p:cNvSpPr txBox="1"/>
          <p:nvPr/>
        </p:nvSpPr>
        <p:spPr>
          <a:xfrm>
            <a:off x="479394" y="1248331"/>
            <a:ext cx="262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 Mile Radius)</a:t>
            </a:r>
          </a:p>
        </p:txBody>
      </p:sp>
    </p:spTree>
    <p:extLst>
      <p:ext uri="{BB962C8B-B14F-4D97-AF65-F5344CB8AC3E}">
        <p14:creationId xmlns:p14="http://schemas.microsoft.com/office/powerpoint/2010/main" val="39663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13DBF-1682-C0FB-05D6-52B607995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E1D1C-0539-BBAC-CBA0-2B573B5A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24" y="292100"/>
            <a:ext cx="10515600" cy="1325563"/>
          </a:xfrm>
        </p:spPr>
        <p:txBody>
          <a:bodyPr/>
          <a:lstStyle/>
          <a:p>
            <a:r>
              <a:rPr lang="en-US" dirty="0"/>
              <a:t>3 Mile Radius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10174EE-FFEF-9843-90F5-3B40794B1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02" y="1927954"/>
            <a:ext cx="5848399" cy="4123166"/>
          </a:xfrm>
        </p:spPr>
        <p:txBody>
          <a:bodyPr>
            <a:normAutofit/>
          </a:bodyPr>
          <a:lstStyle/>
          <a:p>
            <a:pPr lvl="1">
              <a:lnSpc>
                <a:spcPct val="160000"/>
              </a:lnSpc>
            </a:pPr>
            <a:r>
              <a:rPr lang="en-US" sz="2200" dirty="0"/>
              <a:t>120,000 Population </a:t>
            </a:r>
            <a:endParaRPr lang="en-US" sz="2200" b="1" dirty="0"/>
          </a:p>
          <a:p>
            <a:pPr lvl="1">
              <a:lnSpc>
                <a:spcPct val="160000"/>
              </a:lnSpc>
            </a:pPr>
            <a:r>
              <a:rPr lang="en-US" sz="2200" dirty="0"/>
              <a:t>118,000 Jobs </a:t>
            </a:r>
          </a:p>
          <a:p>
            <a:pPr lvl="1">
              <a:lnSpc>
                <a:spcPct val="160000"/>
              </a:lnSpc>
            </a:pPr>
            <a:r>
              <a:rPr lang="en-US" sz="2200" dirty="0"/>
              <a:t>Hotel Room Nights: 1.4 million </a:t>
            </a:r>
          </a:p>
          <a:p>
            <a:pPr lvl="1">
              <a:lnSpc>
                <a:spcPct val="160000"/>
              </a:lnSpc>
            </a:pP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5E09ED-095C-31EC-39EE-213A96BD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113" y="292100"/>
            <a:ext cx="6143887" cy="56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8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E0FF12-15BD-7746-5632-265F92B6F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620" y="0"/>
            <a:ext cx="8572759" cy="613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unwood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81889"/>
      </a:accent1>
      <a:accent2>
        <a:srgbClr val="3D863C"/>
      </a:accent2>
      <a:accent3>
        <a:srgbClr val="70AD45"/>
      </a:accent3>
      <a:accent4>
        <a:srgbClr val="57ACCE"/>
      </a:accent4>
      <a:accent5>
        <a:srgbClr val="4CBD91"/>
      </a:accent5>
      <a:accent6>
        <a:srgbClr val="FF9900"/>
      </a:accent6>
      <a:hlink>
        <a:srgbClr val="0563C1"/>
      </a:hlink>
      <a:folHlink>
        <a:srgbClr val="954F72"/>
      </a:folHlink>
    </a:clrScheme>
    <a:fontScheme name="Dunwoody">
      <a:majorFont>
        <a:latin typeface="HelveticaNeueLT Std Me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4675</TotalTime>
  <Words>712</Words>
  <Application>Microsoft Office PowerPoint</Application>
  <PresentationFormat>Widescreen</PresentationFormat>
  <Paragraphs>157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Bahnschrift</vt:lpstr>
      <vt:lpstr>Bahnschrift SemiCondensed</vt:lpstr>
      <vt:lpstr>Calibri</vt:lpstr>
      <vt:lpstr>HelveticaNeueLT Std Med</vt:lpstr>
      <vt:lpstr>Lato Heavy</vt:lpstr>
      <vt:lpstr>Wingdings</vt:lpstr>
      <vt:lpstr>Office Theme</vt:lpstr>
      <vt:lpstr>Commercial Real Estate Review  </vt:lpstr>
      <vt:lpstr>How do we position Dunwoody’s Economy to Thrive?</vt:lpstr>
      <vt:lpstr>EDGE CITY 2.0</vt:lpstr>
      <vt:lpstr>Four Big Ideas from Edge City</vt:lpstr>
      <vt:lpstr>PowerPoint Presentation</vt:lpstr>
      <vt:lpstr>PowerPoint Presentation</vt:lpstr>
      <vt:lpstr>Competitive Review</vt:lpstr>
      <vt:lpstr>3 Mile Radius</vt:lpstr>
      <vt:lpstr>PowerPoint Presentation</vt:lpstr>
      <vt:lpstr>PowerPoint Presentation</vt:lpstr>
      <vt:lpstr>PowerPoint Presentation</vt:lpstr>
      <vt:lpstr>Market Trends  RETAIL </vt:lpstr>
      <vt:lpstr>Retail is Changing</vt:lpstr>
      <vt:lpstr>Market Trends  HOTELS </vt:lpstr>
      <vt:lpstr>Market Trends  APARTMENTS </vt:lpstr>
      <vt:lpstr>Market Trends  OFFICE </vt:lpstr>
      <vt:lpstr>Vacancies</vt:lpstr>
      <vt:lpstr>Recruitment</vt:lpstr>
      <vt:lpstr>Outlook</vt:lpstr>
      <vt:lpstr>PowerPoint Presentation</vt:lpstr>
      <vt:lpstr>Dunwoody Village</vt:lpstr>
      <vt:lpstr>Dunwoody Village</vt:lpstr>
      <vt:lpstr>Dunwoody Village </vt:lpstr>
      <vt:lpstr>Georgetown</vt:lpstr>
      <vt:lpstr>Georgetown</vt:lpstr>
      <vt:lpstr>Jett Ferry</vt:lpstr>
      <vt:lpstr>Winters Chapel</vt:lpstr>
      <vt:lpstr>Place-Transformation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EDGE CITY 2.0</dc:title>
  <dc:creator>Corona, Jonathan</dc:creator>
  <cp:lastModifiedBy>Michael Starling</cp:lastModifiedBy>
  <cp:revision>71</cp:revision>
  <cp:lastPrinted>2023-03-15T17:47:13Z</cp:lastPrinted>
  <dcterms:created xsi:type="dcterms:W3CDTF">2022-02-24T14:43:54Z</dcterms:created>
  <dcterms:modified xsi:type="dcterms:W3CDTF">2024-03-08T12:58:57Z</dcterms:modified>
</cp:coreProperties>
</file>