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72" r:id="rId5"/>
    <p:sldId id="282" r:id="rId6"/>
    <p:sldId id="286" r:id="rId7"/>
    <p:sldId id="279" r:id="rId8"/>
    <p:sldId id="289" r:id="rId9"/>
    <p:sldId id="309" r:id="rId10"/>
    <p:sldId id="288" r:id="rId11"/>
    <p:sldId id="308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8F3F0"/>
    <a:srgbClr val="D7D1CF"/>
    <a:srgbClr val="D1D8B7"/>
    <a:srgbClr val="A09D79"/>
    <a:srgbClr val="AD5C4D"/>
    <a:srgbClr val="543E35"/>
    <a:srgbClr val="637700"/>
    <a:srgbClr val="FFF4ED"/>
    <a:srgbClr val="5E6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84EC08-E288-4DCF-9FA3-4E2189270B67}" v="667" dt="2024-03-08T17:15:16.531"/>
  </p1510:revLst>
</p1510:revInfo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Waldron" userId="0259e340-c896-499e-b119-56d387a1bd90" providerId="ADAL" clId="{5F84EC08-E288-4DCF-9FA3-4E2189270B67}"/>
    <pc:docChg chg="undo redo custSel addSld delSld modSld sldOrd modNotesMaster modHandout">
      <pc:chgData name="Rachel Waldron" userId="0259e340-c896-499e-b119-56d387a1bd90" providerId="ADAL" clId="{5F84EC08-E288-4DCF-9FA3-4E2189270B67}" dt="2024-03-08T17:15:53.288" v="2984" actId="1076"/>
      <pc:docMkLst>
        <pc:docMk/>
      </pc:docMkLst>
      <pc:sldChg chg="addSp delSp modSp mod setBg modClrScheme chgLayout">
        <pc:chgData name="Rachel Waldron" userId="0259e340-c896-499e-b119-56d387a1bd90" providerId="ADAL" clId="{5F84EC08-E288-4DCF-9FA3-4E2189270B67}" dt="2024-03-07T21:15:42.284" v="2176" actId="2711"/>
        <pc:sldMkLst>
          <pc:docMk/>
          <pc:sldMk cId="417536504" sldId="272"/>
        </pc:sldMkLst>
        <pc:spChg chg="mod ord">
          <ac:chgData name="Rachel Waldron" userId="0259e340-c896-499e-b119-56d387a1bd90" providerId="ADAL" clId="{5F84EC08-E288-4DCF-9FA3-4E2189270B67}" dt="2024-03-07T21:15:36.509" v="2175" actId="12788"/>
          <ac:spMkLst>
            <pc:docMk/>
            <pc:sldMk cId="417536504" sldId="272"/>
            <ac:spMk id="2" creationId="{43B8BB83-CA62-C813-5584-9F9C32557A2B}"/>
          </ac:spMkLst>
        </pc:spChg>
        <pc:spChg chg="mod">
          <ac:chgData name="Rachel Waldron" userId="0259e340-c896-499e-b119-56d387a1bd90" providerId="ADAL" clId="{5F84EC08-E288-4DCF-9FA3-4E2189270B67}" dt="2024-03-07T21:15:42.284" v="2176" actId="2711"/>
          <ac:spMkLst>
            <pc:docMk/>
            <pc:sldMk cId="417536504" sldId="272"/>
            <ac:spMk id="3" creationId="{CA0D2251-7AFE-1B36-778C-D116EDBB7FDE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8" creationId="{CCE75AC2-5016-B0F6-3D11-C26F92CF28D3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10" creationId="{F2D03CC2-84B8-E373-4E0F-8DF97A520F0A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12" creationId="{461F097D-EB1A-D3F2-EDF2-ABF51149FEFF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14" creationId="{57B1646E-65AC-CBC7-A4CB-941FAD92AF45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16" creationId="{9B94F339-CD2E-F03E-8810-9ABD23E15B4C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18" creationId="{E144E14B-533C-3442-174F-08570D8FADCA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20" creationId="{EC65892B-6EC8-F70E-9123-A16208795DCA}"/>
          </ac:spMkLst>
        </pc:spChg>
        <pc:spChg chg="add del mod">
          <ac:chgData name="Rachel Waldron" userId="0259e340-c896-499e-b119-56d387a1bd90" providerId="ADAL" clId="{5F84EC08-E288-4DCF-9FA3-4E2189270B67}" dt="2024-03-06T18:11:05.427" v="37" actId="26606"/>
          <ac:spMkLst>
            <pc:docMk/>
            <pc:sldMk cId="417536504" sldId="272"/>
            <ac:spMk id="22" creationId="{11971AEF-673E-1615-F2BE-CC43A6ECD3EE}"/>
          </ac:spMkLst>
        </pc:spChg>
      </pc:sldChg>
      <pc:sldChg chg="modSp del">
        <pc:chgData name="Rachel Waldron" userId="0259e340-c896-499e-b119-56d387a1bd90" providerId="ADAL" clId="{5F84EC08-E288-4DCF-9FA3-4E2189270B67}" dt="2024-03-06T19:54:47.034" v="658" actId="47"/>
        <pc:sldMkLst>
          <pc:docMk/>
          <pc:sldMk cId="520000563" sldId="278"/>
        </pc:sldMkLst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520000563" sldId="278"/>
            <ac:spMk id="3" creationId="{61377AF6-2477-81EC-D1BC-43FD72DF18F6}"/>
          </ac:spMkLst>
        </pc:spChg>
      </pc:sldChg>
      <pc:sldChg chg="addSp delSp modSp mod">
        <pc:chgData name="Rachel Waldron" userId="0259e340-c896-499e-b119-56d387a1bd90" providerId="ADAL" clId="{5F84EC08-E288-4DCF-9FA3-4E2189270B67}" dt="2024-03-07T22:01:46.917" v="2900" actId="1037"/>
        <pc:sldMkLst>
          <pc:docMk/>
          <pc:sldMk cId="2288844608" sldId="279"/>
        </pc:sldMkLst>
        <pc:spChg chg="add mod">
          <ac:chgData name="Rachel Waldron" userId="0259e340-c896-499e-b119-56d387a1bd90" providerId="ADAL" clId="{5F84EC08-E288-4DCF-9FA3-4E2189270B67}" dt="2024-03-07T22:01:46.917" v="2900" actId="1037"/>
          <ac:spMkLst>
            <pc:docMk/>
            <pc:sldMk cId="2288844608" sldId="279"/>
            <ac:spMk id="3" creationId="{7D510879-532E-F9F1-A2AA-ACD1FAFCA0A1}"/>
          </ac:spMkLst>
        </pc:spChg>
        <pc:spChg chg="mod">
          <ac:chgData name="Rachel Waldron" userId="0259e340-c896-499e-b119-56d387a1bd90" providerId="ADAL" clId="{5F84EC08-E288-4DCF-9FA3-4E2189270B67}" dt="2024-03-07T21:12:03.254" v="2027" actId="2711"/>
          <ac:spMkLst>
            <pc:docMk/>
            <pc:sldMk cId="2288844608" sldId="279"/>
            <ac:spMk id="4" creationId="{4FE1CD97-DBE8-D5D8-81DA-D93EBD017BAE}"/>
          </ac:spMkLst>
        </pc:spChg>
        <pc:spChg chg="del mod">
          <ac:chgData name="Rachel Waldron" userId="0259e340-c896-499e-b119-56d387a1bd90" providerId="ADAL" clId="{5F84EC08-E288-4DCF-9FA3-4E2189270B67}" dt="2024-03-06T20:15:54.844" v="1157" actId="478"/>
          <ac:spMkLst>
            <pc:docMk/>
            <pc:sldMk cId="2288844608" sldId="279"/>
            <ac:spMk id="5" creationId="{B94B4972-7EF7-4117-2486-CCA2E2A93B25}"/>
          </ac:spMkLst>
        </pc:spChg>
        <pc:spChg chg="add mod">
          <ac:chgData name="Rachel Waldron" userId="0259e340-c896-499e-b119-56d387a1bd90" providerId="ADAL" clId="{5F84EC08-E288-4DCF-9FA3-4E2189270B67}" dt="2024-03-07T21:16:27.266" v="2180"/>
          <ac:spMkLst>
            <pc:docMk/>
            <pc:sldMk cId="2288844608" sldId="279"/>
            <ac:spMk id="5" creationId="{D46004B7-CC19-FAB1-8270-1084B0664223}"/>
          </ac:spMkLst>
        </pc:spChg>
        <pc:spChg chg="del mod">
          <ac:chgData name="Rachel Waldron" userId="0259e340-c896-499e-b119-56d387a1bd90" providerId="ADAL" clId="{5F84EC08-E288-4DCF-9FA3-4E2189270B67}" dt="2024-03-06T19:57:48.250" v="769" actId="478"/>
          <ac:spMkLst>
            <pc:docMk/>
            <pc:sldMk cId="2288844608" sldId="279"/>
            <ac:spMk id="6" creationId="{037B8A04-E6BE-5D43-3B09-9ADB9FA187D0}"/>
          </ac:spMkLst>
        </pc:spChg>
        <pc:spChg chg="add mod">
          <ac:chgData name="Rachel Waldron" userId="0259e340-c896-499e-b119-56d387a1bd90" providerId="ADAL" clId="{5F84EC08-E288-4DCF-9FA3-4E2189270B67}" dt="2024-03-07T22:01:46.917" v="2900" actId="1037"/>
          <ac:spMkLst>
            <pc:docMk/>
            <pc:sldMk cId="2288844608" sldId="279"/>
            <ac:spMk id="6" creationId="{AF2A6F5B-D34D-EAD1-AFE4-FD3F3C8265BF}"/>
          </ac:spMkLst>
        </pc:spChg>
        <pc:picChg chg="add mod">
          <ac:chgData name="Rachel Waldron" userId="0259e340-c896-499e-b119-56d387a1bd90" providerId="ADAL" clId="{5F84EC08-E288-4DCF-9FA3-4E2189270B67}" dt="2024-03-07T22:01:36.720" v="2879" actId="14100"/>
          <ac:picMkLst>
            <pc:docMk/>
            <pc:sldMk cId="2288844608" sldId="279"/>
            <ac:picMk id="2" creationId="{714D3AD3-C6D3-0E4C-BCD1-679866BB0B25}"/>
          </ac:picMkLst>
        </pc:picChg>
      </pc:sldChg>
      <pc:sldChg chg="addSp delSp modSp mod modClrScheme chgLayout">
        <pc:chgData name="Rachel Waldron" userId="0259e340-c896-499e-b119-56d387a1bd90" providerId="ADAL" clId="{5F84EC08-E288-4DCF-9FA3-4E2189270B67}" dt="2024-03-07T21:16:10.604" v="2179" actId="166"/>
        <pc:sldMkLst>
          <pc:docMk/>
          <pc:sldMk cId="2785396529" sldId="282"/>
        </pc:sldMkLst>
        <pc:spChg chg="add del mod ord">
          <ac:chgData name="Rachel Waldron" userId="0259e340-c896-499e-b119-56d387a1bd90" providerId="ADAL" clId="{5F84EC08-E288-4DCF-9FA3-4E2189270B67}" dt="2024-03-07T21:09:31.334" v="1897" actId="700"/>
          <ac:spMkLst>
            <pc:docMk/>
            <pc:sldMk cId="2785396529" sldId="282"/>
            <ac:spMk id="3" creationId="{BB62957A-F4E0-6F84-9100-F75F748987DA}"/>
          </ac:spMkLst>
        </pc:spChg>
        <pc:spChg chg="add del mod">
          <ac:chgData name="Rachel Waldron" userId="0259e340-c896-499e-b119-56d387a1bd90" providerId="ADAL" clId="{5F84EC08-E288-4DCF-9FA3-4E2189270B67}" dt="2024-03-06T18:16:09.818" v="100" actId="478"/>
          <ac:spMkLst>
            <pc:docMk/>
            <pc:sldMk cId="2785396529" sldId="282"/>
            <ac:spMk id="4" creationId="{0D48522C-E144-BF65-7F69-A7BD5B4C1ABC}"/>
          </ac:spMkLst>
        </pc:spChg>
        <pc:spChg chg="add del mod">
          <ac:chgData name="Rachel Waldron" userId="0259e340-c896-499e-b119-56d387a1bd90" providerId="ADAL" clId="{5F84EC08-E288-4DCF-9FA3-4E2189270B67}" dt="2024-03-06T18:16:10.348" v="101" actId="478"/>
          <ac:spMkLst>
            <pc:docMk/>
            <pc:sldMk cId="2785396529" sldId="282"/>
            <ac:spMk id="6" creationId="{1012F8F7-A40A-A73B-79A6-2501CA072E7C}"/>
          </ac:spMkLst>
        </pc:spChg>
        <pc:spChg chg="add del mod">
          <ac:chgData name="Rachel Waldron" userId="0259e340-c896-499e-b119-56d387a1bd90" providerId="ADAL" clId="{5F84EC08-E288-4DCF-9FA3-4E2189270B67}" dt="2024-03-06T18:16:10.818" v="102" actId="478"/>
          <ac:spMkLst>
            <pc:docMk/>
            <pc:sldMk cId="2785396529" sldId="282"/>
            <ac:spMk id="8" creationId="{A11E51BE-0D13-AB1C-003C-16BA147B2851}"/>
          </ac:spMkLst>
        </pc:spChg>
        <pc:spChg chg="add del mod">
          <ac:chgData name="Rachel Waldron" userId="0259e340-c896-499e-b119-56d387a1bd90" providerId="ADAL" clId="{5F84EC08-E288-4DCF-9FA3-4E2189270B67}" dt="2024-03-06T18:16:11.665" v="104" actId="478"/>
          <ac:spMkLst>
            <pc:docMk/>
            <pc:sldMk cId="2785396529" sldId="282"/>
            <ac:spMk id="10" creationId="{610F246E-B44F-0A98-DB0E-11FA3EC8025B}"/>
          </ac:spMkLst>
        </pc:spChg>
        <pc:spChg chg="add del mod">
          <ac:chgData name="Rachel Waldron" userId="0259e340-c896-499e-b119-56d387a1bd90" providerId="ADAL" clId="{5F84EC08-E288-4DCF-9FA3-4E2189270B67}" dt="2024-03-06T18:16:11.253" v="103" actId="478"/>
          <ac:spMkLst>
            <pc:docMk/>
            <pc:sldMk cId="2785396529" sldId="282"/>
            <ac:spMk id="12" creationId="{8937E127-0B57-531C-8093-32BF3C5B7763}"/>
          </ac:spMkLst>
        </pc:spChg>
        <pc:spChg chg="del mod">
          <ac:chgData name="Rachel Waldron" userId="0259e340-c896-499e-b119-56d387a1bd90" providerId="ADAL" clId="{5F84EC08-E288-4DCF-9FA3-4E2189270B67}" dt="2024-03-06T18:13:36.566" v="54" actId="478"/>
          <ac:spMkLst>
            <pc:docMk/>
            <pc:sldMk cId="2785396529" sldId="282"/>
            <ac:spMk id="15" creationId="{161DDA07-0401-6E28-7B3B-C61D0BACC472}"/>
          </ac:spMkLst>
        </pc:spChg>
        <pc:spChg chg="del mod">
          <ac:chgData name="Rachel Waldron" userId="0259e340-c896-499e-b119-56d387a1bd90" providerId="ADAL" clId="{5F84EC08-E288-4DCF-9FA3-4E2189270B67}" dt="2024-03-06T18:13:38.118" v="55" actId="478"/>
          <ac:spMkLst>
            <pc:docMk/>
            <pc:sldMk cId="2785396529" sldId="282"/>
            <ac:spMk id="16" creationId="{005B9C01-3ED3-641D-215D-818365580C79}"/>
          </ac:spMkLst>
        </pc:spChg>
        <pc:spChg chg="del mod">
          <ac:chgData name="Rachel Waldron" userId="0259e340-c896-499e-b119-56d387a1bd90" providerId="ADAL" clId="{5F84EC08-E288-4DCF-9FA3-4E2189270B67}" dt="2024-03-06T18:13:39.428" v="56" actId="478"/>
          <ac:spMkLst>
            <pc:docMk/>
            <pc:sldMk cId="2785396529" sldId="282"/>
            <ac:spMk id="17" creationId="{AD6BBCE6-7B65-1047-AACE-FCB0D4936F27}"/>
          </ac:spMkLst>
        </pc:spChg>
        <pc:spChg chg="mod ord">
          <ac:chgData name="Rachel Waldron" userId="0259e340-c896-499e-b119-56d387a1bd90" providerId="ADAL" clId="{5F84EC08-E288-4DCF-9FA3-4E2189270B67}" dt="2024-03-07T21:15:59.681" v="2178" actId="2711"/>
          <ac:spMkLst>
            <pc:docMk/>
            <pc:sldMk cId="2785396529" sldId="282"/>
            <ac:spMk id="18" creationId="{245F0558-18D0-AC6B-B582-7B904793EF0D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23" creationId="{A0FF3C8D-580F-F005-A391-518276D5FD19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24" creationId="{FAF42062-180A-6FC6-36C7-B88B97AD61C9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25" creationId="{C2890927-6BB4-132B-D230-CD886CCEDDFF}"/>
          </ac:spMkLst>
        </pc:spChg>
        <pc:spChg chg="del mod">
          <ac:chgData name="Rachel Waldron" userId="0259e340-c896-499e-b119-56d387a1bd90" providerId="ADAL" clId="{5F84EC08-E288-4DCF-9FA3-4E2189270B67}" dt="2024-03-06T18:13:36.566" v="54" actId="478"/>
          <ac:spMkLst>
            <pc:docMk/>
            <pc:sldMk cId="2785396529" sldId="282"/>
            <ac:spMk id="26" creationId="{992D45AF-85B9-B75A-27DE-B11DE7C13889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27" creationId="{4738E16E-5092-8F73-563F-89C638F0318A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28" creationId="{138BE367-5A5D-B288-9CC4-6C4F0A97AC12}"/>
          </ac:spMkLst>
        </pc:spChg>
        <pc:spChg chg="del mod">
          <ac:chgData name="Rachel Waldron" userId="0259e340-c896-499e-b119-56d387a1bd90" providerId="ADAL" clId="{5F84EC08-E288-4DCF-9FA3-4E2189270B67}" dt="2024-03-06T18:13:36.566" v="54" actId="478"/>
          <ac:spMkLst>
            <pc:docMk/>
            <pc:sldMk cId="2785396529" sldId="282"/>
            <ac:spMk id="29" creationId="{968675CE-9E78-8C29-B8CC-2532AD3D885A}"/>
          </ac:spMkLst>
        </pc:spChg>
        <pc:spChg chg="del mod">
          <ac:chgData name="Rachel Waldron" userId="0259e340-c896-499e-b119-56d387a1bd90" providerId="ADAL" clId="{5F84EC08-E288-4DCF-9FA3-4E2189270B67}" dt="2024-03-06T18:13:36.566" v="54" actId="478"/>
          <ac:spMkLst>
            <pc:docMk/>
            <pc:sldMk cId="2785396529" sldId="282"/>
            <ac:spMk id="30" creationId="{95C66654-4173-1095-BFBB-607F65198AC0}"/>
          </ac:spMkLst>
        </pc:spChg>
        <pc:spChg chg="del mod">
          <ac:chgData name="Rachel Waldron" userId="0259e340-c896-499e-b119-56d387a1bd90" providerId="ADAL" clId="{5F84EC08-E288-4DCF-9FA3-4E2189270B67}" dt="2024-03-06T18:13:36.566" v="54" actId="478"/>
          <ac:spMkLst>
            <pc:docMk/>
            <pc:sldMk cId="2785396529" sldId="282"/>
            <ac:spMk id="35" creationId="{21636893-67F6-DCDD-7572-FD4A7A737835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36" creationId="{E40B2B8D-249E-9A35-ED3A-31F5F41BEF8B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37" creationId="{3C358888-679A-0675-8408-DB70F3083E6E}"/>
          </ac:spMkLst>
        </pc:spChg>
        <pc:spChg chg="del mod">
          <ac:chgData name="Rachel Waldron" userId="0259e340-c896-499e-b119-56d387a1bd90" providerId="ADAL" clId="{5F84EC08-E288-4DCF-9FA3-4E2189270B67}" dt="2024-03-06T18:13:36.566" v="54" actId="478"/>
          <ac:spMkLst>
            <pc:docMk/>
            <pc:sldMk cId="2785396529" sldId="282"/>
            <ac:spMk id="39" creationId="{8B6344F5-6952-F124-2229-EF1EAED67CAD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40" creationId="{4A76F921-D6CB-D3A3-2554-A708732BD0CB}"/>
          </ac:spMkLst>
        </pc:spChg>
        <pc:spChg chg="del mod">
          <ac:chgData name="Rachel Waldron" userId="0259e340-c896-499e-b119-56d387a1bd90" providerId="ADAL" clId="{5F84EC08-E288-4DCF-9FA3-4E2189270B67}" dt="2024-03-06T18:13:33.871" v="53" actId="478"/>
          <ac:spMkLst>
            <pc:docMk/>
            <pc:sldMk cId="2785396529" sldId="282"/>
            <ac:spMk id="41" creationId="{D94439DB-A7C2-FA8B-990C-513C9611B02E}"/>
          </ac:spMkLst>
        </pc:spChg>
        <pc:spChg chg="add del mod">
          <ac:chgData name="Rachel Waldron" userId="0259e340-c896-499e-b119-56d387a1bd90" providerId="ADAL" clId="{5F84EC08-E288-4DCF-9FA3-4E2189270B67}" dt="2024-03-06T18:13:52.516" v="82" actId="478"/>
          <ac:spMkLst>
            <pc:docMk/>
            <pc:sldMk cId="2785396529" sldId="282"/>
            <ac:spMk id="54" creationId="{FF3C9A2F-A2FB-8899-DFBA-32CB02F03135}"/>
          </ac:spMkLst>
        </pc:spChg>
        <pc:spChg chg="add del mod">
          <ac:chgData name="Rachel Waldron" userId="0259e340-c896-499e-b119-56d387a1bd90" providerId="ADAL" clId="{5F84EC08-E288-4DCF-9FA3-4E2189270B67}" dt="2024-03-06T20:25:04.047" v="1491" actId="478"/>
          <ac:spMkLst>
            <pc:docMk/>
            <pc:sldMk cId="2785396529" sldId="282"/>
            <ac:spMk id="56" creationId="{0DAABF41-E610-1EA7-C9E0-864A2D28B077}"/>
          </ac:spMkLst>
        </pc:spChg>
        <pc:spChg chg="add mod ord">
          <ac:chgData name="Rachel Waldron" userId="0259e340-c896-499e-b119-56d387a1bd90" providerId="ADAL" clId="{5F84EC08-E288-4DCF-9FA3-4E2189270B67}" dt="2024-03-07T21:09:31.334" v="1897" actId="700"/>
          <ac:spMkLst>
            <pc:docMk/>
            <pc:sldMk cId="2785396529" sldId="282"/>
            <ac:spMk id="58" creationId="{EAE79C50-1999-C1FF-ACF5-8DA256A7AEA8}"/>
          </ac:spMkLst>
        </pc:spChg>
        <pc:spChg chg="add del mod">
          <ac:chgData name="Rachel Waldron" userId="0259e340-c896-499e-b119-56d387a1bd90" providerId="ADAL" clId="{5F84EC08-E288-4DCF-9FA3-4E2189270B67}" dt="2024-03-06T18:20:42.770" v="525" actId="478"/>
          <ac:spMkLst>
            <pc:docMk/>
            <pc:sldMk cId="2785396529" sldId="282"/>
            <ac:spMk id="63" creationId="{B22B34F4-6489-778E-1551-D39321ACF9E6}"/>
          </ac:spMkLst>
        </pc:spChg>
        <pc:grpChg chg="add del mod">
          <ac:chgData name="Rachel Waldron" userId="0259e340-c896-499e-b119-56d387a1bd90" providerId="ADAL" clId="{5F84EC08-E288-4DCF-9FA3-4E2189270B67}" dt="2024-03-07T21:09:38.243" v="1898" actId="165"/>
          <ac:grpSpMkLst>
            <pc:docMk/>
            <pc:sldMk cId="2785396529" sldId="282"/>
            <ac:grpSpMk id="2" creationId="{3FBB7FF5-DA19-88A2-405D-479010A2829A}"/>
          </ac:grpSpMkLst>
        </pc:grpChg>
        <pc:graphicFrameChg chg="add del modGraphic">
          <ac:chgData name="Rachel Waldron" userId="0259e340-c896-499e-b119-56d387a1bd90" providerId="ADAL" clId="{5F84EC08-E288-4DCF-9FA3-4E2189270B67}" dt="2024-03-06T18:13:11.315" v="41" actId="1032"/>
          <ac:graphicFrameMkLst>
            <pc:docMk/>
            <pc:sldMk cId="2785396529" sldId="282"/>
            <ac:graphicFrameMk id="2" creationId="{A40D2A4B-57ED-01A3-3EF6-415A943B9C86}"/>
          </ac:graphicFrameMkLst>
        </pc:graphicFrameChg>
        <pc:graphicFrameChg chg="add mod topLvl modGraphic">
          <ac:chgData name="Rachel Waldron" userId="0259e340-c896-499e-b119-56d387a1bd90" providerId="ADAL" clId="{5F84EC08-E288-4DCF-9FA3-4E2189270B67}" dt="2024-03-07T21:16:10.604" v="2179" actId="166"/>
          <ac:graphicFrameMkLst>
            <pc:docMk/>
            <pc:sldMk cId="2785396529" sldId="282"/>
            <ac:graphicFrameMk id="13" creationId="{ED3A86ED-9935-A1D4-0A8D-5625FA6B9FCC}"/>
          </ac:graphicFrameMkLst>
        </pc:graphicFrameChg>
        <pc:picChg chg="del mod">
          <ac:chgData name="Rachel Waldron" userId="0259e340-c896-499e-b119-56d387a1bd90" providerId="ADAL" clId="{5F84EC08-E288-4DCF-9FA3-4E2189270B67}" dt="2024-03-06T18:13:14.753" v="42" actId="478"/>
          <ac:picMkLst>
            <pc:docMk/>
            <pc:sldMk cId="2785396529" sldId="282"/>
            <ac:picMk id="3" creationId="{70835141-B4EE-B50C-875F-7B7FDB8171AF}"/>
          </ac:picMkLst>
        </pc:picChg>
        <pc:picChg chg="del mod">
          <ac:chgData name="Rachel Waldron" userId="0259e340-c896-499e-b119-56d387a1bd90" providerId="ADAL" clId="{5F84EC08-E288-4DCF-9FA3-4E2189270B67}" dt="2024-03-06T18:13:15.889" v="43" actId="478"/>
          <ac:picMkLst>
            <pc:docMk/>
            <pc:sldMk cId="2785396529" sldId="282"/>
            <ac:picMk id="5" creationId="{18D34CAD-C40B-78C5-6EFA-FE76FA3B40DB}"/>
          </ac:picMkLst>
        </pc:picChg>
        <pc:picChg chg="del mod">
          <ac:chgData name="Rachel Waldron" userId="0259e340-c896-499e-b119-56d387a1bd90" providerId="ADAL" clId="{5F84EC08-E288-4DCF-9FA3-4E2189270B67}" dt="2024-03-06T18:13:16.601" v="44" actId="478"/>
          <ac:picMkLst>
            <pc:docMk/>
            <pc:sldMk cId="2785396529" sldId="282"/>
            <ac:picMk id="7" creationId="{76197A61-E045-2AA8-BD4C-EFE4ADF9CAFC}"/>
          </ac:picMkLst>
        </pc:picChg>
        <pc:picChg chg="del mod">
          <ac:chgData name="Rachel Waldron" userId="0259e340-c896-499e-b119-56d387a1bd90" providerId="ADAL" clId="{5F84EC08-E288-4DCF-9FA3-4E2189270B67}" dt="2024-03-06T18:13:19.601" v="48" actId="478"/>
          <ac:picMkLst>
            <pc:docMk/>
            <pc:sldMk cId="2785396529" sldId="282"/>
            <ac:picMk id="9" creationId="{DF3C3D5F-804D-42E3-D084-F0E2C3028916}"/>
          </ac:picMkLst>
        </pc:picChg>
        <pc:picChg chg="del mod">
          <ac:chgData name="Rachel Waldron" userId="0259e340-c896-499e-b119-56d387a1bd90" providerId="ADAL" clId="{5F84EC08-E288-4DCF-9FA3-4E2189270B67}" dt="2024-03-06T18:13:18.785" v="47" actId="478"/>
          <ac:picMkLst>
            <pc:docMk/>
            <pc:sldMk cId="2785396529" sldId="282"/>
            <ac:picMk id="11" creationId="{34298D44-12C8-D76F-61BB-4E9C8F599EC7}"/>
          </ac:picMkLst>
        </pc:picChg>
        <pc:picChg chg="del mod">
          <ac:chgData name="Rachel Waldron" userId="0259e340-c896-499e-b119-56d387a1bd90" providerId="ADAL" clId="{5F84EC08-E288-4DCF-9FA3-4E2189270B67}" dt="2024-03-06T18:13:18.192" v="46" actId="478"/>
          <ac:picMkLst>
            <pc:docMk/>
            <pc:sldMk cId="2785396529" sldId="282"/>
            <ac:picMk id="47" creationId="{B2F5C840-909A-8D7C-446E-BF0D315B5F5E}"/>
          </ac:picMkLst>
        </pc:picChg>
        <pc:picChg chg="del mod">
          <ac:chgData name="Rachel Waldron" userId="0259e340-c896-499e-b119-56d387a1bd90" providerId="ADAL" clId="{5F84EC08-E288-4DCF-9FA3-4E2189270B67}" dt="2024-03-06T18:13:17.585" v="45" actId="478"/>
          <ac:picMkLst>
            <pc:docMk/>
            <pc:sldMk cId="2785396529" sldId="282"/>
            <ac:picMk id="49" creationId="{6FA80B31-A552-6A36-D26E-1EF4E7A9E9E7}"/>
          </ac:picMkLst>
        </pc:picChg>
        <pc:cxnChg chg="add mod topLvl">
          <ac:chgData name="Rachel Waldron" userId="0259e340-c896-499e-b119-56d387a1bd90" providerId="ADAL" clId="{5F84EC08-E288-4DCF-9FA3-4E2189270B67}" dt="2024-03-07T21:09:46.546" v="1903" actId="1038"/>
          <ac:cxnSpMkLst>
            <pc:docMk/>
            <pc:sldMk cId="2785396529" sldId="282"/>
            <ac:cxnSpMk id="19" creationId="{8C2BFEBB-ADF6-953C-D000-236AD81095A6}"/>
          </ac:cxnSpMkLst>
        </pc:cxnChg>
        <pc:cxnChg chg="add mod topLvl">
          <ac:chgData name="Rachel Waldron" userId="0259e340-c896-499e-b119-56d387a1bd90" providerId="ADAL" clId="{5F84EC08-E288-4DCF-9FA3-4E2189270B67}" dt="2024-03-07T21:09:38.243" v="1898" actId="165"/>
          <ac:cxnSpMkLst>
            <pc:docMk/>
            <pc:sldMk cId="2785396529" sldId="282"/>
            <ac:cxnSpMk id="22" creationId="{C9B25424-3CF1-40DC-6481-B210483CA5D1}"/>
          </ac:cxnSpMkLst>
        </pc:cxnChg>
        <pc:cxnChg chg="add mod topLvl">
          <ac:chgData name="Rachel Waldron" userId="0259e340-c896-499e-b119-56d387a1bd90" providerId="ADAL" clId="{5F84EC08-E288-4DCF-9FA3-4E2189270B67}" dt="2024-03-07T21:09:38.243" v="1898" actId="165"/>
          <ac:cxnSpMkLst>
            <pc:docMk/>
            <pc:sldMk cId="2785396529" sldId="282"/>
            <ac:cxnSpMk id="33" creationId="{F5E79E1A-8994-604D-CF9C-A268CD7C3CB9}"/>
          </ac:cxnSpMkLst>
        </pc:cxnChg>
        <pc:cxnChg chg="add mod topLvl">
          <ac:chgData name="Rachel Waldron" userId="0259e340-c896-499e-b119-56d387a1bd90" providerId="ADAL" clId="{5F84EC08-E288-4DCF-9FA3-4E2189270B67}" dt="2024-03-07T21:09:38.243" v="1898" actId="165"/>
          <ac:cxnSpMkLst>
            <pc:docMk/>
            <pc:sldMk cId="2785396529" sldId="282"/>
            <ac:cxnSpMk id="43" creationId="{66683D4F-AD06-7184-0C6B-79DECEB4252D}"/>
          </ac:cxnSpMkLst>
        </pc:cxnChg>
        <pc:cxnChg chg="add mod topLvl">
          <ac:chgData name="Rachel Waldron" userId="0259e340-c896-499e-b119-56d387a1bd90" providerId="ADAL" clId="{5F84EC08-E288-4DCF-9FA3-4E2189270B67}" dt="2024-03-07T21:09:52.448" v="1904" actId="14100"/>
          <ac:cxnSpMkLst>
            <pc:docMk/>
            <pc:sldMk cId="2785396529" sldId="282"/>
            <ac:cxnSpMk id="46" creationId="{F4F2E643-6EFF-E63C-C5A2-43B837FFE0DD}"/>
          </ac:cxnSpMkLst>
        </pc:cxnChg>
      </pc:sldChg>
      <pc:sldChg chg="modSp del">
        <pc:chgData name="Rachel Waldron" userId="0259e340-c896-499e-b119-56d387a1bd90" providerId="ADAL" clId="{5F84EC08-E288-4DCF-9FA3-4E2189270B67}" dt="2024-03-06T19:54:28.908" v="653" actId="47"/>
        <pc:sldMkLst>
          <pc:docMk/>
          <pc:sldMk cId="3756028749" sldId="285"/>
        </pc:sldMkLst>
        <pc:picChg chg="mod">
          <ac:chgData name="Rachel Waldron" userId="0259e340-c896-499e-b119-56d387a1bd90" providerId="ADAL" clId="{5F84EC08-E288-4DCF-9FA3-4E2189270B67}" dt="2024-03-06T18:17:24.195" v="112"/>
          <ac:picMkLst>
            <pc:docMk/>
            <pc:sldMk cId="3756028749" sldId="285"/>
            <ac:picMk id="8" creationId="{0262B6C5-6DB8-E233-FD04-6D1131B17DD9}"/>
          </ac:picMkLst>
        </pc:picChg>
      </pc:sldChg>
      <pc:sldChg chg="addSp delSp modSp mod">
        <pc:chgData name="Rachel Waldron" userId="0259e340-c896-499e-b119-56d387a1bd90" providerId="ADAL" clId="{5F84EC08-E288-4DCF-9FA3-4E2189270B67}" dt="2024-03-07T21:11:46.903" v="2026" actId="20577"/>
        <pc:sldMkLst>
          <pc:docMk/>
          <pc:sldMk cId="4170165736" sldId="286"/>
        </pc:sldMkLst>
        <pc:spChg chg="mod">
          <ac:chgData name="Rachel Waldron" userId="0259e340-c896-499e-b119-56d387a1bd90" providerId="ADAL" clId="{5F84EC08-E288-4DCF-9FA3-4E2189270B67}" dt="2024-03-07T21:11:37.936" v="2024" actId="1076"/>
          <ac:spMkLst>
            <pc:docMk/>
            <pc:sldMk cId="4170165736" sldId="286"/>
            <ac:spMk id="2" creationId="{53C89763-D497-3FB7-E1A1-FEB8B88AF71E}"/>
          </ac:spMkLst>
        </pc:spChg>
        <pc:spChg chg="del mod">
          <ac:chgData name="Rachel Waldron" userId="0259e340-c896-499e-b119-56d387a1bd90" providerId="ADAL" clId="{5F84EC08-E288-4DCF-9FA3-4E2189270B67}" dt="2024-03-06T20:01:27.933" v="928" actId="478"/>
          <ac:spMkLst>
            <pc:docMk/>
            <pc:sldMk cId="4170165736" sldId="286"/>
            <ac:spMk id="3" creationId="{C9B3F25C-32C3-4AF3-B6C3-8E3CA5615E1F}"/>
          </ac:spMkLst>
        </pc:spChg>
        <pc:spChg chg="del mod">
          <ac:chgData name="Rachel Waldron" userId="0259e340-c896-499e-b119-56d387a1bd90" providerId="ADAL" clId="{5F84EC08-E288-4DCF-9FA3-4E2189270B67}" dt="2024-03-06T20:24:50.772" v="1488" actId="478"/>
          <ac:spMkLst>
            <pc:docMk/>
            <pc:sldMk cId="4170165736" sldId="286"/>
            <ac:spMk id="4" creationId="{17354B45-F8D2-E420-C664-2EF3EC722F7C}"/>
          </ac:spMkLst>
        </pc:spChg>
        <pc:spChg chg="del mod">
          <ac:chgData name="Rachel Waldron" userId="0259e340-c896-499e-b119-56d387a1bd90" providerId="ADAL" clId="{5F84EC08-E288-4DCF-9FA3-4E2189270B67}" dt="2024-03-06T20:25:01.542" v="1490" actId="478"/>
          <ac:spMkLst>
            <pc:docMk/>
            <pc:sldMk cId="4170165736" sldId="286"/>
            <ac:spMk id="5" creationId="{88990FDC-0143-EA0D-1DF6-E4B23E63CF96}"/>
          </ac:spMkLst>
        </pc:spChg>
        <pc:spChg chg="mod">
          <ac:chgData name="Rachel Waldron" userId="0259e340-c896-499e-b119-56d387a1bd90" providerId="ADAL" clId="{5F84EC08-E288-4DCF-9FA3-4E2189270B67}" dt="2024-03-06T20:38:34.280" v="1731"/>
          <ac:spMkLst>
            <pc:docMk/>
            <pc:sldMk cId="4170165736" sldId="286"/>
            <ac:spMk id="6" creationId="{2CFCE3D1-7481-94F1-CEA7-07738B760B5C}"/>
          </ac:spMkLst>
        </pc:spChg>
        <pc:spChg chg="mod">
          <ac:chgData name="Rachel Waldron" userId="0259e340-c896-499e-b119-56d387a1bd90" providerId="ADAL" clId="{5F84EC08-E288-4DCF-9FA3-4E2189270B67}" dt="2024-03-07T21:11:46.903" v="2026" actId="20577"/>
          <ac:spMkLst>
            <pc:docMk/>
            <pc:sldMk cId="4170165736" sldId="286"/>
            <ac:spMk id="7" creationId="{E3535D26-B06B-2331-14FD-B15E661F4F2C}"/>
          </ac:spMkLst>
        </pc:spChg>
        <pc:picChg chg="add del mod">
          <ac:chgData name="Rachel Waldron" userId="0259e340-c896-499e-b119-56d387a1bd90" providerId="ADAL" clId="{5F84EC08-E288-4DCF-9FA3-4E2189270B67}" dt="2024-03-06T20:08:53.059" v="1111" actId="478"/>
          <ac:picMkLst>
            <pc:docMk/>
            <pc:sldMk cId="4170165736" sldId="286"/>
            <ac:picMk id="9" creationId="{8B90AFB7-51C8-5662-E761-EDCD4AB5EB4D}"/>
          </ac:picMkLst>
        </pc:picChg>
        <pc:picChg chg="add mod">
          <ac:chgData name="Rachel Waldron" userId="0259e340-c896-499e-b119-56d387a1bd90" providerId="ADAL" clId="{5F84EC08-E288-4DCF-9FA3-4E2189270B67}" dt="2024-03-06T20:25:43.503" v="1525" actId="1076"/>
          <ac:picMkLst>
            <pc:docMk/>
            <pc:sldMk cId="4170165736" sldId="286"/>
            <ac:picMk id="11" creationId="{830E385A-E175-DBA6-8A3F-B800683C8CAB}"/>
          </ac:picMkLst>
        </pc:picChg>
        <pc:picChg chg="add mod">
          <ac:chgData name="Rachel Waldron" userId="0259e340-c896-499e-b119-56d387a1bd90" providerId="ADAL" clId="{5F84EC08-E288-4DCF-9FA3-4E2189270B67}" dt="2024-03-06T20:25:44.911" v="1526" actId="1076"/>
          <ac:picMkLst>
            <pc:docMk/>
            <pc:sldMk cId="4170165736" sldId="286"/>
            <ac:picMk id="13" creationId="{24BB10BB-5407-8CC3-0EDA-69D1FA77EFC6}"/>
          </ac:picMkLst>
        </pc:picChg>
      </pc:sldChg>
      <pc:sldChg chg="modSp del">
        <pc:chgData name="Rachel Waldron" userId="0259e340-c896-499e-b119-56d387a1bd90" providerId="ADAL" clId="{5F84EC08-E288-4DCF-9FA3-4E2189270B67}" dt="2024-03-06T19:54:39.709" v="656" actId="47"/>
        <pc:sldMkLst>
          <pc:docMk/>
          <pc:sldMk cId="1367600636" sldId="287"/>
        </pc:sldMkLst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1367600636" sldId="287"/>
            <ac:spMk id="4" creationId="{94800840-7EF5-FFF0-F3A3-ADC6A5DF8352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1367600636" sldId="287"/>
            <ac:spMk id="5" creationId="{05CBBCBE-A874-0643-F4B3-C81CCC65B892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1367600636" sldId="287"/>
            <ac:spMk id="6" creationId="{498B2D3D-68F1-9509-F344-D739DC2897B5}"/>
          </ac:spMkLst>
        </pc:spChg>
      </pc:sldChg>
      <pc:sldChg chg="addSp delSp modSp new del mod">
        <pc:chgData name="Rachel Waldron" userId="0259e340-c896-499e-b119-56d387a1bd90" providerId="ADAL" clId="{5F84EC08-E288-4DCF-9FA3-4E2189270B67}" dt="2024-03-06T20:37:46.092" v="1729" actId="47"/>
        <pc:sldMkLst>
          <pc:docMk/>
          <pc:sldMk cId="2874703926" sldId="287"/>
        </pc:sldMkLst>
        <pc:spChg chg="del">
          <ac:chgData name="Rachel Waldron" userId="0259e340-c896-499e-b119-56d387a1bd90" providerId="ADAL" clId="{5F84EC08-E288-4DCF-9FA3-4E2189270B67}" dt="2024-03-06T20:36:49.336" v="1719" actId="478"/>
          <ac:spMkLst>
            <pc:docMk/>
            <pc:sldMk cId="2874703926" sldId="287"/>
            <ac:spMk id="2" creationId="{ABAC3481-87EB-9F8B-5473-D051ABE92AAA}"/>
          </ac:spMkLst>
        </pc:spChg>
        <pc:spChg chg="del">
          <ac:chgData name="Rachel Waldron" userId="0259e340-c896-499e-b119-56d387a1bd90" providerId="ADAL" clId="{5F84EC08-E288-4DCF-9FA3-4E2189270B67}" dt="2024-03-06T20:36:59.520" v="1723" actId="478"/>
          <ac:spMkLst>
            <pc:docMk/>
            <pc:sldMk cId="2874703926" sldId="287"/>
            <ac:spMk id="3" creationId="{4E3086A4-5DB8-6476-4752-726EEEBBEE87}"/>
          </ac:spMkLst>
        </pc:spChg>
        <pc:spChg chg="mod">
          <ac:chgData name="Rachel Waldron" userId="0259e340-c896-499e-b119-56d387a1bd90" providerId="ADAL" clId="{5F84EC08-E288-4DCF-9FA3-4E2189270B67}" dt="2024-03-06T20:37:18.873" v="1725" actId="21"/>
          <ac:spMkLst>
            <pc:docMk/>
            <pc:sldMk cId="2874703926" sldId="287"/>
            <ac:spMk id="7" creationId="{BB6FDC03-368B-A07E-DA44-7E9F9F209EC9}"/>
          </ac:spMkLst>
        </pc:spChg>
        <pc:picChg chg="add del mod">
          <ac:chgData name="Rachel Waldron" userId="0259e340-c896-499e-b119-56d387a1bd90" providerId="ADAL" clId="{5F84EC08-E288-4DCF-9FA3-4E2189270B67}" dt="2024-03-06T20:37:03.140" v="1724" actId="478"/>
          <ac:picMkLst>
            <pc:docMk/>
            <pc:sldMk cId="2874703926" sldId="287"/>
            <ac:picMk id="8" creationId="{98552666-F587-237C-0646-CE67A725D970}"/>
          </ac:picMkLst>
        </pc:picChg>
      </pc:sldChg>
      <pc:sldChg chg="addSp delSp modSp new mod">
        <pc:chgData name="Rachel Waldron" userId="0259e340-c896-499e-b119-56d387a1bd90" providerId="ADAL" clId="{5F84EC08-E288-4DCF-9FA3-4E2189270B67}" dt="2024-03-07T21:45:10.919" v="2427" actId="478"/>
        <pc:sldMkLst>
          <pc:docMk/>
          <pc:sldMk cId="146855249" sldId="288"/>
        </pc:sldMkLst>
        <pc:spChg chg="del mod">
          <ac:chgData name="Rachel Waldron" userId="0259e340-c896-499e-b119-56d387a1bd90" providerId="ADAL" clId="{5F84EC08-E288-4DCF-9FA3-4E2189270B67}" dt="2024-03-07T21:24:23.980" v="2182" actId="931"/>
          <ac:spMkLst>
            <pc:docMk/>
            <pc:sldMk cId="146855249" sldId="288"/>
            <ac:spMk id="2" creationId="{552B04CA-6F4E-6803-7B7D-42517057201D}"/>
          </ac:spMkLst>
        </pc:spChg>
        <pc:spChg chg="del">
          <ac:chgData name="Rachel Waldron" userId="0259e340-c896-499e-b119-56d387a1bd90" providerId="ADAL" clId="{5F84EC08-E288-4DCF-9FA3-4E2189270B67}" dt="2024-03-06T20:27:03.590" v="1527" actId="478"/>
          <ac:spMkLst>
            <pc:docMk/>
            <pc:sldMk cId="146855249" sldId="288"/>
            <ac:spMk id="3" creationId="{B2FA93C2-BC24-981B-41E9-B6C507976436}"/>
          </ac:spMkLst>
        </pc:spChg>
        <pc:spChg chg="del">
          <ac:chgData name="Rachel Waldron" userId="0259e340-c896-499e-b119-56d387a1bd90" providerId="ADAL" clId="{5F84EC08-E288-4DCF-9FA3-4E2189270B67}" dt="2024-03-06T20:27:51.670" v="1528" actId="478"/>
          <ac:spMkLst>
            <pc:docMk/>
            <pc:sldMk cId="146855249" sldId="288"/>
            <ac:spMk id="4" creationId="{0ED3EC81-B765-A6EF-C4B3-85D0BBFC55F3}"/>
          </ac:spMkLst>
        </pc:spChg>
        <pc:spChg chg="mod">
          <ac:chgData name="Rachel Waldron" userId="0259e340-c896-499e-b119-56d387a1bd90" providerId="ADAL" clId="{5F84EC08-E288-4DCF-9FA3-4E2189270B67}" dt="2024-03-06T20:28:29.525" v="1607" actId="1076"/>
          <ac:spMkLst>
            <pc:docMk/>
            <pc:sldMk cId="146855249" sldId="288"/>
            <ac:spMk id="5" creationId="{3F466D29-DF5B-3399-D131-739A0B8D2F53}"/>
          </ac:spMkLst>
        </pc:spChg>
        <pc:spChg chg="mod">
          <ac:chgData name="Rachel Waldron" userId="0259e340-c896-499e-b119-56d387a1bd90" providerId="ADAL" clId="{5F84EC08-E288-4DCF-9FA3-4E2189270B67}" dt="2024-03-06T20:38:34.280" v="1731"/>
          <ac:spMkLst>
            <pc:docMk/>
            <pc:sldMk cId="146855249" sldId="288"/>
            <ac:spMk id="6" creationId="{C81EE659-024B-13DC-052E-F1789F69C082}"/>
          </ac:spMkLst>
        </pc:spChg>
        <pc:spChg chg="mod">
          <ac:chgData name="Rachel Waldron" userId="0259e340-c896-499e-b119-56d387a1bd90" providerId="ADAL" clId="{5F84EC08-E288-4DCF-9FA3-4E2189270B67}" dt="2024-03-07T21:15:15.833" v="2172" actId="2711"/>
          <ac:spMkLst>
            <pc:docMk/>
            <pc:sldMk cId="146855249" sldId="288"/>
            <ac:spMk id="7" creationId="{E43E90EB-D7E3-8EDD-2A37-7823AEB652C7}"/>
          </ac:spMkLst>
        </pc:spChg>
        <pc:spChg chg="add del mod">
          <ac:chgData name="Rachel Waldron" userId="0259e340-c896-499e-b119-56d387a1bd90" providerId="ADAL" clId="{5F84EC08-E288-4DCF-9FA3-4E2189270B67}" dt="2024-03-07T21:26:21.272" v="2206" actId="478"/>
          <ac:spMkLst>
            <pc:docMk/>
            <pc:sldMk cId="146855249" sldId="288"/>
            <ac:spMk id="13" creationId="{44D845F5-5074-1263-46FE-5B40E5B57A36}"/>
          </ac:spMkLst>
        </pc:spChg>
        <pc:spChg chg="add del">
          <ac:chgData name="Rachel Waldron" userId="0259e340-c896-499e-b119-56d387a1bd90" providerId="ADAL" clId="{5F84EC08-E288-4DCF-9FA3-4E2189270B67}" dt="2024-03-07T21:26:19.337" v="2205" actId="478"/>
          <ac:spMkLst>
            <pc:docMk/>
            <pc:sldMk cId="146855249" sldId="288"/>
            <ac:spMk id="14" creationId="{2A4896BC-A1F3-A350-4E20-A7EF4FF1E568}"/>
          </ac:spMkLst>
        </pc:spChg>
        <pc:spChg chg="add mod">
          <ac:chgData name="Rachel Waldron" userId="0259e340-c896-499e-b119-56d387a1bd90" providerId="ADAL" clId="{5F84EC08-E288-4DCF-9FA3-4E2189270B67}" dt="2024-03-07T21:43:45.794" v="2408" actId="14100"/>
          <ac:spMkLst>
            <pc:docMk/>
            <pc:sldMk cId="146855249" sldId="288"/>
            <ac:spMk id="15" creationId="{F68ECE5C-527A-70DC-608E-C1F72B703CEC}"/>
          </ac:spMkLst>
        </pc:spChg>
        <pc:spChg chg="add del mod">
          <ac:chgData name="Rachel Waldron" userId="0259e340-c896-499e-b119-56d387a1bd90" providerId="ADAL" clId="{5F84EC08-E288-4DCF-9FA3-4E2189270B67}" dt="2024-03-07T21:45:10.919" v="2427" actId="478"/>
          <ac:spMkLst>
            <pc:docMk/>
            <pc:sldMk cId="146855249" sldId="288"/>
            <ac:spMk id="16" creationId="{226C0B8B-6DF3-74CB-5092-67944E3CB4B7}"/>
          </ac:spMkLst>
        </pc:spChg>
        <pc:spChg chg="add del mod">
          <ac:chgData name="Rachel Waldron" userId="0259e340-c896-499e-b119-56d387a1bd90" providerId="ADAL" clId="{5F84EC08-E288-4DCF-9FA3-4E2189270B67}" dt="2024-03-07T21:36:27.345" v="2398" actId="478"/>
          <ac:spMkLst>
            <pc:docMk/>
            <pc:sldMk cId="146855249" sldId="288"/>
            <ac:spMk id="17" creationId="{4948777F-FD2E-5266-448D-ACE1181E76ED}"/>
          </ac:spMkLst>
        </pc:spChg>
        <pc:spChg chg="add mod">
          <ac:chgData name="Rachel Waldron" userId="0259e340-c896-499e-b119-56d387a1bd90" providerId="ADAL" clId="{5F84EC08-E288-4DCF-9FA3-4E2189270B67}" dt="2024-03-07T21:44:36.619" v="2419" actId="1582"/>
          <ac:spMkLst>
            <pc:docMk/>
            <pc:sldMk cId="146855249" sldId="288"/>
            <ac:spMk id="21" creationId="{091F6671-13CD-E4B7-9F38-DBEA23F7B09A}"/>
          </ac:spMkLst>
        </pc:spChg>
        <pc:picChg chg="add del mod">
          <ac:chgData name="Rachel Waldron" userId="0259e340-c896-499e-b119-56d387a1bd90" providerId="ADAL" clId="{5F84EC08-E288-4DCF-9FA3-4E2189270B67}" dt="2024-03-07T21:25:48.549" v="2203" actId="478"/>
          <ac:picMkLst>
            <pc:docMk/>
            <pc:sldMk cId="146855249" sldId="288"/>
            <ac:picMk id="4" creationId="{D303A13A-61C1-58E9-750E-094CC890C77C}"/>
          </ac:picMkLst>
        </pc:picChg>
        <pc:picChg chg="add del mod">
          <ac:chgData name="Rachel Waldron" userId="0259e340-c896-499e-b119-56d387a1bd90" providerId="ADAL" clId="{5F84EC08-E288-4DCF-9FA3-4E2189270B67}" dt="2024-03-07T21:24:59.037" v="2200" actId="478"/>
          <ac:picMkLst>
            <pc:docMk/>
            <pc:sldMk cId="146855249" sldId="288"/>
            <ac:picMk id="9" creationId="{5F9533F0-2215-E170-1287-AB2AAC05388E}"/>
          </ac:picMkLst>
        </pc:picChg>
        <pc:picChg chg="add del mod">
          <ac:chgData name="Rachel Waldron" userId="0259e340-c896-499e-b119-56d387a1bd90" providerId="ADAL" clId="{5F84EC08-E288-4DCF-9FA3-4E2189270B67}" dt="2024-03-07T21:24:58.471" v="2199" actId="478"/>
          <ac:picMkLst>
            <pc:docMk/>
            <pc:sldMk cId="146855249" sldId="288"/>
            <ac:picMk id="11" creationId="{B5B3C2AF-4771-FE2F-0A9E-3D37D0268C34}"/>
          </ac:picMkLst>
        </pc:picChg>
        <pc:picChg chg="add del mod">
          <ac:chgData name="Rachel Waldron" userId="0259e340-c896-499e-b119-56d387a1bd90" providerId="ADAL" clId="{5F84EC08-E288-4DCF-9FA3-4E2189270B67}" dt="2024-03-07T21:44:00.183" v="2411" actId="21"/>
          <ac:picMkLst>
            <pc:docMk/>
            <pc:sldMk cId="146855249" sldId="288"/>
            <ac:picMk id="19" creationId="{5064390A-6D93-A769-974F-2091C40B0238}"/>
          </ac:picMkLst>
        </pc:picChg>
        <pc:picChg chg="add mod">
          <ac:chgData name="Rachel Waldron" userId="0259e340-c896-499e-b119-56d387a1bd90" providerId="ADAL" clId="{5F84EC08-E288-4DCF-9FA3-4E2189270B67}" dt="2024-03-07T21:44:11.324" v="2415" actId="1076"/>
          <ac:picMkLst>
            <pc:docMk/>
            <pc:sldMk cId="146855249" sldId="288"/>
            <ac:picMk id="20" creationId="{1661304E-75ED-ED54-970C-63BEA9A4FC15}"/>
          </ac:picMkLst>
        </pc:picChg>
        <pc:picChg chg="add mod">
          <ac:chgData name="Rachel Waldron" userId="0259e340-c896-499e-b119-56d387a1bd90" providerId="ADAL" clId="{5F84EC08-E288-4DCF-9FA3-4E2189270B67}" dt="2024-03-07T21:44:55.238" v="2426" actId="1076"/>
          <ac:picMkLst>
            <pc:docMk/>
            <pc:sldMk cId="146855249" sldId="288"/>
            <ac:picMk id="23" creationId="{4CE01C7A-C6BC-9973-8D24-083B2E32F6AD}"/>
          </ac:picMkLst>
        </pc:picChg>
      </pc:sldChg>
      <pc:sldChg chg="del">
        <pc:chgData name="Rachel Waldron" userId="0259e340-c896-499e-b119-56d387a1bd90" providerId="ADAL" clId="{5F84EC08-E288-4DCF-9FA3-4E2189270B67}" dt="2024-03-06T19:54:15.299" v="649" actId="47"/>
        <pc:sldMkLst>
          <pc:docMk/>
          <pc:sldMk cId="154733750" sldId="289"/>
        </pc:sldMkLst>
      </pc:sldChg>
      <pc:sldChg chg="addSp delSp modSp add mod">
        <pc:chgData name="Rachel Waldron" userId="0259e340-c896-499e-b119-56d387a1bd90" providerId="ADAL" clId="{5F84EC08-E288-4DCF-9FA3-4E2189270B67}" dt="2024-03-07T22:02:34.001" v="2960" actId="1076"/>
        <pc:sldMkLst>
          <pc:docMk/>
          <pc:sldMk cId="2530854259" sldId="289"/>
        </pc:sldMkLst>
        <pc:spChg chg="add mod">
          <ac:chgData name="Rachel Waldron" userId="0259e340-c896-499e-b119-56d387a1bd90" providerId="ADAL" clId="{5F84EC08-E288-4DCF-9FA3-4E2189270B67}" dt="2024-03-07T21:16:29.179" v="2181"/>
          <ac:spMkLst>
            <pc:docMk/>
            <pc:sldMk cId="2530854259" sldId="289"/>
            <ac:spMk id="2" creationId="{F9F81563-E2BB-4FB1-40E8-9EF45CE6F912}"/>
          </ac:spMkLst>
        </pc:spChg>
        <pc:spChg chg="mod">
          <ac:chgData name="Rachel Waldron" userId="0259e340-c896-499e-b119-56d387a1bd90" providerId="ADAL" clId="{5F84EC08-E288-4DCF-9FA3-4E2189270B67}" dt="2024-03-07T21:13:32.594" v="2116" actId="2711"/>
          <ac:spMkLst>
            <pc:docMk/>
            <pc:sldMk cId="2530854259" sldId="289"/>
            <ac:spMk id="4" creationId="{F29B94AA-215E-8A66-589E-88B4E34BF18D}"/>
          </ac:spMkLst>
        </pc:spChg>
        <pc:spChg chg="add mod">
          <ac:chgData name="Rachel Waldron" userId="0259e340-c896-499e-b119-56d387a1bd90" providerId="ADAL" clId="{5F84EC08-E288-4DCF-9FA3-4E2189270B67}" dt="2024-03-07T22:02:30.590" v="2959" actId="1037"/>
          <ac:spMkLst>
            <pc:docMk/>
            <pc:sldMk cId="2530854259" sldId="289"/>
            <ac:spMk id="5" creationId="{66C468E8-DF79-9881-C54D-656F9E2F4832}"/>
          </ac:spMkLst>
        </pc:spChg>
        <pc:spChg chg="add mod">
          <ac:chgData name="Rachel Waldron" userId="0259e340-c896-499e-b119-56d387a1bd90" providerId="ADAL" clId="{5F84EC08-E288-4DCF-9FA3-4E2189270B67}" dt="2024-03-07T22:02:34.001" v="2960" actId="1076"/>
          <ac:spMkLst>
            <pc:docMk/>
            <pc:sldMk cId="2530854259" sldId="289"/>
            <ac:spMk id="6" creationId="{780372C4-5018-8C98-224C-53B80F0A957E}"/>
          </ac:spMkLst>
        </pc:spChg>
        <pc:picChg chg="del">
          <ac:chgData name="Rachel Waldron" userId="0259e340-c896-499e-b119-56d387a1bd90" providerId="ADAL" clId="{5F84EC08-E288-4DCF-9FA3-4E2189270B67}" dt="2024-03-06T20:16:13.733" v="1163" actId="478"/>
          <ac:picMkLst>
            <pc:docMk/>
            <pc:sldMk cId="2530854259" sldId="289"/>
            <ac:picMk id="2" creationId="{3C9F2668-25BB-3C2D-034D-2D385EAAB08E}"/>
          </ac:picMkLst>
        </pc:picChg>
        <pc:picChg chg="add mod">
          <ac:chgData name="Rachel Waldron" userId="0259e340-c896-499e-b119-56d387a1bd90" providerId="ADAL" clId="{5F84EC08-E288-4DCF-9FA3-4E2189270B67}" dt="2024-03-07T21:14:07.560" v="2167" actId="14100"/>
          <ac:picMkLst>
            <pc:docMk/>
            <pc:sldMk cId="2530854259" sldId="289"/>
            <ac:picMk id="3" creationId="{BAE9A185-BA6D-1A55-D0F2-8968B076F428}"/>
          </ac:picMkLst>
        </pc:picChg>
      </pc:sldChg>
      <pc:sldChg chg="addSp delSp modSp new del mod modClrScheme chgLayout">
        <pc:chgData name="Rachel Waldron" userId="0259e340-c896-499e-b119-56d387a1bd90" providerId="ADAL" clId="{5F84EC08-E288-4DCF-9FA3-4E2189270B67}" dt="2024-03-06T20:44:49.262" v="1792" actId="47"/>
        <pc:sldMkLst>
          <pc:docMk/>
          <pc:sldMk cId="445165767" sldId="290"/>
        </pc:sldMkLst>
        <pc:spChg chg="del">
          <ac:chgData name="Rachel Waldron" userId="0259e340-c896-499e-b119-56d387a1bd90" providerId="ADAL" clId="{5F84EC08-E288-4DCF-9FA3-4E2189270B67}" dt="2024-03-06T20:42:13.846" v="1754" actId="26606"/>
          <ac:spMkLst>
            <pc:docMk/>
            <pc:sldMk cId="445165767" sldId="290"/>
            <ac:spMk id="2" creationId="{3153FE4D-BD7B-BCEC-C462-33F7411DCA26}"/>
          </ac:spMkLst>
        </pc:spChg>
        <pc:spChg chg="del">
          <ac:chgData name="Rachel Waldron" userId="0259e340-c896-499e-b119-56d387a1bd90" providerId="ADAL" clId="{5F84EC08-E288-4DCF-9FA3-4E2189270B67}" dt="2024-03-06T20:42:13.846" v="1754" actId="26606"/>
          <ac:spMkLst>
            <pc:docMk/>
            <pc:sldMk cId="445165767" sldId="290"/>
            <ac:spMk id="3" creationId="{9490FB24-94C0-F780-8620-BF59BB0301D5}"/>
          </ac:spMkLst>
        </pc:spChg>
        <pc:spChg chg="mod">
          <ac:chgData name="Rachel Waldron" userId="0259e340-c896-499e-b119-56d387a1bd90" providerId="ADAL" clId="{5F84EC08-E288-4DCF-9FA3-4E2189270B67}" dt="2024-03-06T20:42:13.846" v="1754" actId="26606"/>
          <ac:spMkLst>
            <pc:docMk/>
            <pc:sldMk cId="445165767" sldId="290"/>
            <ac:spMk id="4" creationId="{02BE87B4-749B-5EE4-5C28-D1E4DD83C040}"/>
          </ac:spMkLst>
        </pc:spChg>
        <pc:spChg chg="mod">
          <ac:chgData name="Rachel Waldron" userId="0259e340-c896-499e-b119-56d387a1bd90" providerId="ADAL" clId="{5F84EC08-E288-4DCF-9FA3-4E2189270B67}" dt="2024-03-06T20:42:13.846" v="1754" actId="26606"/>
          <ac:spMkLst>
            <pc:docMk/>
            <pc:sldMk cId="445165767" sldId="290"/>
            <ac:spMk id="5" creationId="{FF927FAE-A1E5-A137-A755-B790C82A6F5A}"/>
          </ac:spMkLst>
        </pc:spChg>
        <pc:spChg chg="mod">
          <ac:chgData name="Rachel Waldron" userId="0259e340-c896-499e-b119-56d387a1bd90" providerId="ADAL" clId="{5F84EC08-E288-4DCF-9FA3-4E2189270B67}" dt="2024-03-06T20:42:13.846" v="1754" actId="26606"/>
          <ac:spMkLst>
            <pc:docMk/>
            <pc:sldMk cId="445165767" sldId="290"/>
            <ac:spMk id="6" creationId="{D9DFB176-73C4-9E25-9F39-1DB5A6C08853}"/>
          </ac:spMkLst>
        </pc:spChg>
        <pc:spChg chg="del">
          <ac:chgData name="Rachel Waldron" userId="0259e340-c896-499e-b119-56d387a1bd90" providerId="ADAL" clId="{5F84EC08-E288-4DCF-9FA3-4E2189270B67}" dt="2024-03-06T20:42:13.846" v="1754" actId="26606"/>
          <ac:spMkLst>
            <pc:docMk/>
            <pc:sldMk cId="445165767" sldId="290"/>
            <ac:spMk id="7" creationId="{35A045F3-577E-9E78-F18A-270A15F4567A}"/>
          </ac:spMkLst>
        </pc:spChg>
        <pc:spChg chg="add mod">
          <ac:chgData name="Rachel Waldron" userId="0259e340-c896-499e-b119-56d387a1bd90" providerId="ADAL" clId="{5F84EC08-E288-4DCF-9FA3-4E2189270B67}" dt="2024-03-06T20:42:24.443" v="1788" actId="20577"/>
          <ac:spMkLst>
            <pc:docMk/>
            <pc:sldMk cId="445165767" sldId="290"/>
            <ac:spMk id="12" creationId="{E13DDC9E-C8CA-33F4-5715-D180B89ED11D}"/>
          </ac:spMkLst>
        </pc:spChg>
        <pc:spChg chg="add del mod">
          <ac:chgData name="Rachel Waldron" userId="0259e340-c896-499e-b119-56d387a1bd90" providerId="ADAL" clId="{5F84EC08-E288-4DCF-9FA3-4E2189270B67}" dt="2024-03-06T20:42:27.620" v="1789" actId="478"/>
          <ac:spMkLst>
            <pc:docMk/>
            <pc:sldMk cId="445165767" sldId="290"/>
            <ac:spMk id="14" creationId="{386A4411-A966-DB4F-9A19-BB20B694AA7F}"/>
          </ac:spMkLst>
        </pc:spChg>
      </pc:sldChg>
      <pc:sldChg chg="del">
        <pc:chgData name="Rachel Waldron" userId="0259e340-c896-499e-b119-56d387a1bd90" providerId="ADAL" clId="{5F84EC08-E288-4DCF-9FA3-4E2189270B67}" dt="2024-03-06T19:54:15.882" v="650" actId="47"/>
        <pc:sldMkLst>
          <pc:docMk/>
          <pc:sldMk cId="3147617049" sldId="291"/>
        </pc:sldMkLst>
      </pc:sldChg>
      <pc:sldChg chg="del">
        <pc:chgData name="Rachel Waldron" userId="0259e340-c896-499e-b119-56d387a1bd90" providerId="ADAL" clId="{5F84EC08-E288-4DCF-9FA3-4E2189270B67}" dt="2024-03-06T19:54:16.510" v="651" actId="47"/>
        <pc:sldMkLst>
          <pc:docMk/>
          <pc:sldMk cId="500584625" sldId="292"/>
        </pc:sldMkLst>
      </pc:sldChg>
      <pc:sldChg chg="modSp del">
        <pc:chgData name="Rachel Waldron" userId="0259e340-c896-499e-b119-56d387a1bd90" providerId="ADAL" clId="{5F84EC08-E288-4DCF-9FA3-4E2189270B67}" dt="2024-03-06T19:54:26.672" v="652" actId="47"/>
        <pc:sldMkLst>
          <pc:docMk/>
          <pc:sldMk cId="4169807303" sldId="293"/>
        </pc:sldMkLst>
        <pc:picChg chg="mod">
          <ac:chgData name="Rachel Waldron" userId="0259e340-c896-499e-b119-56d387a1bd90" providerId="ADAL" clId="{5F84EC08-E288-4DCF-9FA3-4E2189270B67}" dt="2024-03-06T18:17:24.195" v="112"/>
          <ac:picMkLst>
            <pc:docMk/>
            <pc:sldMk cId="4169807303" sldId="293"/>
            <ac:picMk id="4" creationId="{FA7C888A-1810-3B48-1980-85F51E1505BE}"/>
          </ac:picMkLst>
        </pc:picChg>
      </pc:sldChg>
      <pc:sldChg chg="modSp del">
        <pc:chgData name="Rachel Waldron" userId="0259e340-c896-499e-b119-56d387a1bd90" providerId="ADAL" clId="{5F84EC08-E288-4DCF-9FA3-4E2189270B67}" dt="2024-03-06T19:54:40.506" v="657" actId="47"/>
        <pc:sldMkLst>
          <pc:docMk/>
          <pc:sldMk cId="2944078727" sldId="294"/>
        </pc:sldMkLst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2944078727" sldId="294"/>
            <ac:spMk id="4" creationId="{94800840-7EF5-FFF0-F3A3-ADC6A5DF8352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2944078727" sldId="294"/>
            <ac:spMk id="5" creationId="{05CBBCBE-A874-0643-F4B3-C81CCC65B892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2944078727" sldId="294"/>
            <ac:spMk id="6" creationId="{498B2D3D-68F1-9509-F344-D739DC2897B5}"/>
          </ac:spMkLst>
        </pc:spChg>
      </pc:sldChg>
      <pc:sldChg chg="modSp del">
        <pc:chgData name="Rachel Waldron" userId="0259e340-c896-499e-b119-56d387a1bd90" providerId="ADAL" clId="{5F84EC08-E288-4DCF-9FA3-4E2189270B67}" dt="2024-03-06T19:54:38.817" v="655" actId="47"/>
        <pc:sldMkLst>
          <pc:docMk/>
          <pc:sldMk cId="2831301436" sldId="295"/>
        </pc:sldMkLst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2831301436" sldId="295"/>
            <ac:spMk id="4" creationId="{94800840-7EF5-FFF0-F3A3-ADC6A5DF8352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2831301436" sldId="295"/>
            <ac:spMk id="5" creationId="{05CBBCBE-A874-0643-F4B3-C81CCC65B892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2831301436" sldId="295"/>
            <ac:spMk id="6" creationId="{498B2D3D-68F1-9509-F344-D739DC2897B5}"/>
          </ac:spMkLst>
        </pc:spChg>
      </pc:sldChg>
      <pc:sldChg chg="del">
        <pc:chgData name="Rachel Waldron" userId="0259e340-c896-499e-b119-56d387a1bd90" providerId="ADAL" clId="{5F84EC08-E288-4DCF-9FA3-4E2189270B67}" dt="2024-03-06T19:54:14.166" v="647" actId="47"/>
        <pc:sldMkLst>
          <pc:docMk/>
          <pc:sldMk cId="663914180" sldId="298"/>
        </pc:sldMkLst>
      </pc:sldChg>
      <pc:sldChg chg="del">
        <pc:chgData name="Rachel Waldron" userId="0259e340-c896-499e-b119-56d387a1bd90" providerId="ADAL" clId="{5F84EC08-E288-4DCF-9FA3-4E2189270B67}" dt="2024-03-06T19:54:14.777" v="648" actId="47"/>
        <pc:sldMkLst>
          <pc:docMk/>
          <pc:sldMk cId="1834448206" sldId="299"/>
        </pc:sldMkLst>
      </pc:sldChg>
      <pc:sldChg chg="del">
        <pc:chgData name="Rachel Waldron" userId="0259e340-c896-499e-b119-56d387a1bd90" providerId="ADAL" clId="{5F84EC08-E288-4DCF-9FA3-4E2189270B67}" dt="2024-03-06T19:54:13.649" v="646" actId="47"/>
        <pc:sldMkLst>
          <pc:docMk/>
          <pc:sldMk cId="3829792258" sldId="302"/>
        </pc:sldMkLst>
      </pc:sldChg>
      <pc:sldChg chg="modSp del">
        <pc:chgData name="Rachel Waldron" userId="0259e340-c896-499e-b119-56d387a1bd90" providerId="ADAL" clId="{5F84EC08-E288-4DCF-9FA3-4E2189270B67}" dt="2024-03-06T19:54:36.829" v="654" actId="47"/>
        <pc:sldMkLst>
          <pc:docMk/>
          <pc:sldMk cId="604341127" sldId="303"/>
        </pc:sldMkLst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604341127" sldId="303"/>
            <ac:spMk id="2" creationId="{4D1C6706-8A17-7870-755B-D09A8A29FBDB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604341127" sldId="303"/>
            <ac:spMk id="3" creationId="{16D52A0E-D848-B3F9-DD64-644DC6796728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604341127" sldId="303"/>
            <ac:spMk id="4" creationId="{DF38D97E-F1F9-1E5A-4EB1-48FA9F784F30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604341127" sldId="303"/>
            <ac:spMk id="5" creationId="{FDDD5BA4-9932-AB46-2D98-31822F99AECC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604341127" sldId="303"/>
            <ac:spMk id="6" creationId="{B7958729-1305-0DA9-EE2F-939B8FDA8D58}"/>
          </ac:spMkLst>
        </pc:spChg>
        <pc:spChg chg="mod">
          <ac:chgData name="Rachel Waldron" userId="0259e340-c896-499e-b119-56d387a1bd90" providerId="ADAL" clId="{5F84EC08-E288-4DCF-9FA3-4E2189270B67}" dt="2024-03-06T18:17:24.195" v="112"/>
          <ac:spMkLst>
            <pc:docMk/>
            <pc:sldMk cId="604341127" sldId="303"/>
            <ac:spMk id="7" creationId="{5350C798-04F1-E163-BD0F-7F58B639DC1B}"/>
          </ac:spMkLst>
        </pc:spChg>
      </pc:sldChg>
      <pc:sldChg chg="addSp delSp modSp add del mod setBg modClrScheme modAnim chgLayout">
        <pc:chgData name="Rachel Waldron" userId="0259e340-c896-499e-b119-56d387a1bd90" providerId="ADAL" clId="{5F84EC08-E288-4DCF-9FA3-4E2189270B67}" dt="2024-03-06T20:49:25.810" v="1873" actId="47"/>
        <pc:sldMkLst>
          <pc:docMk/>
          <pc:sldMk cId="1109200227" sldId="306"/>
        </pc:sldMkLst>
        <pc:spChg chg="add del mod ord">
          <ac:chgData name="Rachel Waldron" userId="0259e340-c896-499e-b119-56d387a1bd90" providerId="ADAL" clId="{5F84EC08-E288-4DCF-9FA3-4E2189270B67}" dt="2024-03-06T20:45:35.713" v="1801" actId="478"/>
          <ac:spMkLst>
            <pc:docMk/>
            <pc:sldMk cId="1109200227" sldId="306"/>
            <ac:spMk id="3" creationId="{A47D7921-DD6C-5283-A0F1-B7F7114CCA59}"/>
          </ac:spMkLst>
        </pc:spChg>
        <pc:spChg chg="mod ord">
          <ac:chgData name="Rachel Waldron" userId="0259e340-c896-499e-b119-56d387a1bd90" providerId="ADAL" clId="{5F84EC08-E288-4DCF-9FA3-4E2189270B67}" dt="2024-03-06T20:46:03.284" v="1806" actId="700"/>
          <ac:spMkLst>
            <pc:docMk/>
            <pc:sldMk cId="1109200227" sldId="306"/>
            <ac:spMk id="5" creationId="{A8017B9C-652E-A8C6-3E34-7238DEC2B2CB}"/>
          </ac:spMkLst>
        </pc:spChg>
        <pc:spChg chg="del">
          <ac:chgData name="Rachel Waldron" userId="0259e340-c896-499e-b119-56d387a1bd90" providerId="ADAL" clId="{5F84EC08-E288-4DCF-9FA3-4E2189270B67}" dt="2024-03-06T20:46:07.772" v="1807" actId="478"/>
          <ac:spMkLst>
            <pc:docMk/>
            <pc:sldMk cId="1109200227" sldId="306"/>
            <ac:spMk id="6" creationId="{AB5E3C11-7C27-A7F1-028C-E4624D325AE3}"/>
          </ac:spMkLst>
        </pc:spChg>
        <pc:spChg chg="del mod ord">
          <ac:chgData name="Rachel Waldron" userId="0259e340-c896-499e-b119-56d387a1bd90" providerId="ADAL" clId="{5F84EC08-E288-4DCF-9FA3-4E2189270B67}" dt="2024-03-06T20:46:57.693" v="1820" actId="478"/>
          <ac:spMkLst>
            <pc:docMk/>
            <pc:sldMk cId="1109200227" sldId="306"/>
            <ac:spMk id="7" creationId="{B603F507-D82A-FBFF-2FB5-A470AA4B0B3D}"/>
          </ac:spMkLst>
        </pc:spChg>
        <pc:spChg chg="add del mod ord">
          <ac:chgData name="Rachel Waldron" userId="0259e340-c896-499e-b119-56d387a1bd90" providerId="ADAL" clId="{5F84EC08-E288-4DCF-9FA3-4E2189270B67}" dt="2024-03-06T20:45:50.869" v="1805" actId="700"/>
          <ac:spMkLst>
            <pc:docMk/>
            <pc:sldMk cId="1109200227" sldId="306"/>
            <ac:spMk id="8" creationId="{E13EEBE0-DD2C-8B8A-638C-5AB6CDBD2696}"/>
          </ac:spMkLst>
        </pc:spChg>
        <pc:spChg chg="add del mod">
          <ac:chgData name="Rachel Waldron" userId="0259e340-c896-499e-b119-56d387a1bd90" providerId="ADAL" clId="{5F84EC08-E288-4DCF-9FA3-4E2189270B67}" dt="2024-03-06T20:46:16.830" v="1810" actId="1076"/>
          <ac:spMkLst>
            <pc:docMk/>
            <pc:sldMk cId="1109200227" sldId="306"/>
            <ac:spMk id="9" creationId="{83CEFE12-6E0B-A14A-6E92-6013F93EC09A}"/>
          </ac:spMkLst>
        </pc:spChg>
        <pc:spChg chg="add del mod ord">
          <ac:chgData name="Rachel Waldron" userId="0259e340-c896-499e-b119-56d387a1bd90" providerId="ADAL" clId="{5F84EC08-E288-4DCF-9FA3-4E2189270B67}" dt="2024-03-06T20:46:03.284" v="1806" actId="700"/>
          <ac:spMkLst>
            <pc:docMk/>
            <pc:sldMk cId="1109200227" sldId="306"/>
            <ac:spMk id="10" creationId="{EDC1202B-B5A2-EDB7-EA74-FED9BF31C7CD}"/>
          </ac:spMkLst>
        </pc:spChg>
        <pc:spChg chg="add del mod ord">
          <ac:chgData name="Rachel Waldron" userId="0259e340-c896-499e-b119-56d387a1bd90" providerId="ADAL" clId="{5F84EC08-E288-4DCF-9FA3-4E2189270B67}" dt="2024-03-06T20:46:13.542" v="1809" actId="478"/>
          <ac:spMkLst>
            <pc:docMk/>
            <pc:sldMk cId="1109200227" sldId="306"/>
            <ac:spMk id="11" creationId="{A64E7F8F-623A-E504-2A65-AEEBB5C11500}"/>
          </ac:spMkLst>
        </pc:spChg>
        <pc:spChg chg="add del mod">
          <ac:chgData name="Rachel Waldron" userId="0259e340-c896-499e-b119-56d387a1bd90" providerId="ADAL" clId="{5F84EC08-E288-4DCF-9FA3-4E2189270B67}" dt="2024-03-06T20:47:59.496" v="1828" actId="478"/>
          <ac:spMkLst>
            <pc:docMk/>
            <pc:sldMk cId="1109200227" sldId="306"/>
            <ac:spMk id="12" creationId="{05E853CE-B6F0-8F33-5804-014BD4F6A0B9}"/>
          </ac:spMkLst>
        </pc:spChg>
        <pc:spChg chg="add del mod">
          <ac:chgData name="Rachel Waldron" userId="0259e340-c896-499e-b119-56d387a1bd90" providerId="ADAL" clId="{5F84EC08-E288-4DCF-9FA3-4E2189270B67}" dt="2024-03-06T20:46:59.638" v="1821" actId="478"/>
          <ac:spMkLst>
            <pc:docMk/>
            <pc:sldMk cId="1109200227" sldId="306"/>
            <ac:spMk id="24" creationId="{81AD8422-7FE0-BA31-CF99-B51477711C3B}"/>
          </ac:spMkLst>
        </pc:spChg>
        <pc:grpChg chg="add del mod">
          <ac:chgData name="Rachel Waldron" userId="0259e340-c896-499e-b119-56d387a1bd90" providerId="ADAL" clId="{5F84EC08-E288-4DCF-9FA3-4E2189270B67}" dt="2024-03-06T20:40:33.537" v="1747" actId="478"/>
          <ac:grpSpMkLst>
            <pc:docMk/>
            <pc:sldMk cId="1109200227" sldId="306"/>
            <ac:grpSpMk id="3" creationId="{36BFBDFA-4075-C6CA-D456-80BC056EA05E}"/>
          </ac:grpSpMkLst>
        </pc:grpChg>
        <pc:picChg chg="del mod">
          <ac:chgData name="Rachel Waldron" userId="0259e340-c896-499e-b119-56d387a1bd90" providerId="ADAL" clId="{5F84EC08-E288-4DCF-9FA3-4E2189270B67}" dt="2024-03-06T20:46:48.267" v="1818" actId="478"/>
          <ac:picMkLst>
            <pc:docMk/>
            <pc:sldMk cId="1109200227" sldId="306"/>
            <ac:picMk id="2" creationId="{4CBF4ED0-CBF1-49D6-4274-A7A9D93310C0}"/>
          </ac:picMkLst>
        </pc:picChg>
        <pc:picChg chg="add mod">
          <ac:chgData name="Rachel Waldron" userId="0259e340-c896-499e-b119-56d387a1bd90" providerId="ADAL" clId="{5F84EC08-E288-4DCF-9FA3-4E2189270B67}" dt="2024-03-06T20:41:07.838" v="1750" actId="14100"/>
          <ac:picMkLst>
            <pc:docMk/>
            <pc:sldMk cId="1109200227" sldId="306"/>
            <ac:picMk id="8" creationId="{BD0E3891-2055-AA7F-007E-5B6E86A36FAC}"/>
          </ac:picMkLst>
        </pc:pic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4" creationId="{8A958C8C-5312-234F-F8A2-6F0F9A0B4AD9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0" creationId="{85A6CE36-1552-15B5-724B-2E0BD4C9B223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1" creationId="{2B23877A-531A-AD93-D29A-BA0C55D08FD3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2" creationId="{A0D40541-571C-09FB-5870-7427B135F704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5" creationId="{955970C8-5CC9-9152-373B-5978CE6331A6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6" creationId="{7E3468A1-900D-9545-332B-C2C3A77612BD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7" creationId="{A7C1686A-D170-B8AA-F4A7-F158756BC9A7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8" creationId="{059E362A-0A19-1078-330B-FA8907E7828C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9" creationId="{ABEB67F5-2EE8-85EE-F198-C444CBBEAA31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0" creationId="{B223C461-D1A8-5986-3918-13508557635E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1" creationId="{DFADECF9-C75F-923B-35DC-73A426049080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2" creationId="{BEC46C8E-4A54-9212-1444-675C1086F8DF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3" creationId="{B7477E51-8B6B-E8A7-44FD-82F2420E512A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24" creationId="{AA47BE52-5CC4-F55C-C5E4-88C606D36248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5" creationId="{896CD482-5111-0A00-02E9-BAE462DCF40B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6" creationId="{4779DA2E-81EB-3EBB-16B6-938DD9841362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7" creationId="{0425709C-512E-9E1B-06A2-781A88888A93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8" creationId="{026C084B-5667-937F-8022-618E8EB459F3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29" creationId="{9E57BCFA-AB73-26A3-A026-CD999E75BBC8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30" creationId="{22E8A026-56DA-6517-023C-20D702EEF2BB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31" creationId="{5B3DC43F-C3C8-199F-E049-152A5ADFCE0B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2" creationId="{703555B1-5516-E97A-0924-C729F23DE9B6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3" creationId="{D66FBE6E-BD68-5046-3D67-7E4DBCF93742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4" creationId="{D3DF3AA1-A1C9-43DD-79D9-CB46C3E26315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5" creationId="{E9FD87C3-8AE1-CF32-FED1-78F4536E5D82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6" creationId="{B1CC7873-9B65-9C08-33B1-2699954EA11E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7" creationId="{F1CE71EC-12C4-A401-7A2D-E56B66AA8C7D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8" creationId="{0CEF1200-3169-1AC4-364D-2082921E5259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39" creationId="{64B264D4-9178-05E7-7012-E059538CD267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0" creationId="{D32CA3FA-D11A-03C1-A76A-02869BF1298B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1" creationId="{501A07FB-380F-AD10-489E-3440739E456C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2" creationId="{3AEFBFB8-1FF7-75D6-9D7D-BDFF67D95311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3" creationId="{F0006B84-D2C5-792D-FE60-D60F46C023E5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4" creationId="{8D7CCFE6-A544-1D5B-BBE8-35DDD165C5B3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5" creationId="{0D126C7A-BC9A-7425-618E-2A30D4A171CD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6" creationId="{244E6865-4815-DE62-D141-A8F0293AC8CA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7" creationId="{E864D79A-FF5B-C7D7-184D-AC1BD3257403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8" creationId="{68FC85CE-0597-9A9E-6656-15BE97890E60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49" creationId="{CEF76249-36BE-6F45-3BA3-FDAD8F93378D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0" creationId="{409EC5F1-E91E-C519-4226-C834E0438717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1" creationId="{F7F4316F-BE2F-5C19-3F54-4DF79C42DAAA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2" creationId="{BF98AC4C-538F-107B-4D47-D8BC959E2464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3" creationId="{60899B1F-7F92-344D-6A88-85BCE23D6832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4" creationId="{D3A2620C-5CCC-8567-2BE1-8A61C40D063B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5" creationId="{9E4AC41D-23DE-E746-59A4-CDBED294C096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6" creationId="{51EAF70D-2FB9-5C9C-D4C6-3979F1C7B46D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7" creationId="{74F1EC0C-B4D5-4F7A-C8E2-939ED7CE6B39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8" creationId="{2A6AB34B-DFC5-A2FF-B8A0-5CE542B982F7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59" creationId="{F22173FE-68AC-643E-9B2B-C9DC774B09A9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60" creationId="{239F74A0-BE5B-987A-7184-C3E19E467913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61" creationId="{E9D39702-ADF9-2B5B-99C7-925BAF30B43A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62" creationId="{C63996B3-D458-0ED2-70E4-384015DC34EB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63" creationId="{8B67EA75-BB1A-AC54-3FBD-A058ECED1952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24" creationId="{293A691A-7279-FBC4-2B92-E2ADEC5DBB3B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25" creationId="{BEEB439A-5340-5A30-E005-E831A262E0EE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026" creationId="{4BDEE3FA-A0BE-6DFD-E665-45199C2C966E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27" creationId="{E1B22893-FB06-E111-FCFA-30010FCBCD35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28" creationId="{E52F8FBD-7937-A0E7-5614-512B00312097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29" creationId="{C38ED6A4-AB26-6095-FDBA-4B0F7418BDE1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030" creationId="{74309760-E042-34A5-8459-DE15697E5833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031" creationId="{C90477C0-ED58-26AF-1026-95FE9DB7ADBE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2" creationId="{5623BE64-B0FA-7F83-8DD9-0AEA604E2EB9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3" creationId="{86A6BEF9-34ED-901F-3714-A8B3CD2CE22E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4" creationId="{B64B42AD-23BD-7135-BE33-42D465582EF4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5" creationId="{4AEE53F2-F42C-AC8A-CAD5-FCA97FDB8C08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6" creationId="{F2AE232D-391D-491A-F588-D335CC9C4A01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7" creationId="{2403029E-B9BE-E79B-16FA-308986C9C1D1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8" creationId="{756C6B98-E30F-AF94-E7FC-08A4010E7598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39" creationId="{3B62353C-A0CF-A42D-CBDF-2643AC4BCEB5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0" creationId="{25D3C5C9-C0FA-47F6-E3A8-0ABE8D71333E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1" creationId="{6DDDB1C0-7F4F-75CB-3AD0-B186272CBC4F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2" creationId="{0EB750EA-7571-BB25-2689-616A720C52DF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3" creationId="{846DF2A2-978B-0DFF-88D5-93957DDF932C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4" creationId="{58FD7E78-FE0A-9538-1AA2-D17DE2A1566B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5" creationId="{3C6D3F5B-38B9-A984-D103-31C1073A8C9C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6" creationId="{02E3FC0D-A43C-2952-E7FD-7AF7C9BCF808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7" creationId="{1607E56C-5111-34B4-062C-7B2BBDEA4563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8" creationId="{86E2BD8A-6ED6-4F31-1A8B-686542B5835A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49" creationId="{23316B93-C4F1-0936-BACF-B38E87EA25B3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50" creationId="{51106FC2-D528-3C61-7694-846A483EE341}"/>
          </ac:inkMkLst>
        </pc:inkChg>
        <pc:inkChg chg="del mod">
          <ac:chgData name="Rachel Waldron" userId="0259e340-c896-499e-b119-56d387a1bd90" providerId="ADAL" clId="{5F84EC08-E288-4DCF-9FA3-4E2189270B67}" dt="2024-03-06T20:46:48.267" v="1818" actId="478"/>
          <ac:inkMkLst>
            <pc:docMk/>
            <pc:sldMk cId="1109200227" sldId="306"/>
            <ac:inkMk id="1051" creationId="{BD9CABCC-BB9C-8156-1EDD-DABDEB811C4C}"/>
          </ac:inkMkLst>
        </pc:inkChg>
        <pc:inkChg chg="add mod">
          <ac:chgData name="Rachel Waldron" userId="0259e340-c896-499e-b119-56d387a1bd90" providerId="ADAL" clId="{5F84EC08-E288-4DCF-9FA3-4E2189270B67}" dt="2024-03-06T20:41:07.838" v="1750" actId="14100"/>
          <ac:inkMkLst>
            <pc:docMk/>
            <pc:sldMk cId="1109200227" sldId="306"/>
            <ac:inkMk id="1052" creationId="{38774938-FAA9-EFAE-1D2C-042825147C29}"/>
          </ac:inkMkLst>
        </pc:inkChg>
        <pc:cxnChg chg="mod">
          <ac:chgData name="Rachel Waldron" userId="0259e340-c896-499e-b119-56d387a1bd90" providerId="ADAL" clId="{5F84EC08-E288-4DCF-9FA3-4E2189270B67}" dt="2024-03-06T20:46:21.561" v="1813" actId="1076"/>
          <ac:cxnSpMkLst>
            <pc:docMk/>
            <pc:sldMk cId="1109200227" sldId="306"/>
            <ac:cxnSpMk id="13" creationId="{8026A130-9B0A-94AE-4D2B-9FAD6245E3E7}"/>
          </ac:cxnSpMkLst>
        </pc:cxnChg>
        <pc:cxnChg chg="mod">
          <ac:chgData name="Rachel Waldron" userId="0259e340-c896-499e-b119-56d387a1bd90" providerId="ADAL" clId="{5F84EC08-E288-4DCF-9FA3-4E2189270B67}" dt="2024-03-06T20:46:20.437" v="1812" actId="1076"/>
          <ac:cxnSpMkLst>
            <pc:docMk/>
            <pc:sldMk cId="1109200227" sldId="306"/>
            <ac:cxnSpMk id="14" creationId="{AB5F0DD6-7365-9FA9-BD86-5F58535EF279}"/>
          </ac:cxnSpMkLst>
        </pc:cxnChg>
      </pc:sldChg>
      <pc:sldChg chg="addSp delSp modSp del mod modClrScheme delAnim chgLayout">
        <pc:chgData name="Rachel Waldron" userId="0259e340-c896-499e-b119-56d387a1bd90" providerId="ADAL" clId="{5F84EC08-E288-4DCF-9FA3-4E2189270B67}" dt="2024-03-08T17:15:08.834" v="2976" actId="47"/>
        <pc:sldMkLst>
          <pc:docMk/>
          <pc:sldMk cId="661547360" sldId="307"/>
        </pc:sldMkLst>
        <pc:spChg chg="add del mod ord">
          <ac:chgData name="Rachel Waldron" userId="0259e340-c896-499e-b119-56d387a1bd90" providerId="ADAL" clId="{5F84EC08-E288-4DCF-9FA3-4E2189270B67}" dt="2024-03-06T20:47:26.579" v="1824" actId="700"/>
          <ac:spMkLst>
            <pc:docMk/>
            <pc:sldMk cId="661547360" sldId="307"/>
            <ac:spMk id="3" creationId="{740EF333-AE3D-DC5B-2CC3-28A33C0B90C3}"/>
          </ac:spMkLst>
        </pc:spChg>
        <pc:spChg chg="mod ord">
          <ac:chgData name="Rachel Waldron" userId="0259e340-c896-499e-b119-56d387a1bd90" providerId="ADAL" clId="{5F84EC08-E288-4DCF-9FA3-4E2189270B67}" dt="2024-03-06T20:47:36.133" v="1825" actId="700"/>
          <ac:spMkLst>
            <pc:docMk/>
            <pc:sldMk cId="661547360" sldId="307"/>
            <ac:spMk id="5" creationId="{A8017B9C-652E-A8C6-3E34-7238DEC2B2CB}"/>
          </ac:spMkLst>
        </pc:spChg>
        <pc:spChg chg="del">
          <ac:chgData name="Rachel Waldron" userId="0259e340-c896-499e-b119-56d387a1bd90" providerId="ADAL" clId="{5F84EC08-E288-4DCF-9FA3-4E2189270B67}" dt="2024-03-08T17:14:39.264" v="2970" actId="478"/>
          <ac:spMkLst>
            <pc:docMk/>
            <pc:sldMk cId="661547360" sldId="307"/>
            <ac:spMk id="6" creationId="{AB5E3C11-7C27-A7F1-028C-E4624D325AE3}"/>
          </ac:spMkLst>
        </pc:spChg>
        <pc:spChg chg="mod ord">
          <ac:chgData name="Rachel Waldron" userId="0259e340-c896-499e-b119-56d387a1bd90" providerId="ADAL" clId="{5F84EC08-E288-4DCF-9FA3-4E2189270B67}" dt="2024-03-06T20:47:36.133" v="1825" actId="700"/>
          <ac:spMkLst>
            <pc:docMk/>
            <pc:sldMk cId="661547360" sldId="307"/>
            <ac:spMk id="7" creationId="{B603F507-D82A-FBFF-2FB5-A470AA4B0B3D}"/>
          </ac:spMkLst>
        </pc:spChg>
        <pc:spChg chg="add del mod ord">
          <ac:chgData name="Rachel Waldron" userId="0259e340-c896-499e-b119-56d387a1bd90" providerId="ADAL" clId="{5F84EC08-E288-4DCF-9FA3-4E2189270B67}" dt="2024-03-06T20:47:26.579" v="1824" actId="700"/>
          <ac:spMkLst>
            <pc:docMk/>
            <pc:sldMk cId="661547360" sldId="307"/>
            <ac:spMk id="8" creationId="{FAF6EE96-F92C-F562-3CF5-B798C6140DB3}"/>
          </ac:spMkLst>
        </pc:spChg>
        <pc:spChg chg="del mod">
          <ac:chgData name="Rachel Waldron" userId="0259e340-c896-499e-b119-56d387a1bd90" providerId="ADAL" clId="{5F84EC08-E288-4DCF-9FA3-4E2189270B67}" dt="2024-03-08T17:14:20.915" v="2962" actId="478"/>
          <ac:spMkLst>
            <pc:docMk/>
            <pc:sldMk cId="661547360" sldId="307"/>
            <ac:spMk id="9" creationId="{83CEFE12-6E0B-A14A-6E92-6013F93EC09A}"/>
          </ac:spMkLst>
        </pc:spChg>
        <pc:spChg chg="add del mod ord">
          <ac:chgData name="Rachel Waldron" userId="0259e340-c896-499e-b119-56d387a1bd90" providerId="ADAL" clId="{5F84EC08-E288-4DCF-9FA3-4E2189270B67}" dt="2024-03-06T20:47:36.133" v="1825" actId="700"/>
          <ac:spMkLst>
            <pc:docMk/>
            <pc:sldMk cId="661547360" sldId="307"/>
            <ac:spMk id="10" creationId="{72C259D8-FBC8-0435-A3A5-098D188C213A}"/>
          </ac:spMkLst>
        </pc:spChg>
        <pc:spChg chg="add del mod ord">
          <ac:chgData name="Rachel Waldron" userId="0259e340-c896-499e-b119-56d387a1bd90" providerId="ADAL" clId="{5F84EC08-E288-4DCF-9FA3-4E2189270B67}" dt="2024-03-06T20:47:36.133" v="1825" actId="700"/>
          <ac:spMkLst>
            <pc:docMk/>
            <pc:sldMk cId="661547360" sldId="307"/>
            <ac:spMk id="11" creationId="{0C84B567-ED0E-51C7-791F-CE9E9D903AF0}"/>
          </ac:spMkLst>
        </pc:spChg>
        <pc:spChg chg="add mod ord">
          <ac:chgData name="Rachel Waldron" userId="0259e340-c896-499e-b119-56d387a1bd90" providerId="ADAL" clId="{5F84EC08-E288-4DCF-9FA3-4E2189270B67}" dt="2024-03-08T17:14:43.280" v="2971" actId="166"/>
          <ac:spMkLst>
            <pc:docMk/>
            <pc:sldMk cId="661547360" sldId="307"/>
            <ac:spMk id="12" creationId="{7721D600-B837-793A-60B5-F032111880E2}"/>
          </ac:spMkLst>
        </pc:spChg>
        <pc:spChg chg="add mod">
          <ac:chgData name="Rachel Waldron" userId="0259e340-c896-499e-b119-56d387a1bd90" providerId="ADAL" clId="{5F84EC08-E288-4DCF-9FA3-4E2189270B67}" dt="2024-03-07T21:15:04.767" v="2170" actId="404"/>
          <ac:spMkLst>
            <pc:docMk/>
            <pc:sldMk cId="661547360" sldId="307"/>
            <ac:spMk id="15" creationId="{2BD5C11F-F3E7-3E67-465D-D34B246E1185}"/>
          </ac:spMkLst>
        </pc:spChg>
        <pc:picChg chg="del mod">
          <ac:chgData name="Rachel Waldron" userId="0259e340-c896-499e-b119-56d387a1bd90" providerId="ADAL" clId="{5F84EC08-E288-4DCF-9FA3-4E2189270B67}" dt="2024-03-08T17:14:19.240" v="2961" actId="478"/>
          <ac:picMkLst>
            <pc:docMk/>
            <pc:sldMk cId="661547360" sldId="307"/>
            <ac:picMk id="2" creationId="{4CBF4ED0-CBF1-49D6-4274-A7A9D93310C0}"/>
          </ac:picMkLst>
        </pc:pic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4" creationId="{8A958C8C-5312-234F-F8A2-6F0F9A0B4AD9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6" creationId="{7E3468A1-900D-9545-332B-C2C3A77612BD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7" creationId="{A7C1686A-D170-B8AA-F4A7-F158756BC9A7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8" creationId="{059E362A-0A19-1078-330B-FA8907E7828C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9" creationId="{ABEB67F5-2EE8-85EE-F198-C444CBBEAA31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0" creationId="{B223C461-D1A8-5986-3918-13508557635E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1" creationId="{DFADECF9-C75F-923B-35DC-73A426049080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2" creationId="{BEC46C8E-4A54-9212-1444-675C1086F8DF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3" creationId="{B7477E51-8B6B-E8A7-44FD-82F2420E512A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5" creationId="{896CD482-5111-0A00-02E9-BAE462DCF40B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6" creationId="{4779DA2E-81EB-3EBB-16B6-938DD9841362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7" creationId="{0425709C-512E-9E1B-06A2-781A88888A93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8" creationId="{026C084B-5667-937F-8022-618E8EB459F3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29" creationId="{9E57BCFA-AB73-26A3-A026-CD999E75BBC8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30" creationId="{22E8A026-56DA-6517-023C-20D702EEF2BB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31" creationId="{5B3DC43F-C3C8-199F-E049-152A5ADFCE0B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24" creationId="{293A691A-7279-FBC4-2B92-E2ADEC5DBB3B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25" creationId="{BEEB439A-5340-5A30-E005-E831A262E0EE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27" creationId="{E1B22893-FB06-E111-FCFA-30010FCBCD35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28" creationId="{E52F8FBD-7937-A0E7-5614-512B00312097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29" creationId="{C38ED6A4-AB26-6095-FDBA-4B0F7418BDE1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2" creationId="{5623BE64-B0FA-7F83-8DD9-0AEA604E2EB9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3" creationId="{86A6BEF9-34ED-901F-3714-A8B3CD2CE22E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4" creationId="{B64B42AD-23BD-7135-BE33-42D465582EF4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5" creationId="{4AEE53F2-F42C-AC8A-CAD5-FCA97FDB8C08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6" creationId="{F2AE232D-391D-491A-F588-D335CC9C4A01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7" creationId="{2403029E-B9BE-E79B-16FA-308986C9C1D1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8" creationId="{756C6B98-E30F-AF94-E7FC-08A4010E7598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39" creationId="{3B62353C-A0CF-A42D-CBDF-2643AC4BCEB5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0" creationId="{25D3C5C9-C0FA-47F6-E3A8-0ABE8D71333E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1" creationId="{6DDDB1C0-7F4F-75CB-3AD0-B186272CBC4F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2" creationId="{0EB750EA-7571-BB25-2689-616A720C52DF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3" creationId="{846DF2A2-978B-0DFF-88D5-93957DDF932C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4" creationId="{58FD7E78-FE0A-9538-1AA2-D17DE2A1566B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5" creationId="{3C6D3F5B-38B9-A984-D103-31C1073A8C9C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6" creationId="{02E3FC0D-A43C-2952-E7FD-7AF7C9BCF808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7" creationId="{1607E56C-5111-34B4-062C-7B2BBDEA4563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8" creationId="{86E2BD8A-6ED6-4F31-1A8B-686542B5835A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49" creationId="{23316B93-C4F1-0936-BACF-B38E87EA25B3}"/>
          </ac:inkMkLst>
        </pc:inkChg>
        <pc:inkChg chg="mod">
          <ac:chgData name="Rachel Waldron" userId="0259e340-c896-499e-b119-56d387a1bd90" providerId="ADAL" clId="{5F84EC08-E288-4DCF-9FA3-4E2189270B67}" dt="2024-03-06T20:47:48.317" v="1827" actId="14100"/>
          <ac:inkMkLst>
            <pc:docMk/>
            <pc:sldMk cId="661547360" sldId="307"/>
            <ac:inkMk id="1050" creationId="{51106FC2-D528-3C61-7694-846A483EE341}"/>
          </ac:inkMkLst>
        </pc:inkChg>
        <pc:inkChg chg="del mod">
          <ac:chgData name="Rachel Waldron" userId="0259e340-c896-499e-b119-56d387a1bd90" providerId="ADAL" clId="{5F84EC08-E288-4DCF-9FA3-4E2189270B67}" dt="2024-03-08T17:14:21.655" v="2963" actId="478"/>
          <ac:inkMkLst>
            <pc:docMk/>
            <pc:sldMk cId="661547360" sldId="307"/>
            <ac:inkMk id="1051" creationId="{BD9CABCC-BB9C-8156-1EDD-DABDEB811C4C}"/>
          </ac:inkMkLst>
        </pc:inkChg>
        <pc:cxnChg chg="del">
          <ac:chgData name="Rachel Waldron" userId="0259e340-c896-499e-b119-56d387a1bd90" providerId="ADAL" clId="{5F84EC08-E288-4DCF-9FA3-4E2189270B67}" dt="2024-03-08T17:14:37.571" v="2969" actId="478"/>
          <ac:cxnSpMkLst>
            <pc:docMk/>
            <pc:sldMk cId="661547360" sldId="307"/>
            <ac:cxnSpMk id="13" creationId="{8026A130-9B0A-94AE-4D2B-9FAD6245E3E7}"/>
          </ac:cxnSpMkLst>
        </pc:cxnChg>
        <pc:cxnChg chg="del">
          <ac:chgData name="Rachel Waldron" userId="0259e340-c896-499e-b119-56d387a1bd90" providerId="ADAL" clId="{5F84EC08-E288-4DCF-9FA3-4E2189270B67}" dt="2024-03-08T17:14:36.869" v="2968" actId="478"/>
          <ac:cxnSpMkLst>
            <pc:docMk/>
            <pc:sldMk cId="661547360" sldId="307"/>
            <ac:cxnSpMk id="14" creationId="{AB5F0DD6-7365-9FA9-BD86-5F58535EF279}"/>
          </ac:cxnSpMkLst>
        </pc:cxnChg>
      </pc:sldChg>
      <pc:sldChg chg="new del">
        <pc:chgData name="Rachel Waldron" userId="0259e340-c896-499e-b119-56d387a1bd90" providerId="ADAL" clId="{5F84EC08-E288-4DCF-9FA3-4E2189270B67}" dt="2024-03-06T20:38:47.094" v="1733" actId="47"/>
        <pc:sldMkLst>
          <pc:docMk/>
          <pc:sldMk cId="2841652986" sldId="307"/>
        </pc:sldMkLst>
      </pc:sldChg>
      <pc:sldChg chg="addSp delSp modSp add mod">
        <pc:chgData name="Rachel Waldron" userId="0259e340-c896-499e-b119-56d387a1bd90" providerId="ADAL" clId="{5F84EC08-E288-4DCF-9FA3-4E2189270B67}" dt="2024-03-07T21:54:17.075" v="2666" actId="478"/>
        <pc:sldMkLst>
          <pc:docMk/>
          <pc:sldMk cId="2275349766" sldId="308"/>
        </pc:sldMkLst>
        <pc:spChg chg="add del mod">
          <ac:chgData name="Rachel Waldron" userId="0259e340-c896-499e-b119-56d387a1bd90" providerId="ADAL" clId="{5F84EC08-E288-4DCF-9FA3-4E2189270B67}" dt="2024-03-07T21:45:35.219" v="2428" actId="478"/>
          <ac:spMkLst>
            <pc:docMk/>
            <pc:sldMk cId="2275349766" sldId="308"/>
            <ac:spMk id="3" creationId="{AD0DA88B-2EE6-FAE9-3625-1E50325A50EB}"/>
          </ac:spMkLst>
        </pc:spChg>
        <pc:spChg chg="add mod">
          <ac:chgData name="Rachel Waldron" userId="0259e340-c896-499e-b119-56d387a1bd90" providerId="ADAL" clId="{5F84EC08-E288-4DCF-9FA3-4E2189270B67}" dt="2024-03-07T21:47:26.332" v="2588" actId="20577"/>
          <ac:spMkLst>
            <pc:docMk/>
            <pc:sldMk cId="2275349766" sldId="308"/>
            <ac:spMk id="8" creationId="{B3BAF5D7-5552-7E6B-9D55-6047A401A654}"/>
          </ac:spMkLst>
        </pc:spChg>
        <pc:spChg chg="add del mod">
          <ac:chgData name="Rachel Waldron" userId="0259e340-c896-499e-b119-56d387a1bd90" providerId="ADAL" clId="{5F84EC08-E288-4DCF-9FA3-4E2189270B67}" dt="2024-03-07T21:48:48.733" v="2613" actId="478"/>
          <ac:spMkLst>
            <pc:docMk/>
            <pc:sldMk cId="2275349766" sldId="308"/>
            <ac:spMk id="10" creationId="{AB440FDC-0B3A-83F8-2ACD-EFDCE15C6EC1}"/>
          </ac:spMkLst>
        </pc:spChg>
        <pc:spChg chg="add del mod">
          <ac:chgData name="Rachel Waldron" userId="0259e340-c896-499e-b119-56d387a1bd90" providerId="ADAL" clId="{5F84EC08-E288-4DCF-9FA3-4E2189270B67}" dt="2024-03-07T21:54:17.075" v="2666" actId="478"/>
          <ac:spMkLst>
            <pc:docMk/>
            <pc:sldMk cId="2275349766" sldId="308"/>
            <ac:spMk id="12" creationId="{399CD653-43D1-9E1F-0D0E-61472537BA83}"/>
          </ac:spMkLst>
        </pc:spChg>
        <pc:picChg chg="del">
          <ac:chgData name="Rachel Waldron" userId="0259e340-c896-499e-b119-56d387a1bd90" providerId="ADAL" clId="{5F84EC08-E288-4DCF-9FA3-4E2189270B67}" dt="2024-03-07T21:43:33.189" v="2403" actId="21"/>
          <ac:picMkLst>
            <pc:docMk/>
            <pc:sldMk cId="2275349766" sldId="308"/>
            <ac:picMk id="4" creationId="{1661304E-75ED-ED54-970C-63BEA9A4FC15}"/>
          </ac:picMkLst>
        </pc:picChg>
        <pc:picChg chg="del">
          <ac:chgData name="Rachel Waldron" userId="0259e340-c896-499e-b119-56d387a1bd90" providerId="ADAL" clId="{5F84EC08-E288-4DCF-9FA3-4E2189270B67}" dt="2024-03-07T21:45:46.140" v="2433" actId="478"/>
          <ac:picMkLst>
            <pc:docMk/>
            <pc:sldMk cId="2275349766" sldId="308"/>
            <ac:picMk id="9" creationId="{5E1A3222-9748-A1ED-7CD6-DFC31847378E}"/>
          </ac:picMkLst>
        </pc:picChg>
        <pc:picChg chg="del">
          <ac:chgData name="Rachel Waldron" userId="0259e340-c896-499e-b119-56d387a1bd90" providerId="ADAL" clId="{5F84EC08-E288-4DCF-9FA3-4E2189270B67}" dt="2024-03-07T21:45:45.485" v="2432" actId="478"/>
          <ac:picMkLst>
            <pc:docMk/>
            <pc:sldMk cId="2275349766" sldId="308"/>
            <ac:picMk id="11" creationId="{9ED8E37D-68A3-7674-BF5D-6C54312D8D68}"/>
          </ac:picMkLst>
        </pc:picChg>
        <pc:picChg chg="add mod">
          <ac:chgData name="Rachel Waldron" userId="0259e340-c896-499e-b119-56d387a1bd90" providerId="ADAL" clId="{5F84EC08-E288-4DCF-9FA3-4E2189270B67}" dt="2024-03-07T21:47:41.640" v="2604" actId="1036"/>
          <ac:picMkLst>
            <pc:docMk/>
            <pc:sldMk cId="2275349766" sldId="308"/>
            <ac:picMk id="19" creationId="{5064390A-6D93-A769-974F-2091C40B0238}"/>
          </ac:picMkLst>
        </pc:picChg>
        <pc:cxnChg chg="add del mod">
          <ac:chgData name="Rachel Waldron" userId="0259e340-c896-499e-b119-56d387a1bd90" providerId="ADAL" clId="{5F84EC08-E288-4DCF-9FA3-4E2189270B67}" dt="2024-03-07T21:54:15.755" v="2665" actId="478"/>
          <ac:cxnSpMkLst>
            <pc:docMk/>
            <pc:sldMk cId="2275349766" sldId="308"/>
            <ac:cxnSpMk id="14" creationId="{BB0D9E18-E107-161C-FD15-31B6A6C92A6C}"/>
          </ac:cxnSpMkLst>
        </pc:cxnChg>
      </pc:sldChg>
      <pc:sldChg chg="addSp delSp modSp new mod modClrScheme modAnim chgLayout">
        <pc:chgData name="Rachel Waldron" userId="0259e340-c896-499e-b119-56d387a1bd90" providerId="ADAL" clId="{5F84EC08-E288-4DCF-9FA3-4E2189270B67}" dt="2024-03-08T17:15:53.288" v="2984" actId="1076"/>
        <pc:sldMkLst>
          <pc:docMk/>
          <pc:sldMk cId="233732047" sldId="309"/>
        </pc:sldMkLst>
        <pc:spChg chg="del">
          <ac:chgData name="Rachel Waldron" userId="0259e340-c896-499e-b119-56d387a1bd90" providerId="ADAL" clId="{5F84EC08-E288-4DCF-9FA3-4E2189270B67}" dt="2024-03-08T17:15:00.482" v="2973" actId="700"/>
          <ac:spMkLst>
            <pc:docMk/>
            <pc:sldMk cId="233732047" sldId="309"/>
            <ac:spMk id="2" creationId="{2D842ED7-4D5F-5921-BE9E-D477D6E54074}"/>
          </ac:spMkLst>
        </pc:spChg>
        <pc:spChg chg="del">
          <ac:chgData name="Rachel Waldron" userId="0259e340-c896-499e-b119-56d387a1bd90" providerId="ADAL" clId="{5F84EC08-E288-4DCF-9FA3-4E2189270B67}" dt="2024-03-08T17:15:00.482" v="2973" actId="700"/>
          <ac:spMkLst>
            <pc:docMk/>
            <pc:sldMk cId="233732047" sldId="309"/>
            <ac:spMk id="3" creationId="{7C915904-5647-E6A1-3FB8-4D41C7B443DC}"/>
          </ac:spMkLst>
        </pc:spChg>
        <pc:spChg chg="mod ord">
          <ac:chgData name="Rachel Waldron" userId="0259e340-c896-499e-b119-56d387a1bd90" providerId="ADAL" clId="{5F84EC08-E288-4DCF-9FA3-4E2189270B67}" dt="2024-03-08T17:15:00.482" v="2973" actId="700"/>
          <ac:spMkLst>
            <pc:docMk/>
            <pc:sldMk cId="233732047" sldId="309"/>
            <ac:spMk id="4" creationId="{D2A63222-7345-439D-F599-DB99EE0F3704}"/>
          </ac:spMkLst>
        </pc:spChg>
        <pc:spChg chg="mod ord">
          <ac:chgData name="Rachel Waldron" userId="0259e340-c896-499e-b119-56d387a1bd90" providerId="ADAL" clId="{5F84EC08-E288-4DCF-9FA3-4E2189270B67}" dt="2024-03-08T17:15:00.482" v="2973" actId="700"/>
          <ac:spMkLst>
            <pc:docMk/>
            <pc:sldMk cId="233732047" sldId="309"/>
            <ac:spMk id="5" creationId="{2948F1C3-AF92-69B8-C7E2-D177C69C803C}"/>
          </ac:spMkLst>
        </pc:spChg>
        <pc:spChg chg="mod ord">
          <ac:chgData name="Rachel Waldron" userId="0259e340-c896-499e-b119-56d387a1bd90" providerId="ADAL" clId="{5F84EC08-E288-4DCF-9FA3-4E2189270B67}" dt="2024-03-08T17:15:00.482" v="2973" actId="700"/>
          <ac:spMkLst>
            <pc:docMk/>
            <pc:sldMk cId="233732047" sldId="309"/>
            <ac:spMk id="6" creationId="{1AE7D1F8-F434-AFFC-29C8-BF075C00C453}"/>
          </ac:spMkLst>
        </pc:spChg>
        <pc:spChg chg="del mod ord">
          <ac:chgData name="Rachel Waldron" userId="0259e340-c896-499e-b119-56d387a1bd90" providerId="ADAL" clId="{5F84EC08-E288-4DCF-9FA3-4E2189270B67}" dt="2024-03-08T17:15:00.482" v="2973" actId="700"/>
          <ac:spMkLst>
            <pc:docMk/>
            <pc:sldMk cId="233732047" sldId="309"/>
            <ac:spMk id="7" creationId="{20960EE6-1B5B-1780-72C1-E5A83F831E63}"/>
          </ac:spMkLst>
        </pc:spChg>
        <pc:spChg chg="add del mod ord">
          <ac:chgData name="Rachel Waldron" userId="0259e340-c896-499e-b119-56d387a1bd90" providerId="ADAL" clId="{5F84EC08-E288-4DCF-9FA3-4E2189270B67}" dt="2024-03-08T17:15:02.395" v="2974" actId="478"/>
          <ac:spMkLst>
            <pc:docMk/>
            <pc:sldMk cId="233732047" sldId="309"/>
            <ac:spMk id="8" creationId="{A9608089-CC9C-A587-8B46-A18C7DA04152}"/>
          </ac:spMkLst>
        </pc:spChg>
        <pc:spChg chg="add mod">
          <ac:chgData name="Rachel Waldron" userId="0259e340-c896-499e-b119-56d387a1bd90" providerId="ADAL" clId="{5F84EC08-E288-4DCF-9FA3-4E2189270B67}" dt="2024-03-08T17:15:16.531" v="2977"/>
          <ac:spMkLst>
            <pc:docMk/>
            <pc:sldMk cId="233732047" sldId="309"/>
            <ac:spMk id="11" creationId="{E8BD8682-A2CC-714E-E13C-580810D5A951}"/>
          </ac:spMkLst>
        </pc:spChg>
        <pc:spChg chg="add mod">
          <ac:chgData name="Rachel Waldron" userId="0259e340-c896-499e-b119-56d387a1bd90" providerId="ADAL" clId="{5F84EC08-E288-4DCF-9FA3-4E2189270B67}" dt="2024-03-08T17:15:53.288" v="2984" actId="1076"/>
          <ac:spMkLst>
            <pc:docMk/>
            <pc:sldMk cId="233732047" sldId="309"/>
            <ac:spMk id="12" creationId="{3A53231D-116D-DD90-E88F-BEB071F6F97B}"/>
          </ac:spMkLst>
        </pc:spChg>
        <pc:spChg chg="add mod">
          <ac:chgData name="Rachel Waldron" userId="0259e340-c896-499e-b119-56d387a1bd90" providerId="ADAL" clId="{5F84EC08-E288-4DCF-9FA3-4E2189270B67}" dt="2024-03-08T17:15:16.531" v="2977"/>
          <ac:spMkLst>
            <pc:docMk/>
            <pc:sldMk cId="233732047" sldId="309"/>
            <ac:spMk id="13" creationId="{3BC5750F-A0D4-57D7-6B4C-DC84815FF562}"/>
          </ac:spMkLst>
        </pc:spChg>
        <pc:picChg chg="add">
          <ac:chgData name="Rachel Waldron" userId="0259e340-c896-499e-b119-56d387a1bd90" providerId="ADAL" clId="{5F84EC08-E288-4DCF-9FA3-4E2189270B67}" dt="2024-03-08T17:15:06.587" v="2975"/>
          <ac:picMkLst>
            <pc:docMk/>
            <pc:sldMk cId="233732047" sldId="309"/>
            <ac:picMk id="9" creationId="{2B1F3F26-8D33-4D10-F3F4-57C910CAFE05}"/>
          </ac:picMkLst>
        </pc:picChg>
        <pc:picChg chg="add mod">
          <ac:chgData name="Rachel Waldron" userId="0259e340-c896-499e-b119-56d387a1bd90" providerId="ADAL" clId="{5F84EC08-E288-4DCF-9FA3-4E2189270B67}" dt="2024-03-08T17:15:16.531" v="2977"/>
          <ac:picMkLst>
            <pc:docMk/>
            <pc:sldMk cId="233732047" sldId="309"/>
            <ac:picMk id="10" creationId="{913D36FC-E8D7-20AD-D218-505A85E86721}"/>
          </ac:picMkLst>
        </pc:pic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16" creationId="{ED1DECCD-5028-8C10-82BA-E5D5F66BD304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17" creationId="{476C69D5-288D-C2A8-A881-C84FF5333420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18" creationId="{F98F9782-CDC5-B60A-5F3A-1C86FD46A259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19" creationId="{C6D41243-053F-848E-4FD5-86CC7F67B346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0" creationId="{488ABC29-BF2D-82E0-AF2A-6314A99AC610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1" creationId="{3E2878B7-A676-5AED-1DEA-A813C3BDF3BD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2" creationId="{57796EC4-7C13-9502-FD6F-05433FBC7F76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3" creationId="{7D552623-6615-93B2-8942-B6572CFB9342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4" creationId="{B844F0A1-03F6-F022-293A-99A76C8A7F20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5" creationId="{8BF26A97-8FEB-54FB-A69A-F7266EF42C48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6" creationId="{CAA3F043-8540-4217-3AE4-D458FEB84614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7" creationId="{9F926430-4056-E47D-37D7-27DC961938F3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8" creationId="{B1DE9976-0EC5-513C-865D-63F61D671311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29" creationId="{8E6AFFF5-7C2C-6887-2350-D44D34DA5181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0" creationId="{32BE7F45-CD35-34C6-3A8A-B5EE36C6D39B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1" creationId="{223427B9-B569-35F7-E462-2E78BC6244D3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2" creationId="{C5CCADB8-1546-AEA2-1827-8D005D993FC8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3" creationId="{20C6CBCD-83AF-220C-6261-3522C1C2D7BD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4" creationId="{657AEEF9-57B8-52C9-1F2C-C5E645A4D539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5" creationId="{37ACCF6B-B373-CB32-9A1A-FE8B570CC33E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6" creationId="{F908199A-2F0E-53D7-F3A0-47654D43B850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7" creationId="{C9FF5A09-CAA5-D6A8-8EB4-516D791F4735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8" creationId="{5EC80C5A-E1BF-FB59-12D8-6B6F0A3DF157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39" creationId="{3423F47C-2C2B-7D79-AD27-AD4DE714BA66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0" creationId="{B689010D-38C9-6983-75C7-F298DE69806E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1" creationId="{690D816C-60BC-18BD-E3DB-CC21314651A7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2" creationId="{CACAB750-821C-4DE7-39D5-956BB2A53A54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3" creationId="{4AC4AF14-4C9D-0996-1F99-173EEB832059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4" creationId="{85D3F70C-116F-EF89-5687-0026D9E69302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5" creationId="{15AA9CD8-C28B-5B58-5BFE-6A8E2A251216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6" creationId="{DADDFEC8-AC69-F743-3C91-E6404CDA8777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7" creationId="{7603E46A-D9E7-431D-20B8-917C9BAA1048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8" creationId="{2604BC0D-BE82-2D85-98BB-5E0D7EC48072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49" creationId="{E26E85A6-6635-AE44-36B5-4BC5F4831DCA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50" creationId="{83E84377-0B57-F530-2823-E5404BCF0EA7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51" creationId="{229323D7-C7F5-25BF-0B26-5DF8680DDC04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52" creationId="{57D36A2A-C001-BD3D-A665-7D8B5FE7F622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53" creationId="{728D96E2-C081-90DA-6378-5BAFD7F96E50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54" creationId="{10389001-805C-FA8A-0C70-5129BC321C6E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55" creationId="{6AEEF63C-1B50-2FF9-6295-E035D7D14A82}"/>
          </ac:inkMkLst>
        </pc:inkChg>
        <pc:inkChg chg="add mod">
          <ac:chgData name="Rachel Waldron" userId="0259e340-c896-499e-b119-56d387a1bd90" providerId="ADAL" clId="{5F84EC08-E288-4DCF-9FA3-4E2189270B67}" dt="2024-03-08T17:15:16.531" v="2977"/>
          <ac:inkMkLst>
            <pc:docMk/>
            <pc:sldMk cId="233732047" sldId="309"/>
            <ac:inkMk id="56" creationId="{4F19CB80-E452-A424-F1DF-5A65E114EDE2}"/>
          </ac:inkMkLst>
        </pc:inkChg>
        <pc:cxnChg chg="add mod">
          <ac:chgData name="Rachel Waldron" userId="0259e340-c896-499e-b119-56d387a1bd90" providerId="ADAL" clId="{5F84EC08-E288-4DCF-9FA3-4E2189270B67}" dt="2024-03-08T17:15:16.531" v="2977"/>
          <ac:cxnSpMkLst>
            <pc:docMk/>
            <pc:sldMk cId="233732047" sldId="309"/>
            <ac:cxnSpMk id="14" creationId="{0C458EE3-4C54-4725-D966-CC7F74A1E30B}"/>
          </ac:cxnSpMkLst>
        </pc:cxnChg>
        <pc:cxnChg chg="add mod">
          <ac:chgData name="Rachel Waldron" userId="0259e340-c896-499e-b119-56d387a1bd90" providerId="ADAL" clId="{5F84EC08-E288-4DCF-9FA3-4E2189270B67}" dt="2024-03-08T17:15:16.531" v="2977"/>
          <ac:cxnSpMkLst>
            <pc:docMk/>
            <pc:sldMk cId="233732047" sldId="309"/>
            <ac:cxnSpMk id="15" creationId="{F45052CD-E0AF-B1F6-252B-5C14A8C18BA2}"/>
          </ac:cxnSpMkLst>
        </pc:cxnChg>
        <pc:cxnChg chg="add mod">
          <ac:chgData name="Rachel Waldron" userId="0259e340-c896-499e-b119-56d387a1bd90" providerId="ADAL" clId="{5F84EC08-E288-4DCF-9FA3-4E2189270B67}" dt="2024-03-08T17:15:16.531" v="2977"/>
          <ac:cxnSpMkLst>
            <pc:docMk/>
            <pc:sldMk cId="233732047" sldId="309"/>
            <ac:cxnSpMk id="57" creationId="{58B4C141-EA3B-7487-FF56-53D827C019AE}"/>
          </ac:cxnSpMkLst>
        </pc:cxnChg>
      </pc:sldChg>
      <pc:sldChg chg="addSp delSp modSp add del mod ord">
        <pc:chgData name="Rachel Waldron" userId="0259e340-c896-499e-b119-56d387a1bd90" providerId="ADAL" clId="{5F84EC08-E288-4DCF-9FA3-4E2189270B67}" dt="2024-03-07T21:46:56.061" v="2516" actId="47"/>
        <pc:sldMkLst>
          <pc:docMk/>
          <pc:sldMk cId="725078596" sldId="309"/>
        </pc:sldMkLst>
        <pc:spChg chg="add mod">
          <ac:chgData name="Rachel Waldron" userId="0259e340-c896-499e-b119-56d387a1bd90" providerId="ADAL" clId="{5F84EC08-E288-4DCF-9FA3-4E2189270B67}" dt="2024-03-07T21:46:16.007" v="2507" actId="20577"/>
          <ac:spMkLst>
            <pc:docMk/>
            <pc:sldMk cId="725078596" sldId="309"/>
            <ac:spMk id="2" creationId="{BCED3C64-A95D-EA4C-4DE5-B660DA9B98ED}"/>
          </ac:spMkLst>
        </pc:spChg>
        <pc:picChg chg="del mod">
          <ac:chgData name="Rachel Waldron" userId="0259e340-c896-499e-b119-56d387a1bd90" providerId="ADAL" clId="{5F84EC08-E288-4DCF-9FA3-4E2189270B67}" dt="2024-03-07T21:46:29.081" v="2511" actId="478"/>
          <ac:picMkLst>
            <pc:docMk/>
            <pc:sldMk cId="725078596" sldId="309"/>
            <ac:picMk id="9" creationId="{BA56638D-FABF-9486-BFAD-5D5F821199B6}"/>
          </ac:picMkLst>
        </pc:picChg>
        <pc:picChg chg="del mod">
          <ac:chgData name="Rachel Waldron" userId="0259e340-c896-499e-b119-56d387a1bd90" providerId="ADAL" clId="{5F84EC08-E288-4DCF-9FA3-4E2189270B67}" dt="2024-03-07T21:46:54.737" v="2515" actId="478"/>
          <ac:picMkLst>
            <pc:docMk/>
            <pc:sldMk cId="725078596" sldId="309"/>
            <ac:picMk id="11" creationId="{A5DFFB7A-FF78-2CE8-E0CE-3F08D30207A9}"/>
          </ac:picMkLst>
        </pc:picChg>
        <pc:picChg chg="del">
          <ac:chgData name="Rachel Waldron" userId="0259e340-c896-499e-b119-56d387a1bd90" providerId="ADAL" clId="{5F84EC08-E288-4DCF-9FA3-4E2189270B67}" dt="2024-03-07T21:45:41.790" v="2431" actId="478"/>
          <ac:picMkLst>
            <pc:docMk/>
            <pc:sldMk cId="725078596" sldId="309"/>
            <ac:picMk id="19" creationId="{9BD78BD2-F1EF-18DD-59DF-40A78D980FE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8E07F-3560-42BC-80F8-1D9FA8C7CC72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692050-92E1-4B63-B131-2680C0608527}">
      <dgm:prSet phldrT="[Text]"/>
      <dgm:spPr/>
      <dgm:t>
        <a:bodyPr/>
        <a:lstStyle/>
        <a:p>
          <a:r>
            <a:rPr lang="en-US" dirty="0"/>
            <a:t>Rachel Waldron</a:t>
          </a:r>
        </a:p>
      </dgm:t>
    </dgm:pt>
    <dgm:pt modelId="{C4BBBEFC-4E12-4837-B0A1-9C02397BE706}" type="parTrans" cxnId="{3B4BECC0-EF11-40C7-8D98-140C4C5D2552}">
      <dgm:prSet/>
      <dgm:spPr/>
      <dgm:t>
        <a:bodyPr/>
        <a:lstStyle/>
        <a:p>
          <a:endParaRPr lang="en-US"/>
        </a:p>
      </dgm:t>
    </dgm:pt>
    <dgm:pt modelId="{1C063C1F-8B4B-4B01-9065-940031AF96AF}" type="sibTrans" cxnId="{3B4BECC0-EF11-40C7-8D98-140C4C5D2552}">
      <dgm:prSet custT="1"/>
      <dgm:spPr/>
      <dgm:t>
        <a:bodyPr/>
        <a:lstStyle/>
        <a:p>
          <a:pPr algn="ctr"/>
          <a:r>
            <a:rPr lang="en-US" sz="1000" dirty="0"/>
            <a:t>Parks &amp; Recreation Director</a:t>
          </a:r>
        </a:p>
      </dgm:t>
    </dgm:pt>
    <dgm:pt modelId="{C9DBCDD0-F339-4152-8D43-651FEF4E0FEA}" type="asst">
      <dgm:prSet phldrT="[Text]"/>
      <dgm:spPr/>
      <dgm:t>
        <a:bodyPr/>
        <a:lstStyle/>
        <a:p>
          <a:r>
            <a:rPr lang="en-US" dirty="0"/>
            <a:t>Kate Borden</a:t>
          </a:r>
        </a:p>
      </dgm:t>
    </dgm:pt>
    <dgm:pt modelId="{5E666CD5-B517-4F4D-81D1-58133419C7AE}" type="parTrans" cxnId="{C2C4EC6A-1D75-4090-85B2-76D1B0BB001B}">
      <dgm:prSet/>
      <dgm:spPr/>
      <dgm:t>
        <a:bodyPr/>
        <a:lstStyle/>
        <a:p>
          <a:endParaRPr lang="en-US"/>
        </a:p>
      </dgm:t>
    </dgm:pt>
    <dgm:pt modelId="{7B75544C-67C9-4DD8-AF57-EA09B5C3335D}" type="sibTrans" cxnId="{C2C4EC6A-1D75-4090-85B2-76D1B0BB001B}">
      <dgm:prSet custT="1"/>
      <dgm:spPr/>
      <dgm:t>
        <a:bodyPr/>
        <a:lstStyle/>
        <a:p>
          <a:pPr algn="ctr"/>
          <a:r>
            <a:rPr lang="en-US" sz="1000" dirty="0"/>
            <a:t>Recreation Program Manager</a:t>
          </a:r>
        </a:p>
      </dgm:t>
    </dgm:pt>
    <dgm:pt modelId="{1989D1B0-97F7-4308-9560-FE756A43B8CA}" type="asst">
      <dgm:prSet/>
      <dgm:spPr/>
      <dgm:t>
        <a:bodyPr/>
        <a:lstStyle/>
        <a:p>
          <a:r>
            <a:rPr lang="en-US" dirty="0"/>
            <a:t>Gabe Neps</a:t>
          </a:r>
        </a:p>
      </dgm:t>
    </dgm:pt>
    <dgm:pt modelId="{895346C9-81A4-4348-B30D-04115E29A2A0}" type="parTrans" cxnId="{8A732D53-1E73-4379-B4C0-6E7C0B2BC649}">
      <dgm:prSet/>
      <dgm:spPr/>
      <dgm:t>
        <a:bodyPr/>
        <a:lstStyle/>
        <a:p>
          <a:endParaRPr lang="en-US"/>
        </a:p>
      </dgm:t>
    </dgm:pt>
    <dgm:pt modelId="{CE95B217-C0A7-4D18-BF99-30A9258795B8}" type="sibTrans" cxnId="{8A732D53-1E73-4379-B4C0-6E7C0B2BC649}">
      <dgm:prSet custT="1"/>
      <dgm:spPr/>
      <dgm:t>
        <a:bodyPr/>
        <a:lstStyle/>
        <a:p>
          <a:pPr algn="ctr"/>
          <a:r>
            <a:rPr lang="en-US" sz="1000" dirty="0"/>
            <a:t>Operations Manager</a:t>
          </a:r>
        </a:p>
      </dgm:t>
    </dgm:pt>
    <dgm:pt modelId="{416202FA-BB7A-42BB-88BC-8C1B96F01F20}" type="asst">
      <dgm:prSet/>
      <dgm:spPr/>
      <dgm:t>
        <a:bodyPr/>
        <a:lstStyle/>
        <a:p>
          <a:r>
            <a:rPr lang="en-US" dirty="0"/>
            <a:t>Andrea Perez</a:t>
          </a:r>
        </a:p>
      </dgm:t>
    </dgm:pt>
    <dgm:pt modelId="{330718EB-6E2C-42CD-BAB2-D04A4A90B43C}" type="parTrans" cxnId="{5A1AC3D3-DA4C-4088-8098-3335109A4069}">
      <dgm:prSet/>
      <dgm:spPr/>
      <dgm:t>
        <a:bodyPr/>
        <a:lstStyle/>
        <a:p>
          <a:endParaRPr lang="en-US"/>
        </a:p>
      </dgm:t>
    </dgm:pt>
    <dgm:pt modelId="{375D0328-8FAA-4E45-A9F5-A67B2A2F1513}" type="sibTrans" cxnId="{5A1AC3D3-DA4C-4088-8098-3335109A4069}">
      <dgm:prSet custT="1"/>
      <dgm:spPr/>
      <dgm:t>
        <a:bodyPr/>
        <a:lstStyle/>
        <a:p>
          <a:pPr algn="ctr"/>
          <a:r>
            <a:rPr lang="en-US" sz="900" dirty="0"/>
            <a:t>Recreation </a:t>
          </a:r>
          <a:r>
            <a:rPr lang="en-US" sz="1000" dirty="0"/>
            <a:t>Coordinator</a:t>
          </a:r>
          <a:endParaRPr lang="en-US" sz="900" dirty="0"/>
        </a:p>
      </dgm:t>
    </dgm:pt>
    <dgm:pt modelId="{70032692-3BF2-4F3A-9F2B-300FBB67AF0F}" type="asst">
      <dgm:prSet/>
      <dgm:spPr/>
      <dgm:t>
        <a:bodyPr/>
        <a:lstStyle/>
        <a:p>
          <a:r>
            <a:rPr lang="en-US" dirty="0"/>
            <a:t>Dylan Gesford</a:t>
          </a:r>
        </a:p>
      </dgm:t>
    </dgm:pt>
    <dgm:pt modelId="{D5E1D665-4123-452A-BE9D-ABB3DF4D30FF}" type="parTrans" cxnId="{6D1EEE0F-7B11-4319-82C6-B52731816C0E}">
      <dgm:prSet/>
      <dgm:spPr/>
      <dgm:t>
        <a:bodyPr/>
        <a:lstStyle/>
        <a:p>
          <a:endParaRPr lang="en-US"/>
        </a:p>
      </dgm:t>
    </dgm:pt>
    <dgm:pt modelId="{3F9D1F12-BDAD-4E24-A79D-45405D82C846}" type="sibTrans" cxnId="{6D1EEE0F-7B11-4319-82C6-B52731816C0E}">
      <dgm:prSet custT="1"/>
      <dgm:spPr/>
      <dgm:t>
        <a:bodyPr/>
        <a:lstStyle/>
        <a:p>
          <a:pPr algn="ctr"/>
          <a:r>
            <a:rPr lang="en-US" sz="1000" dirty="0"/>
            <a:t>Recreation Coordinator</a:t>
          </a:r>
        </a:p>
      </dgm:t>
    </dgm:pt>
    <dgm:pt modelId="{A53EB813-1F5E-41AD-A8AE-17AFD751C351}" type="asst">
      <dgm:prSet/>
      <dgm:spPr/>
      <dgm:t>
        <a:bodyPr/>
        <a:lstStyle/>
        <a:p>
          <a:r>
            <a:rPr lang="en-US" dirty="0"/>
            <a:t>Brandon Alvarado</a:t>
          </a:r>
        </a:p>
      </dgm:t>
    </dgm:pt>
    <dgm:pt modelId="{337396AB-9DFB-4837-8BCC-8714026C6B5B}" type="parTrans" cxnId="{E01625DF-0A0D-448B-82A0-1B830FD85C92}">
      <dgm:prSet/>
      <dgm:spPr/>
      <dgm:t>
        <a:bodyPr/>
        <a:lstStyle/>
        <a:p>
          <a:endParaRPr lang="en-US"/>
        </a:p>
      </dgm:t>
    </dgm:pt>
    <dgm:pt modelId="{3EA0017B-7A79-48AC-BEB9-C37040EF0713}" type="sibTrans" cxnId="{E01625DF-0A0D-448B-82A0-1B830FD85C92}">
      <dgm:prSet custT="1"/>
      <dgm:spPr/>
      <dgm:t>
        <a:bodyPr/>
        <a:lstStyle/>
        <a:p>
          <a:pPr algn="ctr"/>
          <a:r>
            <a:rPr lang="en-US" sz="1100" dirty="0"/>
            <a:t>Facilities </a:t>
          </a:r>
          <a:r>
            <a:rPr lang="en-US" sz="1000" dirty="0"/>
            <a:t>Coordinator</a:t>
          </a:r>
          <a:endParaRPr lang="en-US" sz="1100" dirty="0"/>
        </a:p>
      </dgm:t>
    </dgm:pt>
    <dgm:pt modelId="{5EC35BAE-0421-4972-B343-6D0E1034CBCC}" type="asst">
      <dgm:prSet/>
      <dgm:spPr/>
      <dgm:t>
        <a:bodyPr/>
        <a:lstStyle/>
        <a:p>
          <a:r>
            <a:rPr lang="en-US" dirty="0"/>
            <a:t>David Alexander</a:t>
          </a:r>
        </a:p>
      </dgm:t>
    </dgm:pt>
    <dgm:pt modelId="{D2E3BB7E-1ABD-48FF-A72A-412177CE6DB6}" type="parTrans" cxnId="{8DBDDE4B-C85B-4067-8483-7F00A995E9E6}">
      <dgm:prSet/>
      <dgm:spPr/>
      <dgm:t>
        <a:bodyPr/>
        <a:lstStyle/>
        <a:p>
          <a:endParaRPr lang="en-US"/>
        </a:p>
      </dgm:t>
    </dgm:pt>
    <dgm:pt modelId="{5FD6E637-315D-4E86-A46C-6D8A4E8DC29F}" type="sibTrans" cxnId="{8DBDDE4B-C85B-4067-8483-7F00A995E9E6}">
      <dgm:prSet/>
      <dgm:spPr/>
      <dgm:t>
        <a:bodyPr/>
        <a:lstStyle/>
        <a:p>
          <a:pPr algn="ctr"/>
          <a:r>
            <a:rPr lang="en-US" dirty="0"/>
            <a:t>Grounds Coordinator</a:t>
          </a:r>
        </a:p>
      </dgm:t>
    </dgm:pt>
    <dgm:pt modelId="{27E528C8-DAFE-4C4B-B0E6-DCA65148459D}" type="asst">
      <dgm:prSet/>
      <dgm:spPr/>
      <dgm:t>
        <a:bodyPr/>
        <a:lstStyle/>
        <a:p>
          <a:r>
            <a:rPr lang="en-US" dirty="0"/>
            <a:t>Antwain Adams</a:t>
          </a:r>
        </a:p>
      </dgm:t>
    </dgm:pt>
    <dgm:pt modelId="{863B65B9-A98A-41F0-8700-DAC865E21C8C}" type="parTrans" cxnId="{197A1849-8E1A-4293-BFCE-FF3FD3686314}">
      <dgm:prSet/>
      <dgm:spPr>
        <a:solidFill>
          <a:srgbClr val="F8F3F0"/>
        </a:solidFill>
        <a:ln>
          <a:solidFill>
            <a:srgbClr val="F8F3F0"/>
          </a:solidFill>
        </a:ln>
      </dgm:spPr>
      <dgm:t>
        <a:bodyPr/>
        <a:lstStyle/>
        <a:p>
          <a:endParaRPr lang="en-US"/>
        </a:p>
      </dgm:t>
    </dgm:pt>
    <dgm:pt modelId="{AF0F5415-2A32-4E13-90EE-754F08D60205}" type="sibTrans" cxnId="{197A1849-8E1A-4293-BFCE-FF3FD3686314}">
      <dgm:prSet custT="1"/>
      <dgm:spPr/>
      <dgm:t>
        <a:bodyPr/>
        <a:lstStyle/>
        <a:p>
          <a:r>
            <a:rPr lang="en-US" sz="1000" dirty="0"/>
            <a:t>Part-Time Recreation Leader</a:t>
          </a:r>
        </a:p>
      </dgm:t>
    </dgm:pt>
    <dgm:pt modelId="{E73540A9-A856-4CFE-99D2-4820DC5F233D}" type="asst">
      <dgm:prSet/>
      <dgm:spPr/>
      <dgm:t>
        <a:bodyPr/>
        <a:lstStyle/>
        <a:p>
          <a:r>
            <a:rPr lang="en-US" dirty="0"/>
            <a:t>XXXXXX</a:t>
          </a:r>
        </a:p>
      </dgm:t>
    </dgm:pt>
    <dgm:pt modelId="{24273063-0A9A-40B7-891E-5B210257CC40}" type="parTrans" cxnId="{81C60AB5-30B2-4F53-91F8-E91F2B93156E}">
      <dgm:prSet/>
      <dgm:spPr>
        <a:solidFill>
          <a:srgbClr val="D7D1CF"/>
        </a:solidFill>
        <a:ln>
          <a:noFill/>
        </a:ln>
      </dgm:spPr>
      <dgm:t>
        <a:bodyPr/>
        <a:lstStyle/>
        <a:p>
          <a:endParaRPr lang="en-US"/>
        </a:p>
      </dgm:t>
    </dgm:pt>
    <dgm:pt modelId="{BB6F59EC-6687-4F7D-88D6-AC4EDA95D6CC}" type="sibTrans" cxnId="{81C60AB5-30B2-4F53-91F8-E91F2B93156E}">
      <dgm:prSet custT="1"/>
      <dgm:spPr/>
      <dgm:t>
        <a:bodyPr/>
        <a:lstStyle/>
        <a:p>
          <a:r>
            <a:rPr lang="en-US" sz="1000" dirty="0"/>
            <a:t>Part-Time Recreation Leader</a:t>
          </a:r>
        </a:p>
      </dgm:t>
    </dgm:pt>
    <dgm:pt modelId="{11EC0423-C919-4F2C-B690-7826D4270577}" type="asst">
      <dgm:prSet/>
      <dgm:spPr/>
      <dgm:t>
        <a:bodyPr/>
        <a:lstStyle/>
        <a:p>
          <a:r>
            <a:rPr lang="en-US" dirty="0"/>
            <a:t>Kelvin Alford</a:t>
          </a:r>
        </a:p>
      </dgm:t>
    </dgm:pt>
    <dgm:pt modelId="{5D0B6B4E-DE37-4B1B-9A87-CE28EAD4973C}" type="parTrans" cxnId="{FFD00E19-75A3-4D36-B30A-77B0E8D38F92}">
      <dgm:prSet/>
      <dgm:spPr>
        <a:solidFill>
          <a:srgbClr val="F8F3F0"/>
        </a:solidFill>
        <a:ln>
          <a:solidFill>
            <a:srgbClr val="F8F3F0"/>
          </a:solidFill>
        </a:ln>
      </dgm:spPr>
      <dgm:t>
        <a:bodyPr/>
        <a:lstStyle/>
        <a:p>
          <a:endParaRPr lang="en-US"/>
        </a:p>
      </dgm:t>
    </dgm:pt>
    <dgm:pt modelId="{38A7504B-BE67-4552-A1B5-F5D89DFD0E31}" type="sibTrans" cxnId="{FFD00E19-75A3-4D36-B30A-77B0E8D38F92}">
      <dgm:prSet custT="1"/>
      <dgm:spPr/>
      <dgm:t>
        <a:bodyPr/>
        <a:lstStyle/>
        <a:p>
          <a:pPr algn="ctr"/>
          <a:r>
            <a:rPr lang="en-US" sz="1000" dirty="0"/>
            <a:t>Facilities</a:t>
          </a:r>
          <a:r>
            <a:rPr lang="en-US" sz="1200" dirty="0"/>
            <a:t> Associate</a:t>
          </a:r>
        </a:p>
      </dgm:t>
    </dgm:pt>
    <dgm:pt modelId="{7BFC7066-F0E6-442C-B97E-C656E270ADDD}" type="pres">
      <dgm:prSet presAssocID="{D9A8E07F-3560-42BC-80F8-1D9FA8C7CC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46D1CC8-A00B-49E1-91F5-980DBE4F216B}" type="pres">
      <dgm:prSet presAssocID="{F2692050-92E1-4B63-B131-2680C0608527}" presName="hierRoot1" presStyleCnt="0">
        <dgm:presLayoutVars>
          <dgm:hierBranch val="init"/>
        </dgm:presLayoutVars>
      </dgm:prSet>
      <dgm:spPr/>
    </dgm:pt>
    <dgm:pt modelId="{2CF244E0-2D30-4B64-9D1C-BD28877FCB7C}" type="pres">
      <dgm:prSet presAssocID="{F2692050-92E1-4B63-B131-2680C0608527}" presName="rootComposite1" presStyleCnt="0"/>
      <dgm:spPr/>
    </dgm:pt>
    <dgm:pt modelId="{48BB8485-5930-4A66-9B21-04F9F8453D2C}" type="pres">
      <dgm:prSet presAssocID="{F2692050-92E1-4B63-B131-2680C0608527}" presName="rootText1" presStyleLbl="node0" presStyleIdx="0" presStyleCnt="1">
        <dgm:presLayoutVars>
          <dgm:chMax/>
          <dgm:chPref val="3"/>
        </dgm:presLayoutVars>
      </dgm:prSet>
      <dgm:spPr/>
    </dgm:pt>
    <dgm:pt modelId="{52F4CEC9-2098-4CAD-A33B-F1069D67EFDC}" type="pres">
      <dgm:prSet presAssocID="{F2692050-92E1-4B63-B131-2680C0608527}" presName="titleText1" presStyleLbl="fgAcc0" presStyleIdx="0" presStyleCnt="1" custScaleX="127809" custLinFactNeighborX="-17371" custLinFactNeighborY="14928">
        <dgm:presLayoutVars>
          <dgm:chMax val="0"/>
          <dgm:chPref val="0"/>
        </dgm:presLayoutVars>
      </dgm:prSet>
      <dgm:spPr/>
    </dgm:pt>
    <dgm:pt modelId="{0AE89063-B335-44FE-9D82-FA4613CFE478}" type="pres">
      <dgm:prSet presAssocID="{F2692050-92E1-4B63-B131-2680C0608527}" presName="rootConnector1" presStyleLbl="node1" presStyleIdx="0" presStyleCnt="0"/>
      <dgm:spPr/>
    </dgm:pt>
    <dgm:pt modelId="{B9846954-584F-4E73-BFFB-44BBE9A7C761}" type="pres">
      <dgm:prSet presAssocID="{F2692050-92E1-4B63-B131-2680C0608527}" presName="hierChild2" presStyleCnt="0"/>
      <dgm:spPr/>
    </dgm:pt>
    <dgm:pt modelId="{3B88CEBF-A4BB-476B-A959-4341AEC349B5}" type="pres">
      <dgm:prSet presAssocID="{F2692050-92E1-4B63-B131-2680C0608527}" presName="hierChild3" presStyleCnt="0"/>
      <dgm:spPr/>
    </dgm:pt>
    <dgm:pt modelId="{C36B7072-BC74-4238-93CB-772D72C5DA6E}" type="pres">
      <dgm:prSet presAssocID="{5E666CD5-B517-4F4D-81D1-58133419C7AE}" presName="Name96" presStyleLbl="parChTrans1D2" presStyleIdx="0" presStyleCnt="2"/>
      <dgm:spPr/>
    </dgm:pt>
    <dgm:pt modelId="{E9269A93-78B7-4339-AAC6-601930F11F97}" type="pres">
      <dgm:prSet presAssocID="{C9DBCDD0-F339-4152-8D43-651FEF4E0FEA}" presName="hierRoot3" presStyleCnt="0">
        <dgm:presLayoutVars>
          <dgm:hierBranch val="init"/>
        </dgm:presLayoutVars>
      </dgm:prSet>
      <dgm:spPr/>
    </dgm:pt>
    <dgm:pt modelId="{A91BDF36-208B-4E79-BF5A-1885D8C3A7F6}" type="pres">
      <dgm:prSet presAssocID="{C9DBCDD0-F339-4152-8D43-651FEF4E0FEA}" presName="rootComposite3" presStyleCnt="0"/>
      <dgm:spPr/>
    </dgm:pt>
    <dgm:pt modelId="{A3C50768-494D-47C5-89E4-F177EE4E939B}" type="pres">
      <dgm:prSet presAssocID="{C9DBCDD0-F339-4152-8D43-651FEF4E0FEA}" presName="rootText3" presStyleLbl="asst1" presStyleIdx="0" presStyleCnt="9">
        <dgm:presLayoutVars>
          <dgm:chPref val="3"/>
        </dgm:presLayoutVars>
      </dgm:prSet>
      <dgm:spPr/>
    </dgm:pt>
    <dgm:pt modelId="{86C6F85F-7A8D-4831-88AB-0725A5531E5C}" type="pres">
      <dgm:prSet presAssocID="{C9DBCDD0-F339-4152-8D43-651FEF4E0FEA}" presName="titleText3" presStyleLbl="fgAcc2" presStyleIdx="0" presStyleCnt="9" custScaleX="134346" custLinFactNeighborX="-18066">
        <dgm:presLayoutVars>
          <dgm:chMax val="0"/>
          <dgm:chPref val="0"/>
        </dgm:presLayoutVars>
      </dgm:prSet>
      <dgm:spPr/>
    </dgm:pt>
    <dgm:pt modelId="{733FB8C6-AD4D-4DDB-853E-F2FF9061194D}" type="pres">
      <dgm:prSet presAssocID="{C9DBCDD0-F339-4152-8D43-651FEF4E0FEA}" presName="rootConnector3" presStyleLbl="asst1" presStyleIdx="0" presStyleCnt="9"/>
      <dgm:spPr/>
    </dgm:pt>
    <dgm:pt modelId="{484E0229-5758-4121-830D-4A54B04337B5}" type="pres">
      <dgm:prSet presAssocID="{C9DBCDD0-F339-4152-8D43-651FEF4E0FEA}" presName="hierChild6" presStyleCnt="0"/>
      <dgm:spPr/>
    </dgm:pt>
    <dgm:pt modelId="{9071703E-FCBD-4C36-B493-C6159AD37DCD}" type="pres">
      <dgm:prSet presAssocID="{C9DBCDD0-F339-4152-8D43-651FEF4E0FEA}" presName="hierChild7" presStyleCnt="0"/>
      <dgm:spPr/>
    </dgm:pt>
    <dgm:pt modelId="{FECCF721-5D35-4BD1-9452-BE8C6059D377}" type="pres">
      <dgm:prSet presAssocID="{330718EB-6E2C-42CD-BAB2-D04A4A90B43C}" presName="Name96" presStyleLbl="parChTrans1D3" presStyleIdx="0" presStyleCnt="4"/>
      <dgm:spPr/>
    </dgm:pt>
    <dgm:pt modelId="{06472C86-CB54-4F9B-AA5A-2E9F07F3A7E0}" type="pres">
      <dgm:prSet presAssocID="{416202FA-BB7A-42BB-88BC-8C1B96F01F20}" presName="hierRoot3" presStyleCnt="0">
        <dgm:presLayoutVars>
          <dgm:hierBranch val="init"/>
        </dgm:presLayoutVars>
      </dgm:prSet>
      <dgm:spPr/>
    </dgm:pt>
    <dgm:pt modelId="{5A86E808-6578-41D7-9070-65EBF1BE7D82}" type="pres">
      <dgm:prSet presAssocID="{416202FA-BB7A-42BB-88BC-8C1B96F01F20}" presName="rootComposite3" presStyleCnt="0"/>
      <dgm:spPr/>
    </dgm:pt>
    <dgm:pt modelId="{835B275B-2D86-461F-84B0-4A9BF42A050A}" type="pres">
      <dgm:prSet presAssocID="{416202FA-BB7A-42BB-88BC-8C1B96F01F20}" presName="rootText3" presStyleLbl="asst1" presStyleIdx="1" presStyleCnt="9" custLinFactNeighborX="-2500" custLinFactNeighborY="-12440">
        <dgm:presLayoutVars>
          <dgm:chPref val="3"/>
        </dgm:presLayoutVars>
      </dgm:prSet>
      <dgm:spPr/>
    </dgm:pt>
    <dgm:pt modelId="{BF0F0EE2-4EF6-4033-A92A-4FEE68A67580}" type="pres">
      <dgm:prSet presAssocID="{416202FA-BB7A-42BB-88BC-8C1B96F01F20}" presName="titleText3" presStyleLbl="fgAcc2" presStyleIdx="1" presStyleCnt="9" custLinFactNeighborX="-20846" custLinFactNeighborY="-37319">
        <dgm:presLayoutVars>
          <dgm:chMax val="0"/>
          <dgm:chPref val="0"/>
        </dgm:presLayoutVars>
      </dgm:prSet>
      <dgm:spPr/>
    </dgm:pt>
    <dgm:pt modelId="{30DB8315-7985-4DBE-BD01-30B8C29F7D88}" type="pres">
      <dgm:prSet presAssocID="{416202FA-BB7A-42BB-88BC-8C1B96F01F20}" presName="rootConnector3" presStyleLbl="asst1" presStyleIdx="1" presStyleCnt="9"/>
      <dgm:spPr/>
    </dgm:pt>
    <dgm:pt modelId="{49283B0B-175F-4F8E-8151-629CD4E68D5D}" type="pres">
      <dgm:prSet presAssocID="{416202FA-BB7A-42BB-88BC-8C1B96F01F20}" presName="hierChild6" presStyleCnt="0"/>
      <dgm:spPr/>
    </dgm:pt>
    <dgm:pt modelId="{38DAA566-D097-40E2-B84B-EC8078C6791E}" type="pres">
      <dgm:prSet presAssocID="{416202FA-BB7A-42BB-88BC-8C1B96F01F20}" presName="hierChild7" presStyleCnt="0"/>
      <dgm:spPr/>
    </dgm:pt>
    <dgm:pt modelId="{E2ED76E1-B778-4099-96AC-3E0DA1EC46F6}" type="pres">
      <dgm:prSet presAssocID="{863B65B9-A98A-41F0-8700-DAC865E21C8C}" presName="Name96" presStyleLbl="parChTrans1D4" presStyleIdx="0" presStyleCnt="3"/>
      <dgm:spPr/>
    </dgm:pt>
    <dgm:pt modelId="{B25B7D07-E3CE-4ACA-88EC-518B44BFF594}" type="pres">
      <dgm:prSet presAssocID="{27E528C8-DAFE-4C4B-B0E6-DCA65148459D}" presName="hierRoot3" presStyleCnt="0">
        <dgm:presLayoutVars>
          <dgm:hierBranch val="init"/>
        </dgm:presLayoutVars>
      </dgm:prSet>
      <dgm:spPr/>
    </dgm:pt>
    <dgm:pt modelId="{72A8CE36-CAC7-4F88-8F8B-7D553DD266BC}" type="pres">
      <dgm:prSet presAssocID="{27E528C8-DAFE-4C4B-B0E6-DCA65148459D}" presName="rootComposite3" presStyleCnt="0"/>
      <dgm:spPr/>
    </dgm:pt>
    <dgm:pt modelId="{16C316C8-3501-4555-B792-CD43E1B31552}" type="pres">
      <dgm:prSet presAssocID="{27E528C8-DAFE-4C4B-B0E6-DCA65148459D}" presName="rootText3" presStyleLbl="asst1" presStyleIdx="2" presStyleCnt="9" custLinFactNeighborX="73402" custLinFactNeighborY="-11087">
        <dgm:presLayoutVars>
          <dgm:chPref val="3"/>
        </dgm:presLayoutVars>
      </dgm:prSet>
      <dgm:spPr/>
    </dgm:pt>
    <dgm:pt modelId="{85C0F10C-E829-42B3-A8F4-1D5AE33C7027}" type="pres">
      <dgm:prSet presAssocID="{27E528C8-DAFE-4C4B-B0E6-DCA65148459D}" presName="titleText3" presStyleLbl="fgAcc2" presStyleIdx="2" presStyleCnt="9" custScaleX="122804" custLinFactNeighborX="64522" custLinFactNeighborY="-11358">
        <dgm:presLayoutVars>
          <dgm:chMax val="0"/>
          <dgm:chPref val="0"/>
        </dgm:presLayoutVars>
      </dgm:prSet>
      <dgm:spPr/>
    </dgm:pt>
    <dgm:pt modelId="{55844805-3EC1-4165-8FAD-B351A0EB4F9C}" type="pres">
      <dgm:prSet presAssocID="{27E528C8-DAFE-4C4B-B0E6-DCA65148459D}" presName="rootConnector3" presStyleLbl="asst1" presStyleIdx="2" presStyleCnt="9"/>
      <dgm:spPr/>
    </dgm:pt>
    <dgm:pt modelId="{3534B277-4C6F-4DCC-991A-CE352B026ADF}" type="pres">
      <dgm:prSet presAssocID="{27E528C8-DAFE-4C4B-B0E6-DCA65148459D}" presName="hierChild6" presStyleCnt="0"/>
      <dgm:spPr/>
    </dgm:pt>
    <dgm:pt modelId="{6CA1E445-82DE-4823-B440-1339B5B7D53E}" type="pres">
      <dgm:prSet presAssocID="{27E528C8-DAFE-4C4B-B0E6-DCA65148459D}" presName="hierChild7" presStyleCnt="0"/>
      <dgm:spPr/>
    </dgm:pt>
    <dgm:pt modelId="{70E1CF86-5763-4A3C-BC69-2A77A0B23B7E}" type="pres">
      <dgm:prSet presAssocID="{D5E1D665-4123-452A-BE9D-ABB3DF4D30FF}" presName="Name96" presStyleLbl="parChTrans1D3" presStyleIdx="1" presStyleCnt="4"/>
      <dgm:spPr/>
    </dgm:pt>
    <dgm:pt modelId="{CF7C0C0F-80F4-416E-AE63-46DEA1EA7B97}" type="pres">
      <dgm:prSet presAssocID="{70032692-3BF2-4F3A-9F2B-300FBB67AF0F}" presName="hierRoot3" presStyleCnt="0">
        <dgm:presLayoutVars>
          <dgm:hierBranch val="init"/>
        </dgm:presLayoutVars>
      </dgm:prSet>
      <dgm:spPr/>
    </dgm:pt>
    <dgm:pt modelId="{F04B7A9F-D100-461A-BD2C-B5A54DC1162B}" type="pres">
      <dgm:prSet presAssocID="{70032692-3BF2-4F3A-9F2B-300FBB67AF0F}" presName="rootComposite3" presStyleCnt="0"/>
      <dgm:spPr/>
    </dgm:pt>
    <dgm:pt modelId="{903132AA-DCD2-4CFC-88F6-02D9E798DC29}" type="pres">
      <dgm:prSet presAssocID="{70032692-3BF2-4F3A-9F2B-300FBB67AF0F}" presName="rootText3" presStyleLbl="asst1" presStyleIdx="3" presStyleCnt="9" custLinFactNeighborX="-85141" custLinFactNeighborY="-12199">
        <dgm:presLayoutVars>
          <dgm:chPref val="3"/>
        </dgm:presLayoutVars>
      </dgm:prSet>
      <dgm:spPr/>
    </dgm:pt>
    <dgm:pt modelId="{EBD59CF5-C3F7-4E03-85D0-41E6374A7A21}" type="pres">
      <dgm:prSet presAssocID="{70032692-3BF2-4F3A-9F2B-300FBB67AF0F}" presName="titleText3" presStyleLbl="fgAcc2" presStyleIdx="3" presStyleCnt="9" custScaleX="117215" custLinFactX="-12742" custLinFactNeighborX="-100000" custLinFactNeighborY="-26340">
        <dgm:presLayoutVars>
          <dgm:chMax val="0"/>
          <dgm:chPref val="0"/>
        </dgm:presLayoutVars>
      </dgm:prSet>
      <dgm:spPr/>
    </dgm:pt>
    <dgm:pt modelId="{14ED26D1-62AF-46E0-AC93-EA6ADC0706AB}" type="pres">
      <dgm:prSet presAssocID="{70032692-3BF2-4F3A-9F2B-300FBB67AF0F}" presName="rootConnector3" presStyleLbl="asst1" presStyleIdx="3" presStyleCnt="9"/>
      <dgm:spPr/>
    </dgm:pt>
    <dgm:pt modelId="{D13DF6BF-A12D-40B1-A746-A3FD785B9C15}" type="pres">
      <dgm:prSet presAssocID="{70032692-3BF2-4F3A-9F2B-300FBB67AF0F}" presName="hierChild6" presStyleCnt="0"/>
      <dgm:spPr/>
    </dgm:pt>
    <dgm:pt modelId="{DA461A44-C5BA-4D3B-85A3-FCFFC4F072E6}" type="pres">
      <dgm:prSet presAssocID="{70032692-3BF2-4F3A-9F2B-300FBB67AF0F}" presName="hierChild7" presStyleCnt="0"/>
      <dgm:spPr/>
    </dgm:pt>
    <dgm:pt modelId="{7A661E54-1594-4046-8EBC-3BDBE27B7FF0}" type="pres">
      <dgm:prSet presAssocID="{24273063-0A9A-40B7-891E-5B210257CC40}" presName="Name96" presStyleLbl="parChTrans1D4" presStyleIdx="1" presStyleCnt="3"/>
      <dgm:spPr/>
    </dgm:pt>
    <dgm:pt modelId="{5D025612-EFA8-40EC-BB50-A5AC07F43980}" type="pres">
      <dgm:prSet presAssocID="{E73540A9-A856-4CFE-99D2-4820DC5F233D}" presName="hierRoot3" presStyleCnt="0">
        <dgm:presLayoutVars>
          <dgm:hierBranch val="init"/>
        </dgm:presLayoutVars>
      </dgm:prSet>
      <dgm:spPr/>
    </dgm:pt>
    <dgm:pt modelId="{2E45E4F5-BA76-4FAD-8064-2B1328B28358}" type="pres">
      <dgm:prSet presAssocID="{E73540A9-A856-4CFE-99D2-4820DC5F233D}" presName="rootComposite3" presStyleCnt="0"/>
      <dgm:spPr/>
    </dgm:pt>
    <dgm:pt modelId="{50077A1D-0DF6-4D72-8978-C292E0EB9EB8}" type="pres">
      <dgm:prSet presAssocID="{E73540A9-A856-4CFE-99D2-4820DC5F233D}" presName="rootText3" presStyleLbl="asst1" presStyleIdx="4" presStyleCnt="9" custLinFactNeighborX="-9559" custLinFactNeighborY="-7175">
        <dgm:presLayoutVars>
          <dgm:chPref val="3"/>
        </dgm:presLayoutVars>
      </dgm:prSet>
      <dgm:spPr/>
    </dgm:pt>
    <dgm:pt modelId="{89748E30-DC4B-4A7C-A2EA-93D79A1342AB}" type="pres">
      <dgm:prSet presAssocID="{E73540A9-A856-4CFE-99D2-4820DC5F233D}" presName="titleText3" presStyleLbl="fgAcc2" presStyleIdx="4" presStyleCnt="9" custScaleX="123574" custLinFactNeighborX="-27317" custLinFactNeighborY="-17902">
        <dgm:presLayoutVars>
          <dgm:chMax val="0"/>
          <dgm:chPref val="0"/>
        </dgm:presLayoutVars>
      </dgm:prSet>
      <dgm:spPr/>
    </dgm:pt>
    <dgm:pt modelId="{AF613B19-BE37-43FD-9D34-EC612926B41B}" type="pres">
      <dgm:prSet presAssocID="{E73540A9-A856-4CFE-99D2-4820DC5F233D}" presName="rootConnector3" presStyleLbl="asst1" presStyleIdx="4" presStyleCnt="9"/>
      <dgm:spPr/>
    </dgm:pt>
    <dgm:pt modelId="{BB230E81-0D3C-47D7-A62B-C6122D957301}" type="pres">
      <dgm:prSet presAssocID="{E73540A9-A856-4CFE-99D2-4820DC5F233D}" presName="hierChild6" presStyleCnt="0"/>
      <dgm:spPr/>
    </dgm:pt>
    <dgm:pt modelId="{1154FD7D-405E-4E06-8F51-C346A4612E9F}" type="pres">
      <dgm:prSet presAssocID="{E73540A9-A856-4CFE-99D2-4820DC5F233D}" presName="hierChild7" presStyleCnt="0"/>
      <dgm:spPr/>
    </dgm:pt>
    <dgm:pt modelId="{C66EA51F-A4BC-419E-B4EF-D3E819706367}" type="pres">
      <dgm:prSet presAssocID="{895346C9-81A4-4348-B30D-04115E29A2A0}" presName="Name96" presStyleLbl="parChTrans1D2" presStyleIdx="1" presStyleCnt="2"/>
      <dgm:spPr/>
    </dgm:pt>
    <dgm:pt modelId="{650B0D83-DC91-4F65-B457-302EE9BA3D7E}" type="pres">
      <dgm:prSet presAssocID="{1989D1B0-97F7-4308-9560-FE756A43B8CA}" presName="hierRoot3" presStyleCnt="0">
        <dgm:presLayoutVars>
          <dgm:hierBranch val="init"/>
        </dgm:presLayoutVars>
      </dgm:prSet>
      <dgm:spPr/>
    </dgm:pt>
    <dgm:pt modelId="{7637FE1F-835A-49D0-ADB1-CAB3C87AFB0D}" type="pres">
      <dgm:prSet presAssocID="{1989D1B0-97F7-4308-9560-FE756A43B8CA}" presName="rootComposite3" presStyleCnt="0"/>
      <dgm:spPr/>
    </dgm:pt>
    <dgm:pt modelId="{77E4D915-5D9B-4D1A-8EF0-BC3EC0EA8F8C}" type="pres">
      <dgm:prSet presAssocID="{1989D1B0-97F7-4308-9560-FE756A43B8CA}" presName="rootText3" presStyleLbl="asst1" presStyleIdx="5" presStyleCnt="9">
        <dgm:presLayoutVars>
          <dgm:chPref val="3"/>
        </dgm:presLayoutVars>
      </dgm:prSet>
      <dgm:spPr/>
    </dgm:pt>
    <dgm:pt modelId="{3A408E76-82D9-4FBE-ABC1-59E9282C16E7}" type="pres">
      <dgm:prSet presAssocID="{1989D1B0-97F7-4308-9560-FE756A43B8CA}" presName="titleText3" presStyleLbl="fgAcc2" presStyleIdx="5" presStyleCnt="9" custLinFactNeighborX="-17174" custLinFactNeighborY="3732">
        <dgm:presLayoutVars>
          <dgm:chMax val="0"/>
          <dgm:chPref val="0"/>
        </dgm:presLayoutVars>
      </dgm:prSet>
      <dgm:spPr/>
    </dgm:pt>
    <dgm:pt modelId="{52FCA392-B6F6-47D9-9D33-40BBDF325121}" type="pres">
      <dgm:prSet presAssocID="{1989D1B0-97F7-4308-9560-FE756A43B8CA}" presName="rootConnector3" presStyleLbl="asst1" presStyleIdx="5" presStyleCnt="9"/>
      <dgm:spPr/>
    </dgm:pt>
    <dgm:pt modelId="{B41CF7A2-E2B4-4038-85B9-F70225C84925}" type="pres">
      <dgm:prSet presAssocID="{1989D1B0-97F7-4308-9560-FE756A43B8CA}" presName="hierChild6" presStyleCnt="0"/>
      <dgm:spPr/>
    </dgm:pt>
    <dgm:pt modelId="{A81EEC3A-4FD0-4305-8645-595D07727CE2}" type="pres">
      <dgm:prSet presAssocID="{1989D1B0-97F7-4308-9560-FE756A43B8CA}" presName="hierChild7" presStyleCnt="0"/>
      <dgm:spPr/>
    </dgm:pt>
    <dgm:pt modelId="{96588FE4-119E-4BBF-9BBC-20046E4FDF5A}" type="pres">
      <dgm:prSet presAssocID="{337396AB-9DFB-4837-8BCC-8714026C6B5B}" presName="Name96" presStyleLbl="parChTrans1D3" presStyleIdx="2" presStyleCnt="4"/>
      <dgm:spPr/>
    </dgm:pt>
    <dgm:pt modelId="{3DEE47B8-8632-450A-AE34-36A0ACF48AC9}" type="pres">
      <dgm:prSet presAssocID="{A53EB813-1F5E-41AD-A8AE-17AFD751C351}" presName="hierRoot3" presStyleCnt="0">
        <dgm:presLayoutVars>
          <dgm:hierBranch val="init"/>
        </dgm:presLayoutVars>
      </dgm:prSet>
      <dgm:spPr/>
    </dgm:pt>
    <dgm:pt modelId="{736E4057-E9F7-410D-A951-0C5E4003EA87}" type="pres">
      <dgm:prSet presAssocID="{A53EB813-1F5E-41AD-A8AE-17AFD751C351}" presName="rootComposite3" presStyleCnt="0"/>
      <dgm:spPr/>
    </dgm:pt>
    <dgm:pt modelId="{C6DAB8B4-CDF4-4451-983E-B58885D169D2}" type="pres">
      <dgm:prSet presAssocID="{A53EB813-1F5E-41AD-A8AE-17AFD751C351}" presName="rootText3" presStyleLbl="asst1" presStyleIdx="6" presStyleCnt="9">
        <dgm:presLayoutVars>
          <dgm:chPref val="3"/>
        </dgm:presLayoutVars>
      </dgm:prSet>
      <dgm:spPr/>
    </dgm:pt>
    <dgm:pt modelId="{25107DDF-8591-42F9-B6CC-5DFA8ACF8EB0}" type="pres">
      <dgm:prSet presAssocID="{A53EB813-1F5E-41AD-A8AE-17AFD751C351}" presName="titleText3" presStyleLbl="fgAcc2" presStyleIdx="6" presStyleCnt="9" custLinFactNeighborX="-15890" custLinFactNeighborY="16464">
        <dgm:presLayoutVars>
          <dgm:chMax val="0"/>
          <dgm:chPref val="0"/>
        </dgm:presLayoutVars>
      </dgm:prSet>
      <dgm:spPr/>
    </dgm:pt>
    <dgm:pt modelId="{22EC0190-D317-4877-ACA9-ABA052E84960}" type="pres">
      <dgm:prSet presAssocID="{A53EB813-1F5E-41AD-A8AE-17AFD751C351}" presName="rootConnector3" presStyleLbl="asst1" presStyleIdx="6" presStyleCnt="9"/>
      <dgm:spPr/>
    </dgm:pt>
    <dgm:pt modelId="{DC431A22-C714-49EE-B6FB-84585EA0F754}" type="pres">
      <dgm:prSet presAssocID="{A53EB813-1F5E-41AD-A8AE-17AFD751C351}" presName="hierChild6" presStyleCnt="0"/>
      <dgm:spPr/>
    </dgm:pt>
    <dgm:pt modelId="{2DCA5AFB-721E-4A7F-AEB9-7761FA9C085A}" type="pres">
      <dgm:prSet presAssocID="{A53EB813-1F5E-41AD-A8AE-17AFD751C351}" presName="hierChild7" presStyleCnt="0"/>
      <dgm:spPr/>
    </dgm:pt>
    <dgm:pt modelId="{6E5A5012-C051-4FC9-9B50-C4EEE11DFEA2}" type="pres">
      <dgm:prSet presAssocID="{5D0B6B4E-DE37-4B1B-9A87-CE28EAD4973C}" presName="Name96" presStyleLbl="parChTrans1D4" presStyleIdx="2" presStyleCnt="3"/>
      <dgm:spPr/>
    </dgm:pt>
    <dgm:pt modelId="{F73D4825-4F9D-4BB7-8D34-B7F2C50EE30D}" type="pres">
      <dgm:prSet presAssocID="{11EC0423-C919-4F2C-B690-7826D4270577}" presName="hierRoot3" presStyleCnt="0">
        <dgm:presLayoutVars>
          <dgm:hierBranch val="init"/>
        </dgm:presLayoutVars>
      </dgm:prSet>
      <dgm:spPr/>
    </dgm:pt>
    <dgm:pt modelId="{06E9F0BF-D8C5-4AA3-BCD3-1666F46156B4}" type="pres">
      <dgm:prSet presAssocID="{11EC0423-C919-4F2C-B690-7826D4270577}" presName="rootComposite3" presStyleCnt="0"/>
      <dgm:spPr/>
    </dgm:pt>
    <dgm:pt modelId="{60A59AB9-0EF9-487B-B8F0-FB48DA226A42}" type="pres">
      <dgm:prSet presAssocID="{11EC0423-C919-4F2C-B690-7826D4270577}" presName="rootText3" presStyleLbl="asst1" presStyleIdx="7" presStyleCnt="9" custLinFactNeighborX="65046" custLinFactNeighborY="1364">
        <dgm:presLayoutVars>
          <dgm:chPref val="3"/>
        </dgm:presLayoutVars>
      </dgm:prSet>
      <dgm:spPr/>
    </dgm:pt>
    <dgm:pt modelId="{6726117E-D2FA-44E8-A307-87CC9D7E5F0D}" type="pres">
      <dgm:prSet presAssocID="{11EC0423-C919-4F2C-B690-7826D4270577}" presName="titleText3" presStyleLbl="fgAcc2" presStyleIdx="7" presStyleCnt="9" custLinFactNeighborX="57982" custLinFactNeighborY="-7031">
        <dgm:presLayoutVars>
          <dgm:chMax val="0"/>
          <dgm:chPref val="0"/>
        </dgm:presLayoutVars>
      </dgm:prSet>
      <dgm:spPr/>
    </dgm:pt>
    <dgm:pt modelId="{30AF7848-738C-4B65-8445-D8B77C06AF17}" type="pres">
      <dgm:prSet presAssocID="{11EC0423-C919-4F2C-B690-7826D4270577}" presName="rootConnector3" presStyleLbl="asst1" presStyleIdx="7" presStyleCnt="9"/>
      <dgm:spPr/>
    </dgm:pt>
    <dgm:pt modelId="{61A85FA9-B971-4442-9718-2E251950F087}" type="pres">
      <dgm:prSet presAssocID="{11EC0423-C919-4F2C-B690-7826D4270577}" presName="hierChild6" presStyleCnt="0"/>
      <dgm:spPr/>
    </dgm:pt>
    <dgm:pt modelId="{2EB74DB2-D8D2-45DD-B36C-1EB80D5ED8F4}" type="pres">
      <dgm:prSet presAssocID="{11EC0423-C919-4F2C-B690-7826D4270577}" presName="hierChild7" presStyleCnt="0"/>
      <dgm:spPr/>
    </dgm:pt>
    <dgm:pt modelId="{B3E22EA6-4A56-4BF1-B113-23D6F900D271}" type="pres">
      <dgm:prSet presAssocID="{D2E3BB7E-1ABD-48FF-A72A-412177CE6DB6}" presName="Name96" presStyleLbl="parChTrans1D3" presStyleIdx="3" presStyleCnt="4"/>
      <dgm:spPr/>
    </dgm:pt>
    <dgm:pt modelId="{F7C0A643-BE7E-4F11-BB2A-7175BDB8AB08}" type="pres">
      <dgm:prSet presAssocID="{5EC35BAE-0421-4972-B343-6D0E1034CBCC}" presName="hierRoot3" presStyleCnt="0">
        <dgm:presLayoutVars>
          <dgm:hierBranch val="init"/>
        </dgm:presLayoutVars>
      </dgm:prSet>
      <dgm:spPr/>
    </dgm:pt>
    <dgm:pt modelId="{8D323770-B903-4D86-A41F-0378E2214CBD}" type="pres">
      <dgm:prSet presAssocID="{5EC35BAE-0421-4972-B343-6D0E1034CBCC}" presName="rootComposite3" presStyleCnt="0"/>
      <dgm:spPr/>
    </dgm:pt>
    <dgm:pt modelId="{C9A70CD3-1651-44D6-B085-FFA3AC6709B5}" type="pres">
      <dgm:prSet presAssocID="{5EC35BAE-0421-4972-B343-6D0E1034CBCC}" presName="rootText3" presStyleLbl="asst1" presStyleIdx="8" presStyleCnt="9">
        <dgm:presLayoutVars>
          <dgm:chPref val="3"/>
        </dgm:presLayoutVars>
      </dgm:prSet>
      <dgm:spPr/>
    </dgm:pt>
    <dgm:pt modelId="{B80F68E0-3350-4EF4-B01C-9CFC5695D333}" type="pres">
      <dgm:prSet presAssocID="{5EC35BAE-0421-4972-B343-6D0E1034CBCC}" presName="titleText3" presStyleLbl="fgAcc2" presStyleIdx="8" presStyleCnt="9" custLinFactNeighborX="-15743" custLinFactNeighborY="16464">
        <dgm:presLayoutVars>
          <dgm:chMax val="0"/>
          <dgm:chPref val="0"/>
        </dgm:presLayoutVars>
      </dgm:prSet>
      <dgm:spPr/>
    </dgm:pt>
    <dgm:pt modelId="{453F029B-080E-47D8-BD8D-63D92FDF1287}" type="pres">
      <dgm:prSet presAssocID="{5EC35BAE-0421-4972-B343-6D0E1034CBCC}" presName="rootConnector3" presStyleLbl="asst1" presStyleIdx="8" presStyleCnt="9"/>
      <dgm:spPr/>
    </dgm:pt>
    <dgm:pt modelId="{1CE61EF4-4884-42FD-A159-B141FC10F500}" type="pres">
      <dgm:prSet presAssocID="{5EC35BAE-0421-4972-B343-6D0E1034CBCC}" presName="hierChild6" presStyleCnt="0"/>
      <dgm:spPr/>
    </dgm:pt>
    <dgm:pt modelId="{0FC77024-9B48-476B-BF94-EB286A1442E7}" type="pres">
      <dgm:prSet presAssocID="{5EC35BAE-0421-4972-B343-6D0E1034CBCC}" presName="hierChild7" presStyleCnt="0"/>
      <dgm:spPr/>
    </dgm:pt>
  </dgm:ptLst>
  <dgm:cxnLst>
    <dgm:cxn modelId="{6D1EEE0F-7B11-4319-82C6-B52731816C0E}" srcId="{C9DBCDD0-F339-4152-8D43-651FEF4E0FEA}" destId="{70032692-3BF2-4F3A-9F2B-300FBB67AF0F}" srcOrd="1" destOrd="0" parTransId="{D5E1D665-4123-452A-BE9D-ABB3DF4D30FF}" sibTransId="{3F9D1F12-BDAD-4E24-A79D-45405D82C846}"/>
    <dgm:cxn modelId="{FFD00E19-75A3-4D36-B30A-77B0E8D38F92}" srcId="{A53EB813-1F5E-41AD-A8AE-17AFD751C351}" destId="{11EC0423-C919-4F2C-B690-7826D4270577}" srcOrd="0" destOrd="0" parTransId="{5D0B6B4E-DE37-4B1B-9A87-CE28EAD4973C}" sibTransId="{38A7504B-BE67-4552-A1B5-F5D89DFD0E31}"/>
    <dgm:cxn modelId="{B440101B-F2A2-4F74-96B6-FCF20916FEED}" type="presOf" srcId="{C9DBCDD0-F339-4152-8D43-651FEF4E0FEA}" destId="{A3C50768-494D-47C5-89E4-F177EE4E939B}" srcOrd="0" destOrd="0" presId="urn:microsoft.com/office/officeart/2008/layout/NameandTitleOrganizationalChart"/>
    <dgm:cxn modelId="{1E8BD31C-5ED9-45F2-8988-8CF126AC8BD5}" type="presOf" srcId="{BB6F59EC-6687-4F7D-88D6-AC4EDA95D6CC}" destId="{89748E30-DC4B-4A7C-A2EA-93D79A1342AB}" srcOrd="0" destOrd="0" presId="urn:microsoft.com/office/officeart/2008/layout/NameandTitleOrganizationalChart"/>
    <dgm:cxn modelId="{53A1781E-F7D9-4AB0-BC01-B78C0D2E9510}" type="presOf" srcId="{70032692-3BF2-4F3A-9F2B-300FBB67AF0F}" destId="{903132AA-DCD2-4CFC-88F6-02D9E798DC29}" srcOrd="0" destOrd="0" presId="urn:microsoft.com/office/officeart/2008/layout/NameandTitleOrganizationalChart"/>
    <dgm:cxn modelId="{C515F723-10F5-483E-B7AC-D79D03ACD1D7}" type="presOf" srcId="{E73540A9-A856-4CFE-99D2-4820DC5F233D}" destId="{50077A1D-0DF6-4D72-8978-C292E0EB9EB8}" srcOrd="0" destOrd="0" presId="urn:microsoft.com/office/officeart/2008/layout/NameandTitleOrganizationalChart"/>
    <dgm:cxn modelId="{2D718233-F392-43FB-B933-AD56949713F1}" type="presOf" srcId="{3F9D1F12-BDAD-4E24-A79D-45405D82C846}" destId="{EBD59CF5-C3F7-4E03-85D0-41E6374A7A21}" srcOrd="0" destOrd="0" presId="urn:microsoft.com/office/officeart/2008/layout/NameandTitleOrganizationalChart"/>
    <dgm:cxn modelId="{0F942437-F954-429A-93A5-A661BB2894CB}" type="presOf" srcId="{D2E3BB7E-1ABD-48FF-A72A-412177CE6DB6}" destId="{B3E22EA6-4A56-4BF1-B113-23D6F900D271}" srcOrd="0" destOrd="0" presId="urn:microsoft.com/office/officeart/2008/layout/NameandTitleOrganizationalChart"/>
    <dgm:cxn modelId="{2B5EE03B-8D4E-482E-919F-7BC4FAE90DB6}" type="presOf" srcId="{F2692050-92E1-4B63-B131-2680C0608527}" destId="{0AE89063-B335-44FE-9D82-FA4613CFE478}" srcOrd="1" destOrd="0" presId="urn:microsoft.com/office/officeart/2008/layout/NameandTitleOrganizationalChart"/>
    <dgm:cxn modelId="{C8DEDE42-011E-420A-9AEB-3C197C149C72}" type="presOf" srcId="{416202FA-BB7A-42BB-88BC-8C1B96F01F20}" destId="{835B275B-2D86-461F-84B0-4A9BF42A050A}" srcOrd="0" destOrd="0" presId="urn:microsoft.com/office/officeart/2008/layout/NameandTitleOrganizationalChart"/>
    <dgm:cxn modelId="{BC48F165-7AE3-44C7-8D98-9F98E4C91D4B}" type="presOf" srcId="{D5E1D665-4123-452A-BE9D-ABB3DF4D30FF}" destId="{70E1CF86-5763-4A3C-BC69-2A77A0B23B7E}" srcOrd="0" destOrd="0" presId="urn:microsoft.com/office/officeart/2008/layout/NameandTitleOrganizationalChart"/>
    <dgm:cxn modelId="{A89C3446-D3B6-4C7A-9613-8FC377B4CBA0}" type="presOf" srcId="{5E666CD5-B517-4F4D-81D1-58133419C7AE}" destId="{C36B7072-BC74-4238-93CB-772D72C5DA6E}" srcOrd="0" destOrd="0" presId="urn:microsoft.com/office/officeart/2008/layout/NameandTitleOrganizationalChart"/>
    <dgm:cxn modelId="{B77E3F66-ED2E-43A6-898D-A9928CAC8843}" type="presOf" srcId="{24273063-0A9A-40B7-891E-5B210257CC40}" destId="{7A661E54-1594-4046-8EBC-3BDBE27B7FF0}" srcOrd="0" destOrd="0" presId="urn:microsoft.com/office/officeart/2008/layout/NameandTitleOrganizationalChart"/>
    <dgm:cxn modelId="{0AB64166-0312-4255-9C0D-2A267763AE60}" type="presOf" srcId="{A53EB813-1F5E-41AD-A8AE-17AFD751C351}" destId="{22EC0190-D317-4877-ACA9-ABA052E84960}" srcOrd="1" destOrd="0" presId="urn:microsoft.com/office/officeart/2008/layout/NameandTitleOrganizationalChart"/>
    <dgm:cxn modelId="{8D364047-CC34-4410-BC42-96594B7839B0}" type="presOf" srcId="{5D0B6B4E-DE37-4B1B-9A87-CE28EAD4973C}" destId="{6E5A5012-C051-4FC9-9B50-C4EEE11DFEA2}" srcOrd="0" destOrd="0" presId="urn:microsoft.com/office/officeart/2008/layout/NameandTitleOrganizationalChart"/>
    <dgm:cxn modelId="{197A1849-8E1A-4293-BFCE-FF3FD3686314}" srcId="{416202FA-BB7A-42BB-88BC-8C1B96F01F20}" destId="{27E528C8-DAFE-4C4B-B0E6-DCA65148459D}" srcOrd="0" destOrd="0" parTransId="{863B65B9-A98A-41F0-8700-DAC865E21C8C}" sibTransId="{AF0F5415-2A32-4E13-90EE-754F08D60205}"/>
    <dgm:cxn modelId="{C2C4EC6A-1D75-4090-85B2-76D1B0BB001B}" srcId="{F2692050-92E1-4B63-B131-2680C0608527}" destId="{C9DBCDD0-F339-4152-8D43-651FEF4E0FEA}" srcOrd="0" destOrd="0" parTransId="{5E666CD5-B517-4F4D-81D1-58133419C7AE}" sibTransId="{7B75544C-67C9-4DD8-AF57-EA09B5C3335D}"/>
    <dgm:cxn modelId="{8DBDDE4B-C85B-4067-8483-7F00A995E9E6}" srcId="{1989D1B0-97F7-4308-9560-FE756A43B8CA}" destId="{5EC35BAE-0421-4972-B343-6D0E1034CBCC}" srcOrd="1" destOrd="0" parTransId="{D2E3BB7E-1ABD-48FF-A72A-412177CE6DB6}" sibTransId="{5FD6E637-315D-4E86-A46C-6D8A4E8DC29F}"/>
    <dgm:cxn modelId="{6092734E-88D6-4625-AFA4-13D5ED34CD29}" type="presOf" srcId="{27E528C8-DAFE-4C4B-B0E6-DCA65148459D}" destId="{16C316C8-3501-4555-B792-CD43E1B31552}" srcOrd="0" destOrd="0" presId="urn:microsoft.com/office/officeart/2008/layout/NameandTitleOrganizationalChart"/>
    <dgm:cxn modelId="{8A732D53-1E73-4379-B4C0-6E7C0B2BC649}" srcId="{F2692050-92E1-4B63-B131-2680C0608527}" destId="{1989D1B0-97F7-4308-9560-FE756A43B8CA}" srcOrd="1" destOrd="0" parTransId="{895346C9-81A4-4348-B30D-04115E29A2A0}" sibTransId="{CE95B217-C0A7-4D18-BF99-30A9258795B8}"/>
    <dgm:cxn modelId="{E878BA77-E77E-45F6-8887-5F7956D72BFD}" type="presOf" srcId="{863B65B9-A98A-41F0-8700-DAC865E21C8C}" destId="{E2ED76E1-B778-4099-96AC-3E0DA1EC46F6}" srcOrd="0" destOrd="0" presId="urn:microsoft.com/office/officeart/2008/layout/NameandTitleOrganizationalChart"/>
    <dgm:cxn modelId="{C78DA659-B869-4EC0-ABBC-2E84BC4AB000}" type="presOf" srcId="{416202FA-BB7A-42BB-88BC-8C1B96F01F20}" destId="{30DB8315-7985-4DBE-BD01-30B8C29F7D88}" srcOrd="1" destOrd="0" presId="urn:microsoft.com/office/officeart/2008/layout/NameandTitleOrganizationalChart"/>
    <dgm:cxn modelId="{C499017E-3650-4853-8AE0-1F57E2FBFD9F}" type="presOf" srcId="{CE95B217-C0A7-4D18-BF99-30A9258795B8}" destId="{3A408E76-82D9-4FBE-ABC1-59E9282C16E7}" srcOrd="0" destOrd="0" presId="urn:microsoft.com/office/officeart/2008/layout/NameandTitleOrganizationalChart"/>
    <dgm:cxn modelId="{7CE12C7E-940E-4C85-B123-CDF356C71946}" type="presOf" srcId="{5FD6E637-315D-4E86-A46C-6D8A4E8DC29F}" destId="{B80F68E0-3350-4EF4-B01C-9CFC5695D333}" srcOrd="0" destOrd="0" presId="urn:microsoft.com/office/officeart/2008/layout/NameandTitleOrganizationalChart"/>
    <dgm:cxn modelId="{FECC9580-893C-441A-BE26-54F1134728C7}" type="presOf" srcId="{27E528C8-DAFE-4C4B-B0E6-DCA65148459D}" destId="{55844805-3EC1-4165-8FAD-B351A0EB4F9C}" srcOrd="1" destOrd="0" presId="urn:microsoft.com/office/officeart/2008/layout/NameandTitleOrganizationalChart"/>
    <dgm:cxn modelId="{EB35D384-2FB9-41A5-A231-AB7110EA0E15}" type="presOf" srcId="{A53EB813-1F5E-41AD-A8AE-17AFD751C351}" destId="{C6DAB8B4-CDF4-4451-983E-B58885D169D2}" srcOrd="0" destOrd="0" presId="urn:microsoft.com/office/officeart/2008/layout/NameandTitleOrganizationalChart"/>
    <dgm:cxn modelId="{B3405C91-E98F-4C76-9AE3-0A265060F08A}" type="presOf" srcId="{1C063C1F-8B4B-4B01-9065-940031AF96AF}" destId="{52F4CEC9-2098-4CAD-A33B-F1069D67EFDC}" srcOrd="0" destOrd="0" presId="urn:microsoft.com/office/officeart/2008/layout/NameandTitleOrganizationalChart"/>
    <dgm:cxn modelId="{3354C292-0598-4887-9E97-2884C8170C60}" type="presOf" srcId="{D9A8E07F-3560-42BC-80F8-1D9FA8C7CC72}" destId="{7BFC7066-F0E6-442C-B97E-C656E270ADDD}" srcOrd="0" destOrd="0" presId="urn:microsoft.com/office/officeart/2008/layout/NameandTitleOrganizationalChart"/>
    <dgm:cxn modelId="{A0B3F292-556D-4688-9C84-4AABF6D4D8F9}" type="presOf" srcId="{1989D1B0-97F7-4308-9560-FE756A43B8CA}" destId="{77E4D915-5D9B-4D1A-8EF0-BC3EC0EA8F8C}" srcOrd="0" destOrd="0" presId="urn:microsoft.com/office/officeart/2008/layout/NameandTitleOrganizationalChart"/>
    <dgm:cxn modelId="{BE306E97-C339-4183-B10F-FE321D755082}" type="presOf" srcId="{1989D1B0-97F7-4308-9560-FE756A43B8CA}" destId="{52FCA392-B6F6-47D9-9D33-40BBDF325121}" srcOrd="1" destOrd="0" presId="urn:microsoft.com/office/officeart/2008/layout/NameandTitleOrganizationalChart"/>
    <dgm:cxn modelId="{1D4D4FAA-8F1C-48C0-8F42-23804DC20BFB}" type="presOf" srcId="{70032692-3BF2-4F3A-9F2B-300FBB67AF0F}" destId="{14ED26D1-62AF-46E0-AC93-EA6ADC0706AB}" srcOrd="1" destOrd="0" presId="urn:microsoft.com/office/officeart/2008/layout/NameandTitleOrganizationalChart"/>
    <dgm:cxn modelId="{B6B3D3B0-A7A3-4EDF-A9E7-4681F0E58216}" type="presOf" srcId="{337396AB-9DFB-4837-8BCC-8714026C6B5B}" destId="{96588FE4-119E-4BBF-9BBC-20046E4FDF5A}" srcOrd="0" destOrd="0" presId="urn:microsoft.com/office/officeart/2008/layout/NameandTitleOrganizationalChart"/>
    <dgm:cxn modelId="{D21BF3B1-AE30-4646-92B6-A5012BB54D6B}" type="presOf" srcId="{F2692050-92E1-4B63-B131-2680C0608527}" destId="{48BB8485-5930-4A66-9B21-04F9F8453D2C}" srcOrd="0" destOrd="0" presId="urn:microsoft.com/office/officeart/2008/layout/NameandTitleOrganizationalChart"/>
    <dgm:cxn modelId="{DF37ACB4-F709-400F-9301-BA38C2115A51}" type="presOf" srcId="{5EC35BAE-0421-4972-B343-6D0E1034CBCC}" destId="{C9A70CD3-1651-44D6-B085-FFA3AC6709B5}" srcOrd="0" destOrd="0" presId="urn:microsoft.com/office/officeart/2008/layout/NameandTitleOrganizationalChart"/>
    <dgm:cxn modelId="{81C60AB5-30B2-4F53-91F8-E91F2B93156E}" srcId="{70032692-3BF2-4F3A-9F2B-300FBB67AF0F}" destId="{E73540A9-A856-4CFE-99D2-4820DC5F233D}" srcOrd="0" destOrd="0" parTransId="{24273063-0A9A-40B7-891E-5B210257CC40}" sibTransId="{BB6F59EC-6687-4F7D-88D6-AC4EDA95D6CC}"/>
    <dgm:cxn modelId="{8BC8AFB6-8334-4432-8D60-9A83B47FE405}" type="presOf" srcId="{375D0328-8FAA-4E45-A9F5-A67B2A2F1513}" destId="{BF0F0EE2-4EF6-4033-A92A-4FEE68A67580}" srcOrd="0" destOrd="0" presId="urn:microsoft.com/office/officeart/2008/layout/NameandTitleOrganizationalChart"/>
    <dgm:cxn modelId="{C79250B7-3C59-45B3-94AB-C5E39A17EA2E}" type="presOf" srcId="{7B75544C-67C9-4DD8-AF57-EA09B5C3335D}" destId="{86C6F85F-7A8D-4831-88AB-0725A5531E5C}" srcOrd="0" destOrd="0" presId="urn:microsoft.com/office/officeart/2008/layout/NameandTitleOrganizationalChart"/>
    <dgm:cxn modelId="{DAD967B9-0A57-40BE-9B0A-CD87F2C2E263}" type="presOf" srcId="{AF0F5415-2A32-4E13-90EE-754F08D60205}" destId="{85C0F10C-E829-42B3-A8F4-1D5AE33C7027}" srcOrd="0" destOrd="0" presId="urn:microsoft.com/office/officeart/2008/layout/NameandTitleOrganizationalChart"/>
    <dgm:cxn modelId="{0B8FA2BC-FF96-4D3E-A636-DD2A3C3608AB}" type="presOf" srcId="{330718EB-6E2C-42CD-BAB2-D04A4A90B43C}" destId="{FECCF721-5D35-4BD1-9452-BE8C6059D377}" srcOrd="0" destOrd="0" presId="urn:microsoft.com/office/officeart/2008/layout/NameandTitleOrganizationalChart"/>
    <dgm:cxn modelId="{3B4BECC0-EF11-40C7-8D98-140C4C5D2552}" srcId="{D9A8E07F-3560-42BC-80F8-1D9FA8C7CC72}" destId="{F2692050-92E1-4B63-B131-2680C0608527}" srcOrd="0" destOrd="0" parTransId="{C4BBBEFC-4E12-4837-B0A1-9C02397BE706}" sibTransId="{1C063C1F-8B4B-4B01-9065-940031AF96AF}"/>
    <dgm:cxn modelId="{A9F868CB-25CD-4D49-956E-20A1B376165F}" type="presOf" srcId="{5EC35BAE-0421-4972-B343-6D0E1034CBCC}" destId="{453F029B-080E-47D8-BD8D-63D92FDF1287}" srcOrd="1" destOrd="0" presId="urn:microsoft.com/office/officeart/2008/layout/NameandTitleOrganizationalChart"/>
    <dgm:cxn modelId="{5A1AC3D3-DA4C-4088-8098-3335109A4069}" srcId="{C9DBCDD0-F339-4152-8D43-651FEF4E0FEA}" destId="{416202FA-BB7A-42BB-88BC-8C1B96F01F20}" srcOrd="0" destOrd="0" parTransId="{330718EB-6E2C-42CD-BAB2-D04A4A90B43C}" sibTransId="{375D0328-8FAA-4E45-A9F5-A67B2A2F1513}"/>
    <dgm:cxn modelId="{AC1CEAD5-FFCA-4F91-813B-29E988F23B79}" type="presOf" srcId="{C9DBCDD0-F339-4152-8D43-651FEF4E0FEA}" destId="{733FB8C6-AD4D-4DDB-853E-F2FF9061194D}" srcOrd="1" destOrd="0" presId="urn:microsoft.com/office/officeart/2008/layout/NameandTitleOrganizationalChart"/>
    <dgm:cxn modelId="{6CB02CDB-64BD-476A-83EC-187229D03B58}" type="presOf" srcId="{11EC0423-C919-4F2C-B690-7826D4270577}" destId="{60A59AB9-0EF9-487B-B8F0-FB48DA226A42}" srcOrd="0" destOrd="0" presId="urn:microsoft.com/office/officeart/2008/layout/NameandTitleOrganizationalChart"/>
    <dgm:cxn modelId="{E01625DF-0A0D-448B-82A0-1B830FD85C92}" srcId="{1989D1B0-97F7-4308-9560-FE756A43B8CA}" destId="{A53EB813-1F5E-41AD-A8AE-17AFD751C351}" srcOrd="0" destOrd="0" parTransId="{337396AB-9DFB-4837-8BCC-8714026C6B5B}" sibTransId="{3EA0017B-7A79-48AC-BEB9-C37040EF0713}"/>
    <dgm:cxn modelId="{BBCD20E3-723E-4C9F-913D-B099444D2739}" type="presOf" srcId="{38A7504B-BE67-4552-A1B5-F5D89DFD0E31}" destId="{6726117E-D2FA-44E8-A307-87CC9D7E5F0D}" srcOrd="0" destOrd="0" presId="urn:microsoft.com/office/officeart/2008/layout/NameandTitleOrganizationalChart"/>
    <dgm:cxn modelId="{8F4C34EC-0D08-4D14-B2BE-581D549282EB}" type="presOf" srcId="{3EA0017B-7A79-48AC-BEB9-C37040EF0713}" destId="{25107DDF-8591-42F9-B6CC-5DFA8ACF8EB0}" srcOrd="0" destOrd="0" presId="urn:microsoft.com/office/officeart/2008/layout/NameandTitleOrganizationalChart"/>
    <dgm:cxn modelId="{A95545F0-14DC-404B-89FF-62555F8F7979}" type="presOf" srcId="{E73540A9-A856-4CFE-99D2-4820DC5F233D}" destId="{AF613B19-BE37-43FD-9D34-EC612926B41B}" srcOrd="1" destOrd="0" presId="urn:microsoft.com/office/officeart/2008/layout/NameandTitleOrganizationalChart"/>
    <dgm:cxn modelId="{442A50FB-8F0B-4605-A997-556A7B0139CC}" type="presOf" srcId="{11EC0423-C919-4F2C-B690-7826D4270577}" destId="{30AF7848-738C-4B65-8445-D8B77C06AF17}" srcOrd="1" destOrd="0" presId="urn:microsoft.com/office/officeart/2008/layout/NameandTitleOrganizationalChart"/>
    <dgm:cxn modelId="{C6B30AFC-81F4-4175-9052-5FAA940D5A46}" type="presOf" srcId="{895346C9-81A4-4348-B30D-04115E29A2A0}" destId="{C66EA51F-A4BC-419E-B4EF-D3E819706367}" srcOrd="0" destOrd="0" presId="urn:microsoft.com/office/officeart/2008/layout/NameandTitleOrganizationalChart"/>
    <dgm:cxn modelId="{2841AD75-C757-44AA-8C0C-64088F854F43}" type="presParOf" srcId="{7BFC7066-F0E6-442C-B97E-C656E270ADDD}" destId="{846D1CC8-A00B-49E1-91F5-980DBE4F216B}" srcOrd="0" destOrd="0" presId="urn:microsoft.com/office/officeart/2008/layout/NameandTitleOrganizationalChart"/>
    <dgm:cxn modelId="{B6369FE4-7607-4330-A44F-5DE0032498E2}" type="presParOf" srcId="{846D1CC8-A00B-49E1-91F5-980DBE4F216B}" destId="{2CF244E0-2D30-4B64-9D1C-BD28877FCB7C}" srcOrd="0" destOrd="0" presId="urn:microsoft.com/office/officeart/2008/layout/NameandTitleOrganizationalChart"/>
    <dgm:cxn modelId="{29A95AD9-9EDD-4E7A-8279-DF61922690F4}" type="presParOf" srcId="{2CF244E0-2D30-4B64-9D1C-BD28877FCB7C}" destId="{48BB8485-5930-4A66-9B21-04F9F8453D2C}" srcOrd="0" destOrd="0" presId="urn:microsoft.com/office/officeart/2008/layout/NameandTitleOrganizationalChart"/>
    <dgm:cxn modelId="{E31B1CDF-DB26-4FB6-A52B-324CF09A644A}" type="presParOf" srcId="{2CF244E0-2D30-4B64-9D1C-BD28877FCB7C}" destId="{52F4CEC9-2098-4CAD-A33B-F1069D67EFDC}" srcOrd="1" destOrd="0" presId="urn:microsoft.com/office/officeart/2008/layout/NameandTitleOrganizationalChart"/>
    <dgm:cxn modelId="{B647A99A-B310-4099-AB56-6AAE39EB6E38}" type="presParOf" srcId="{2CF244E0-2D30-4B64-9D1C-BD28877FCB7C}" destId="{0AE89063-B335-44FE-9D82-FA4613CFE478}" srcOrd="2" destOrd="0" presId="urn:microsoft.com/office/officeart/2008/layout/NameandTitleOrganizationalChart"/>
    <dgm:cxn modelId="{18292E8D-A668-4E5C-833A-FC3548385E71}" type="presParOf" srcId="{846D1CC8-A00B-49E1-91F5-980DBE4F216B}" destId="{B9846954-584F-4E73-BFFB-44BBE9A7C761}" srcOrd="1" destOrd="0" presId="urn:microsoft.com/office/officeart/2008/layout/NameandTitleOrganizationalChart"/>
    <dgm:cxn modelId="{BC0C174A-1CF4-4F2D-BDFA-C69AA7CC6F28}" type="presParOf" srcId="{846D1CC8-A00B-49E1-91F5-980DBE4F216B}" destId="{3B88CEBF-A4BB-476B-A959-4341AEC349B5}" srcOrd="2" destOrd="0" presId="urn:microsoft.com/office/officeart/2008/layout/NameandTitleOrganizationalChart"/>
    <dgm:cxn modelId="{DA1AFDC6-E102-47A9-96DE-D5BFB8EA5564}" type="presParOf" srcId="{3B88CEBF-A4BB-476B-A959-4341AEC349B5}" destId="{C36B7072-BC74-4238-93CB-772D72C5DA6E}" srcOrd="0" destOrd="0" presId="urn:microsoft.com/office/officeart/2008/layout/NameandTitleOrganizationalChart"/>
    <dgm:cxn modelId="{975D9002-1D6D-4419-9EC1-F432F82B2F22}" type="presParOf" srcId="{3B88CEBF-A4BB-476B-A959-4341AEC349B5}" destId="{E9269A93-78B7-4339-AAC6-601930F11F97}" srcOrd="1" destOrd="0" presId="urn:microsoft.com/office/officeart/2008/layout/NameandTitleOrganizationalChart"/>
    <dgm:cxn modelId="{4DE66740-EF2F-41AC-8456-0CB7FAF12FE8}" type="presParOf" srcId="{E9269A93-78B7-4339-AAC6-601930F11F97}" destId="{A91BDF36-208B-4E79-BF5A-1885D8C3A7F6}" srcOrd="0" destOrd="0" presId="urn:microsoft.com/office/officeart/2008/layout/NameandTitleOrganizationalChart"/>
    <dgm:cxn modelId="{046B53A9-643E-4C3D-BFBE-C2E212E30B19}" type="presParOf" srcId="{A91BDF36-208B-4E79-BF5A-1885D8C3A7F6}" destId="{A3C50768-494D-47C5-89E4-F177EE4E939B}" srcOrd="0" destOrd="0" presId="urn:microsoft.com/office/officeart/2008/layout/NameandTitleOrganizationalChart"/>
    <dgm:cxn modelId="{F1B8784D-3432-426D-9F21-C775E6A489E5}" type="presParOf" srcId="{A91BDF36-208B-4E79-BF5A-1885D8C3A7F6}" destId="{86C6F85F-7A8D-4831-88AB-0725A5531E5C}" srcOrd="1" destOrd="0" presId="urn:microsoft.com/office/officeart/2008/layout/NameandTitleOrganizationalChart"/>
    <dgm:cxn modelId="{3E3DE664-C979-4D9C-AE0E-27A9FDC360F0}" type="presParOf" srcId="{A91BDF36-208B-4E79-BF5A-1885D8C3A7F6}" destId="{733FB8C6-AD4D-4DDB-853E-F2FF9061194D}" srcOrd="2" destOrd="0" presId="urn:microsoft.com/office/officeart/2008/layout/NameandTitleOrganizationalChart"/>
    <dgm:cxn modelId="{B8C212ED-CC13-4DFF-B086-D698DD9104AE}" type="presParOf" srcId="{E9269A93-78B7-4339-AAC6-601930F11F97}" destId="{484E0229-5758-4121-830D-4A54B04337B5}" srcOrd="1" destOrd="0" presId="urn:microsoft.com/office/officeart/2008/layout/NameandTitleOrganizationalChart"/>
    <dgm:cxn modelId="{69E6D058-9BBF-4AE8-BED0-1EF176B26D00}" type="presParOf" srcId="{E9269A93-78B7-4339-AAC6-601930F11F97}" destId="{9071703E-FCBD-4C36-B493-C6159AD37DCD}" srcOrd="2" destOrd="0" presId="urn:microsoft.com/office/officeart/2008/layout/NameandTitleOrganizationalChart"/>
    <dgm:cxn modelId="{26AE7C44-574F-4921-BA63-B353DD442DF5}" type="presParOf" srcId="{9071703E-FCBD-4C36-B493-C6159AD37DCD}" destId="{FECCF721-5D35-4BD1-9452-BE8C6059D377}" srcOrd="0" destOrd="0" presId="urn:microsoft.com/office/officeart/2008/layout/NameandTitleOrganizationalChart"/>
    <dgm:cxn modelId="{BE905FCB-BA32-4184-B789-E1A8BC138B62}" type="presParOf" srcId="{9071703E-FCBD-4C36-B493-C6159AD37DCD}" destId="{06472C86-CB54-4F9B-AA5A-2E9F07F3A7E0}" srcOrd="1" destOrd="0" presId="urn:microsoft.com/office/officeart/2008/layout/NameandTitleOrganizationalChart"/>
    <dgm:cxn modelId="{E0F8CA60-DE1F-42D1-81B7-09F6E98E836B}" type="presParOf" srcId="{06472C86-CB54-4F9B-AA5A-2E9F07F3A7E0}" destId="{5A86E808-6578-41D7-9070-65EBF1BE7D82}" srcOrd="0" destOrd="0" presId="urn:microsoft.com/office/officeart/2008/layout/NameandTitleOrganizationalChart"/>
    <dgm:cxn modelId="{3EE86383-C136-4FE8-B469-455725F049FB}" type="presParOf" srcId="{5A86E808-6578-41D7-9070-65EBF1BE7D82}" destId="{835B275B-2D86-461F-84B0-4A9BF42A050A}" srcOrd="0" destOrd="0" presId="urn:microsoft.com/office/officeart/2008/layout/NameandTitleOrganizationalChart"/>
    <dgm:cxn modelId="{EDE8731C-2EAC-49FF-953A-18270FA871F5}" type="presParOf" srcId="{5A86E808-6578-41D7-9070-65EBF1BE7D82}" destId="{BF0F0EE2-4EF6-4033-A92A-4FEE68A67580}" srcOrd="1" destOrd="0" presId="urn:microsoft.com/office/officeart/2008/layout/NameandTitleOrganizationalChart"/>
    <dgm:cxn modelId="{FA6EFED3-1D30-43B0-AFEB-261DE3D7EE13}" type="presParOf" srcId="{5A86E808-6578-41D7-9070-65EBF1BE7D82}" destId="{30DB8315-7985-4DBE-BD01-30B8C29F7D88}" srcOrd="2" destOrd="0" presId="urn:microsoft.com/office/officeart/2008/layout/NameandTitleOrganizationalChart"/>
    <dgm:cxn modelId="{F63ACF72-9E5A-436C-B132-CF1882DDC99D}" type="presParOf" srcId="{06472C86-CB54-4F9B-AA5A-2E9F07F3A7E0}" destId="{49283B0B-175F-4F8E-8151-629CD4E68D5D}" srcOrd="1" destOrd="0" presId="urn:microsoft.com/office/officeart/2008/layout/NameandTitleOrganizationalChart"/>
    <dgm:cxn modelId="{D2AA7426-9F5F-4FD1-B899-00A3E959F6CA}" type="presParOf" srcId="{06472C86-CB54-4F9B-AA5A-2E9F07F3A7E0}" destId="{38DAA566-D097-40E2-B84B-EC8078C6791E}" srcOrd="2" destOrd="0" presId="urn:microsoft.com/office/officeart/2008/layout/NameandTitleOrganizationalChart"/>
    <dgm:cxn modelId="{0773D957-C8AE-4EFF-AB28-9117D64BF379}" type="presParOf" srcId="{38DAA566-D097-40E2-B84B-EC8078C6791E}" destId="{E2ED76E1-B778-4099-96AC-3E0DA1EC46F6}" srcOrd="0" destOrd="0" presId="urn:microsoft.com/office/officeart/2008/layout/NameandTitleOrganizationalChart"/>
    <dgm:cxn modelId="{1E1DF591-3A09-4AEF-A7DD-DDD2E0725AC4}" type="presParOf" srcId="{38DAA566-D097-40E2-B84B-EC8078C6791E}" destId="{B25B7D07-E3CE-4ACA-88EC-518B44BFF594}" srcOrd="1" destOrd="0" presId="urn:microsoft.com/office/officeart/2008/layout/NameandTitleOrganizationalChart"/>
    <dgm:cxn modelId="{1520504E-53EB-4798-AA4B-D14C72D6D6F8}" type="presParOf" srcId="{B25B7D07-E3CE-4ACA-88EC-518B44BFF594}" destId="{72A8CE36-CAC7-4F88-8F8B-7D553DD266BC}" srcOrd="0" destOrd="0" presId="urn:microsoft.com/office/officeart/2008/layout/NameandTitleOrganizationalChart"/>
    <dgm:cxn modelId="{25B28797-1753-4DB8-9192-011B94AC7DFB}" type="presParOf" srcId="{72A8CE36-CAC7-4F88-8F8B-7D553DD266BC}" destId="{16C316C8-3501-4555-B792-CD43E1B31552}" srcOrd="0" destOrd="0" presId="urn:microsoft.com/office/officeart/2008/layout/NameandTitleOrganizationalChart"/>
    <dgm:cxn modelId="{F44414BA-0B1C-4264-B578-6171D371FA19}" type="presParOf" srcId="{72A8CE36-CAC7-4F88-8F8B-7D553DD266BC}" destId="{85C0F10C-E829-42B3-A8F4-1D5AE33C7027}" srcOrd="1" destOrd="0" presId="urn:microsoft.com/office/officeart/2008/layout/NameandTitleOrganizationalChart"/>
    <dgm:cxn modelId="{B2EA4076-2C2F-43B3-B45B-4B5748DD62BB}" type="presParOf" srcId="{72A8CE36-CAC7-4F88-8F8B-7D553DD266BC}" destId="{55844805-3EC1-4165-8FAD-B351A0EB4F9C}" srcOrd="2" destOrd="0" presId="urn:microsoft.com/office/officeart/2008/layout/NameandTitleOrganizationalChart"/>
    <dgm:cxn modelId="{CECBCFA8-0F9E-4DB5-8F86-7CE63F305AF2}" type="presParOf" srcId="{B25B7D07-E3CE-4ACA-88EC-518B44BFF594}" destId="{3534B277-4C6F-4DCC-991A-CE352B026ADF}" srcOrd="1" destOrd="0" presId="urn:microsoft.com/office/officeart/2008/layout/NameandTitleOrganizationalChart"/>
    <dgm:cxn modelId="{0F887657-7139-41BE-95A9-07B4E52547AB}" type="presParOf" srcId="{B25B7D07-E3CE-4ACA-88EC-518B44BFF594}" destId="{6CA1E445-82DE-4823-B440-1339B5B7D53E}" srcOrd="2" destOrd="0" presId="urn:microsoft.com/office/officeart/2008/layout/NameandTitleOrganizationalChart"/>
    <dgm:cxn modelId="{70616CFA-ACBB-4163-8F39-F32245B196E8}" type="presParOf" srcId="{9071703E-FCBD-4C36-B493-C6159AD37DCD}" destId="{70E1CF86-5763-4A3C-BC69-2A77A0B23B7E}" srcOrd="2" destOrd="0" presId="urn:microsoft.com/office/officeart/2008/layout/NameandTitleOrganizationalChart"/>
    <dgm:cxn modelId="{E5155309-0901-4DE4-BD40-2F5CDBC8756A}" type="presParOf" srcId="{9071703E-FCBD-4C36-B493-C6159AD37DCD}" destId="{CF7C0C0F-80F4-416E-AE63-46DEA1EA7B97}" srcOrd="3" destOrd="0" presId="urn:microsoft.com/office/officeart/2008/layout/NameandTitleOrganizationalChart"/>
    <dgm:cxn modelId="{F18EB444-5FCE-4F23-AB0D-25627C93560D}" type="presParOf" srcId="{CF7C0C0F-80F4-416E-AE63-46DEA1EA7B97}" destId="{F04B7A9F-D100-461A-BD2C-B5A54DC1162B}" srcOrd="0" destOrd="0" presId="urn:microsoft.com/office/officeart/2008/layout/NameandTitleOrganizationalChart"/>
    <dgm:cxn modelId="{74CCE8CB-6A2C-486C-9ACE-11AC2BEA82E5}" type="presParOf" srcId="{F04B7A9F-D100-461A-BD2C-B5A54DC1162B}" destId="{903132AA-DCD2-4CFC-88F6-02D9E798DC29}" srcOrd="0" destOrd="0" presId="urn:microsoft.com/office/officeart/2008/layout/NameandTitleOrganizationalChart"/>
    <dgm:cxn modelId="{1BF8A65A-ACE4-4336-9CA7-87E781351EE0}" type="presParOf" srcId="{F04B7A9F-D100-461A-BD2C-B5A54DC1162B}" destId="{EBD59CF5-C3F7-4E03-85D0-41E6374A7A21}" srcOrd="1" destOrd="0" presId="urn:microsoft.com/office/officeart/2008/layout/NameandTitleOrganizationalChart"/>
    <dgm:cxn modelId="{9DEC3264-4FAF-49ED-BB35-9D09436EFE0B}" type="presParOf" srcId="{F04B7A9F-D100-461A-BD2C-B5A54DC1162B}" destId="{14ED26D1-62AF-46E0-AC93-EA6ADC0706AB}" srcOrd="2" destOrd="0" presId="urn:microsoft.com/office/officeart/2008/layout/NameandTitleOrganizationalChart"/>
    <dgm:cxn modelId="{70F8BBCC-88FE-4514-9548-BD1C23DF310A}" type="presParOf" srcId="{CF7C0C0F-80F4-416E-AE63-46DEA1EA7B97}" destId="{D13DF6BF-A12D-40B1-A746-A3FD785B9C15}" srcOrd="1" destOrd="0" presId="urn:microsoft.com/office/officeart/2008/layout/NameandTitleOrganizationalChart"/>
    <dgm:cxn modelId="{A2309D4C-FB3E-4ED9-A5C7-0AC86CA2A0CE}" type="presParOf" srcId="{CF7C0C0F-80F4-416E-AE63-46DEA1EA7B97}" destId="{DA461A44-C5BA-4D3B-85A3-FCFFC4F072E6}" srcOrd="2" destOrd="0" presId="urn:microsoft.com/office/officeart/2008/layout/NameandTitleOrganizationalChart"/>
    <dgm:cxn modelId="{D20872E8-031F-4EA7-AB6E-65D2A9E70E48}" type="presParOf" srcId="{DA461A44-C5BA-4D3B-85A3-FCFFC4F072E6}" destId="{7A661E54-1594-4046-8EBC-3BDBE27B7FF0}" srcOrd="0" destOrd="0" presId="urn:microsoft.com/office/officeart/2008/layout/NameandTitleOrganizationalChart"/>
    <dgm:cxn modelId="{6D0A572E-6FD9-4C13-9097-B5B1758D9E3F}" type="presParOf" srcId="{DA461A44-C5BA-4D3B-85A3-FCFFC4F072E6}" destId="{5D025612-EFA8-40EC-BB50-A5AC07F43980}" srcOrd="1" destOrd="0" presId="urn:microsoft.com/office/officeart/2008/layout/NameandTitleOrganizationalChart"/>
    <dgm:cxn modelId="{4317E978-B369-47CC-9F73-5658E7CFD19F}" type="presParOf" srcId="{5D025612-EFA8-40EC-BB50-A5AC07F43980}" destId="{2E45E4F5-BA76-4FAD-8064-2B1328B28358}" srcOrd="0" destOrd="0" presId="urn:microsoft.com/office/officeart/2008/layout/NameandTitleOrganizationalChart"/>
    <dgm:cxn modelId="{F86282FE-635B-4359-9253-A573690FEDB6}" type="presParOf" srcId="{2E45E4F5-BA76-4FAD-8064-2B1328B28358}" destId="{50077A1D-0DF6-4D72-8978-C292E0EB9EB8}" srcOrd="0" destOrd="0" presId="urn:microsoft.com/office/officeart/2008/layout/NameandTitleOrganizationalChart"/>
    <dgm:cxn modelId="{FD1E17C0-F2FE-406D-97BB-13124054C65A}" type="presParOf" srcId="{2E45E4F5-BA76-4FAD-8064-2B1328B28358}" destId="{89748E30-DC4B-4A7C-A2EA-93D79A1342AB}" srcOrd="1" destOrd="0" presId="urn:microsoft.com/office/officeart/2008/layout/NameandTitleOrganizationalChart"/>
    <dgm:cxn modelId="{873677B7-6232-4B83-8266-D82D47809FBB}" type="presParOf" srcId="{2E45E4F5-BA76-4FAD-8064-2B1328B28358}" destId="{AF613B19-BE37-43FD-9D34-EC612926B41B}" srcOrd="2" destOrd="0" presId="urn:microsoft.com/office/officeart/2008/layout/NameandTitleOrganizationalChart"/>
    <dgm:cxn modelId="{64DDB4A4-5047-4C8D-9C79-18D63AF9BFCD}" type="presParOf" srcId="{5D025612-EFA8-40EC-BB50-A5AC07F43980}" destId="{BB230E81-0D3C-47D7-A62B-C6122D957301}" srcOrd="1" destOrd="0" presId="urn:microsoft.com/office/officeart/2008/layout/NameandTitleOrganizationalChart"/>
    <dgm:cxn modelId="{863A72A6-6287-4B01-A617-ED4866FB98DC}" type="presParOf" srcId="{5D025612-EFA8-40EC-BB50-A5AC07F43980}" destId="{1154FD7D-405E-4E06-8F51-C346A4612E9F}" srcOrd="2" destOrd="0" presId="urn:microsoft.com/office/officeart/2008/layout/NameandTitleOrganizationalChart"/>
    <dgm:cxn modelId="{41EC9CC8-89B5-4084-AF5A-0FFCCF0F30CA}" type="presParOf" srcId="{3B88CEBF-A4BB-476B-A959-4341AEC349B5}" destId="{C66EA51F-A4BC-419E-B4EF-D3E819706367}" srcOrd="2" destOrd="0" presId="urn:microsoft.com/office/officeart/2008/layout/NameandTitleOrganizationalChart"/>
    <dgm:cxn modelId="{8EC83098-7F49-4625-B497-6B045C53ED9A}" type="presParOf" srcId="{3B88CEBF-A4BB-476B-A959-4341AEC349B5}" destId="{650B0D83-DC91-4F65-B457-302EE9BA3D7E}" srcOrd="3" destOrd="0" presId="urn:microsoft.com/office/officeart/2008/layout/NameandTitleOrganizationalChart"/>
    <dgm:cxn modelId="{6A32A811-75C3-4BF0-8879-37AEDC0EAB46}" type="presParOf" srcId="{650B0D83-DC91-4F65-B457-302EE9BA3D7E}" destId="{7637FE1F-835A-49D0-ADB1-CAB3C87AFB0D}" srcOrd="0" destOrd="0" presId="urn:microsoft.com/office/officeart/2008/layout/NameandTitleOrganizationalChart"/>
    <dgm:cxn modelId="{2512F65C-C002-4E8E-AC58-241F92CB8722}" type="presParOf" srcId="{7637FE1F-835A-49D0-ADB1-CAB3C87AFB0D}" destId="{77E4D915-5D9B-4D1A-8EF0-BC3EC0EA8F8C}" srcOrd="0" destOrd="0" presId="urn:microsoft.com/office/officeart/2008/layout/NameandTitleOrganizationalChart"/>
    <dgm:cxn modelId="{46F6850D-70B6-4B77-9CA1-0E80510722BA}" type="presParOf" srcId="{7637FE1F-835A-49D0-ADB1-CAB3C87AFB0D}" destId="{3A408E76-82D9-4FBE-ABC1-59E9282C16E7}" srcOrd="1" destOrd="0" presId="urn:microsoft.com/office/officeart/2008/layout/NameandTitleOrganizationalChart"/>
    <dgm:cxn modelId="{A2B9C92A-38D3-4813-91C7-B3CF473CBF5E}" type="presParOf" srcId="{7637FE1F-835A-49D0-ADB1-CAB3C87AFB0D}" destId="{52FCA392-B6F6-47D9-9D33-40BBDF325121}" srcOrd="2" destOrd="0" presId="urn:microsoft.com/office/officeart/2008/layout/NameandTitleOrganizationalChart"/>
    <dgm:cxn modelId="{D8B3061B-DC90-4775-959D-76BFB3A5D0A0}" type="presParOf" srcId="{650B0D83-DC91-4F65-B457-302EE9BA3D7E}" destId="{B41CF7A2-E2B4-4038-85B9-F70225C84925}" srcOrd="1" destOrd="0" presId="urn:microsoft.com/office/officeart/2008/layout/NameandTitleOrganizationalChart"/>
    <dgm:cxn modelId="{8FE8E115-6231-4183-A519-43E98B138747}" type="presParOf" srcId="{650B0D83-DC91-4F65-B457-302EE9BA3D7E}" destId="{A81EEC3A-4FD0-4305-8645-595D07727CE2}" srcOrd="2" destOrd="0" presId="urn:microsoft.com/office/officeart/2008/layout/NameandTitleOrganizationalChart"/>
    <dgm:cxn modelId="{29364831-8042-4F25-BF36-8450DE10E935}" type="presParOf" srcId="{A81EEC3A-4FD0-4305-8645-595D07727CE2}" destId="{96588FE4-119E-4BBF-9BBC-20046E4FDF5A}" srcOrd="0" destOrd="0" presId="urn:microsoft.com/office/officeart/2008/layout/NameandTitleOrganizationalChart"/>
    <dgm:cxn modelId="{FE99D7DA-C42A-4099-B0E8-EBC6F96A8238}" type="presParOf" srcId="{A81EEC3A-4FD0-4305-8645-595D07727CE2}" destId="{3DEE47B8-8632-450A-AE34-36A0ACF48AC9}" srcOrd="1" destOrd="0" presId="urn:microsoft.com/office/officeart/2008/layout/NameandTitleOrganizationalChart"/>
    <dgm:cxn modelId="{040C80ED-58F9-4AFD-BE51-42FD73ACDF54}" type="presParOf" srcId="{3DEE47B8-8632-450A-AE34-36A0ACF48AC9}" destId="{736E4057-E9F7-410D-A951-0C5E4003EA87}" srcOrd="0" destOrd="0" presId="urn:microsoft.com/office/officeart/2008/layout/NameandTitleOrganizationalChart"/>
    <dgm:cxn modelId="{57D4E6AD-8AE5-4F56-AEE3-67B2C52CB586}" type="presParOf" srcId="{736E4057-E9F7-410D-A951-0C5E4003EA87}" destId="{C6DAB8B4-CDF4-4451-983E-B58885D169D2}" srcOrd="0" destOrd="0" presId="urn:microsoft.com/office/officeart/2008/layout/NameandTitleOrganizationalChart"/>
    <dgm:cxn modelId="{6D165F2E-C713-4225-A228-B8687E222447}" type="presParOf" srcId="{736E4057-E9F7-410D-A951-0C5E4003EA87}" destId="{25107DDF-8591-42F9-B6CC-5DFA8ACF8EB0}" srcOrd="1" destOrd="0" presId="urn:microsoft.com/office/officeart/2008/layout/NameandTitleOrganizationalChart"/>
    <dgm:cxn modelId="{E2CCE262-D0F8-45A4-8CCF-A2DB7919F697}" type="presParOf" srcId="{736E4057-E9F7-410D-A951-0C5E4003EA87}" destId="{22EC0190-D317-4877-ACA9-ABA052E84960}" srcOrd="2" destOrd="0" presId="urn:microsoft.com/office/officeart/2008/layout/NameandTitleOrganizationalChart"/>
    <dgm:cxn modelId="{84F21718-7DB6-4E67-8954-E9B0FE0EA25C}" type="presParOf" srcId="{3DEE47B8-8632-450A-AE34-36A0ACF48AC9}" destId="{DC431A22-C714-49EE-B6FB-84585EA0F754}" srcOrd="1" destOrd="0" presId="urn:microsoft.com/office/officeart/2008/layout/NameandTitleOrganizationalChart"/>
    <dgm:cxn modelId="{B67F7322-28B6-45B2-8561-5C9D55499DDF}" type="presParOf" srcId="{3DEE47B8-8632-450A-AE34-36A0ACF48AC9}" destId="{2DCA5AFB-721E-4A7F-AEB9-7761FA9C085A}" srcOrd="2" destOrd="0" presId="urn:microsoft.com/office/officeart/2008/layout/NameandTitleOrganizationalChart"/>
    <dgm:cxn modelId="{3862AE19-D3AE-40FB-8ECE-FB9F90B23D5D}" type="presParOf" srcId="{2DCA5AFB-721E-4A7F-AEB9-7761FA9C085A}" destId="{6E5A5012-C051-4FC9-9B50-C4EEE11DFEA2}" srcOrd="0" destOrd="0" presId="urn:microsoft.com/office/officeart/2008/layout/NameandTitleOrganizationalChart"/>
    <dgm:cxn modelId="{C8004866-6679-4149-8A4E-F8422B08F56B}" type="presParOf" srcId="{2DCA5AFB-721E-4A7F-AEB9-7761FA9C085A}" destId="{F73D4825-4F9D-4BB7-8D34-B7F2C50EE30D}" srcOrd="1" destOrd="0" presId="urn:microsoft.com/office/officeart/2008/layout/NameandTitleOrganizationalChart"/>
    <dgm:cxn modelId="{521621D9-0E13-428E-B7A3-76EA25C8B6B9}" type="presParOf" srcId="{F73D4825-4F9D-4BB7-8D34-B7F2C50EE30D}" destId="{06E9F0BF-D8C5-4AA3-BCD3-1666F46156B4}" srcOrd="0" destOrd="0" presId="urn:microsoft.com/office/officeart/2008/layout/NameandTitleOrganizationalChart"/>
    <dgm:cxn modelId="{441B6CF5-950A-4AB2-9F2D-EEBAD5DC55BA}" type="presParOf" srcId="{06E9F0BF-D8C5-4AA3-BCD3-1666F46156B4}" destId="{60A59AB9-0EF9-487B-B8F0-FB48DA226A42}" srcOrd="0" destOrd="0" presId="urn:microsoft.com/office/officeart/2008/layout/NameandTitleOrganizationalChart"/>
    <dgm:cxn modelId="{FD3FDA10-1382-4D20-9B43-AB83A2A8DF08}" type="presParOf" srcId="{06E9F0BF-D8C5-4AA3-BCD3-1666F46156B4}" destId="{6726117E-D2FA-44E8-A307-87CC9D7E5F0D}" srcOrd="1" destOrd="0" presId="urn:microsoft.com/office/officeart/2008/layout/NameandTitleOrganizationalChart"/>
    <dgm:cxn modelId="{B00D0874-162C-4B94-A11A-FA56192CA703}" type="presParOf" srcId="{06E9F0BF-D8C5-4AA3-BCD3-1666F46156B4}" destId="{30AF7848-738C-4B65-8445-D8B77C06AF17}" srcOrd="2" destOrd="0" presId="urn:microsoft.com/office/officeart/2008/layout/NameandTitleOrganizationalChart"/>
    <dgm:cxn modelId="{0613C22C-8826-4AEC-B468-B7C01077E134}" type="presParOf" srcId="{F73D4825-4F9D-4BB7-8D34-B7F2C50EE30D}" destId="{61A85FA9-B971-4442-9718-2E251950F087}" srcOrd="1" destOrd="0" presId="urn:microsoft.com/office/officeart/2008/layout/NameandTitleOrganizationalChart"/>
    <dgm:cxn modelId="{AF8DD4E6-6A57-41A7-8448-F1A74B10A2E5}" type="presParOf" srcId="{F73D4825-4F9D-4BB7-8D34-B7F2C50EE30D}" destId="{2EB74DB2-D8D2-45DD-B36C-1EB80D5ED8F4}" srcOrd="2" destOrd="0" presId="urn:microsoft.com/office/officeart/2008/layout/NameandTitleOrganizationalChart"/>
    <dgm:cxn modelId="{74F0B687-021C-40A6-93EB-D93BF8B7DF95}" type="presParOf" srcId="{A81EEC3A-4FD0-4305-8645-595D07727CE2}" destId="{B3E22EA6-4A56-4BF1-B113-23D6F900D271}" srcOrd="2" destOrd="0" presId="urn:microsoft.com/office/officeart/2008/layout/NameandTitleOrganizationalChart"/>
    <dgm:cxn modelId="{E50AC45A-E01F-4705-AB66-249901EE19AB}" type="presParOf" srcId="{A81EEC3A-4FD0-4305-8645-595D07727CE2}" destId="{F7C0A643-BE7E-4F11-BB2A-7175BDB8AB08}" srcOrd="3" destOrd="0" presId="urn:microsoft.com/office/officeart/2008/layout/NameandTitleOrganizationalChart"/>
    <dgm:cxn modelId="{5B987B5A-725A-41F4-A398-59738F218B79}" type="presParOf" srcId="{F7C0A643-BE7E-4F11-BB2A-7175BDB8AB08}" destId="{8D323770-B903-4D86-A41F-0378E2214CBD}" srcOrd="0" destOrd="0" presId="urn:microsoft.com/office/officeart/2008/layout/NameandTitleOrganizationalChart"/>
    <dgm:cxn modelId="{81CC7A19-2C12-4CF0-88A4-FAEC1DC331AD}" type="presParOf" srcId="{8D323770-B903-4D86-A41F-0378E2214CBD}" destId="{C9A70CD3-1651-44D6-B085-FFA3AC6709B5}" srcOrd="0" destOrd="0" presId="urn:microsoft.com/office/officeart/2008/layout/NameandTitleOrganizationalChart"/>
    <dgm:cxn modelId="{7F9C40BD-ED5F-42D6-8BB0-DB7F940A8DB9}" type="presParOf" srcId="{8D323770-B903-4D86-A41F-0378E2214CBD}" destId="{B80F68E0-3350-4EF4-B01C-9CFC5695D333}" srcOrd="1" destOrd="0" presId="urn:microsoft.com/office/officeart/2008/layout/NameandTitleOrganizationalChart"/>
    <dgm:cxn modelId="{8A199A96-9559-4094-A96A-374B60A3E87A}" type="presParOf" srcId="{8D323770-B903-4D86-A41F-0378E2214CBD}" destId="{453F029B-080E-47D8-BD8D-63D92FDF1287}" srcOrd="2" destOrd="0" presId="urn:microsoft.com/office/officeart/2008/layout/NameandTitleOrganizationalChart"/>
    <dgm:cxn modelId="{49F78C14-8A88-4906-8DB0-53CD1C413798}" type="presParOf" srcId="{F7C0A643-BE7E-4F11-BB2A-7175BDB8AB08}" destId="{1CE61EF4-4884-42FD-A159-B141FC10F500}" srcOrd="1" destOrd="0" presId="urn:microsoft.com/office/officeart/2008/layout/NameandTitleOrganizationalChart"/>
    <dgm:cxn modelId="{6C84F54E-D210-4A75-ACEE-8D019899653B}" type="presParOf" srcId="{F7C0A643-BE7E-4F11-BB2A-7175BDB8AB08}" destId="{0FC77024-9B48-476B-BF94-EB286A1442E7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22EA6-4A56-4BF1-B113-23D6F900D271}">
      <dsp:nvSpPr>
        <dsp:cNvPr id="0" name=""/>
        <dsp:cNvSpPr/>
      </dsp:nvSpPr>
      <dsp:spPr>
        <a:xfrm>
          <a:off x="9932150" y="2902241"/>
          <a:ext cx="274162" cy="895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672"/>
              </a:lnTo>
              <a:lnTo>
                <a:pt x="274162" y="8956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A5012-C051-4FC9-9B50-C4EEE11DFEA2}">
      <dsp:nvSpPr>
        <dsp:cNvPr id="0" name=""/>
        <dsp:cNvSpPr/>
      </dsp:nvSpPr>
      <dsp:spPr>
        <a:xfrm>
          <a:off x="8855450" y="4213432"/>
          <a:ext cx="769874" cy="907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9874" y="907008"/>
              </a:lnTo>
            </a:path>
          </a:pathLst>
        </a:custGeom>
        <a:noFill/>
        <a:ln w="12700" cap="flat" cmpd="sng" algn="ctr">
          <a:solidFill>
            <a:srgbClr val="F8F3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88FE4-119E-4BBF-9BBC-20046E4FDF5A}">
      <dsp:nvSpPr>
        <dsp:cNvPr id="0" name=""/>
        <dsp:cNvSpPr/>
      </dsp:nvSpPr>
      <dsp:spPr>
        <a:xfrm>
          <a:off x="9657987" y="2902241"/>
          <a:ext cx="274162" cy="895672"/>
        </a:xfrm>
        <a:custGeom>
          <a:avLst/>
          <a:gdLst/>
          <a:ahLst/>
          <a:cxnLst/>
          <a:rect l="0" t="0" r="0" b="0"/>
          <a:pathLst>
            <a:path>
              <a:moveTo>
                <a:pt x="274162" y="0"/>
              </a:moveTo>
              <a:lnTo>
                <a:pt x="274162" y="895672"/>
              </a:lnTo>
              <a:lnTo>
                <a:pt x="0" y="8956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6EA51F-A4BC-419E-B4EF-D3E819706367}">
      <dsp:nvSpPr>
        <dsp:cNvPr id="0" name=""/>
        <dsp:cNvSpPr/>
      </dsp:nvSpPr>
      <dsp:spPr>
        <a:xfrm>
          <a:off x="6601620" y="1591050"/>
          <a:ext cx="2527991" cy="8956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672"/>
              </a:lnTo>
              <a:lnTo>
                <a:pt x="2527991" y="8956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61E54-1594-4046-8EBC-3BDBE27B7FF0}">
      <dsp:nvSpPr>
        <dsp:cNvPr id="0" name=""/>
        <dsp:cNvSpPr/>
      </dsp:nvSpPr>
      <dsp:spPr>
        <a:xfrm>
          <a:off x="3360242" y="4112054"/>
          <a:ext cx="774190" cy="937424"/>
        </a:xfrm>
        <a:custGeom>
          <a:avLst/>
          <a:gdLst/>
          <a:ahLst/>
          <a:cxnLst/>
          <a:rect l="0" t="0" r="0" b="0"/>
          <a:pathLst>
            <a:path>
              <a:moveTo>
                <a:pt x="774190" y="0"/>
              </a:moveTo>
              <a:lnTo>
                <a:pt x="0" y="937424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1CF86-5763-4A3C-BC69-2A77A0B23B7E}">
      <dsp:nvSpPr>
        <dsp:cNvPr id="0" name=""/>
        <dsp:cNvSpPr/>
      </dsp:nvSpPr>
      <dsp:spPr>
        <a:xfrm>
          <a:off x="3115471" y="2902241"/>
          <a:ext cx="216423" cy="794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4294"/>
              </a:lnTo>
              <a:lnTo>
                <a:pt x="216423" y="7942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ED76E1-B778-4099-96AC-3E0DA1EC46F6}">
      <dsp:nvSpPr>
        <dsp:cNvPr id="0" name=""/>
        <dsp:cNvSpPr/>
      </dsp:nvSpPr>
      <dsp:spPr>
        <a:xfrm>
          <a:off x="2122683" y="4110051"/>
          <a:ext cx="779412" cy="9069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412" y="906916"/>
              </a:lnTo>
            </a:path>
          </a:pathLst>
        </a:custGeom>
        <a:noFill/>
        <a:ln w="12700" cap="flat" cmpd="sng" algn="ctr">
          <a:solidFill>
            <a:srgbClr val="F8F3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CCF721-5D35-4BD1-9452-BE8C6059D377}">
      <dsp:nvSpPr>
        <dsp:cNvPr id="0" name=""/>
        <dsp:cNvSpPr/>
      </dsp:nvSpPr>
      <dsp:spPr>
        <a:xfrm>
          <a:off x="2925220" y="2902241"/>
          <a:ext cx="190251" cy="792291"/>
        </a:xfrm>
        <a:custGeom>
          <a:avLst/>
          <a:gdLst/>
          <a:ahLst/>
          <a:cxnLst/>
          <a:rect l="0" t="0" r="0" b="0"/>
          <a:pathLst>
            <a:path>
              <a:moveTo>
                <a:pt x="190251" y="0"/>
              </a:moveTo>
              <a:lnTo>
                <a:pt x="190251" y="792291"/>
              </a:lnTo>
              <a:lnTo>
                <a:pt x="0" y="7922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6B7072-BC74-4238-93CB-772D72C5DA6E}">
      <dsp:nvSpPr>
        <dsp:cNvPr id="0" name=""/>
        <dsp:cNvSpPr/>
      </dsp:nvSpPr>
      <dsp:spPr>
        <a:xfrm>
          <a:off x="3918009" y="1591050"/>
          <a:ext cx="2683611" cy="895672"/>
        </a:xfrm>
        <a:custGeom>
          <a:avLst/>
          <a:gdLst/>
          <a:ahLst/>
          <a:cxnLst/>
          <a:rect l="0" t="0" r="0" b="0"/>
          <a:pathLst>
            <a:path>
              <a:moveTo>
                <a:pt x="2683611" y="0"/>
              </a:moveTo>
              <a:lnTo>
                <a:pt x="2683611" y="895672"/>
              </a:lnTo>
              <a:lnTo>
                <a:pt x="0" y="8956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BB8485-5930-4A66-9B21-04F9F8453D2C}">
      <dsp:nvSpPr>
        <dsp:cNvPr id="0" name=""/>
        <dsp:cNvSpPr/>
      </dsp:nvSpPr>
      <dsp:spPr>
        <a:xfrm>
          <a:off x="5799083" y="760013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Rachel Waldron</a:t>
          </a:r>
        </a:p>
      </dsp:txBody>
      <dsp:txXfrm>
        <a:off x="5799083" y="760013"/>
        <a:ext cx="1605074" cy="831036"/>
      </dsp:txXfrm>
    </dsp:sp>
    <dsp:sp modelId="{52F4CEC9-2098-4CAD-A33B-F1069D67EFDC}">
      <dsp:nvSpPr>
        <dsp:cNvPr id="0" name=""/>
        <dsp:cNvSpPr/>
      </dsp:nvSpPr>
      <dsp:spPr>
        <a:xfrm>
          <a:off x="5668302" y="1447727"/>
          <a:ext cx="1846287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Parks &amp; Recreation Director</a:t>
          </a:r>
        </a:p>
      </dsp:txBody>
      <dsp:txXfrm>
        <a:off x="5668302" y="1447727"/>
        <a:ext cx="1846287" cy="277012"/>
      </dsp:txXfrm>
    </dsp:sp>
    <dsp:sp modelId="{A3C50768-494D-47C5-89E4-F177EE4E939B}">
      <dsp:nvSpPr>
        <dsp:cNvPr id="0" name=""/>
        <dsp:cNvSpPr/>
      </dsp:nvSpPr>
      <dsp:spPr>
        <a:xfrm>
          <a:off x="2312934" y="2071204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Kate Borden</a:t>
          </a:r>
        </a:p>
      </dsp:txBody>
      <dsp:txXfrm>
        <a:off x="2312934" y="2071204"/>
        <a:ext cx="1605074" cy="831036"/>
      </dsp:txXfrm>
    </dsp:sp>
    <dsp:sp modelId="{86C6F85F-7A8D-4831-88AB-0725A5531E5C}">
      <dsp:nvSpPr>
        <dsp:cNvPr id="0" name=""/>
        <dsp:cNvSpPr/>
      </dsp:nvSpPr>
      <dsp:spPr>
        <a:xfrm>
          <a:off x="2124898" y="2717566"/>
          <a:ext cx="1940718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Recreation Program Manager</a:t>
          </a:r>
        </a:p>
      </dsp:txBody>
      <dsp:txXfrm>
        <a:off x="2124898" y="2717566"/>
        <a:ext cx="1940718" cy="277012"/>
      </dsp:txXfrm>
    </dsp:sp>
    <dsp:sp modelId="{835B275B-2D86-461F-84B0-4A9BF42A050A}">
      <dsp:nvSpPr>
        <dsp:cNvPr id="0" name=""/>
        <dsp:cNvSpPr/>
      </dsp:nvSpPr>
      <dsp:spPr>
        <a:xfrm>
          <a:off x="1320145" y="3279015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Andrea Perez</a:t>
          </a:r>
        </a:p>
      </dsp:txBody>
      <dsp:txXfrm>
        <a:off x="1320145" y="3279015"/>
        <a:ext cx="1605074" cy="831036"/>
      </dsp:txXfrm>
    </dsp:sp>
    <dsp:sp modelId="{BF0F0EE2-4EF6-4033-A92A-4FEE68A67580}">
      <dsp:nvSpPr>
        <dsp:cNvPr id="0" name=""/>
        <dsp:cNvSpPr/>
      </dsp:nvSpPr>
      <dsp:spPr>
        <a:xfrm>
          <a:off x="1380152" y="3925379"/>
          <a:ext cx="1444567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Recreation </a:t>
          </a:r>
          <a:r>
            <a:rPr lang="en-US" sz="1000" kern="1200" dirty="0"/>
            <a:t>Coordinator</a:t>
          </a:r>
          <a:endParaRPr lang="en-US" sz="900" kern="1200" dirty="0"/>
        </a:p>
      </dsp:txBody>
      <dsp:txXfrm>
        <a:off x="1380152" y="3925379"/>
        <a:ext cx="1444567" cy="277012"/>
      </dsp:txXfrm>
    </dsp:sp>
    <dsp:sp modelId="{16C316C8-3501-4555-B792-CD43E1B31552}">
      <dsp:nvSpPr>
        <dsp:cNvPr id="0" name=""/>
        <dsp:cNvSpPr/>
      </dsp:nvSpPr>
      <dsp:spPr>
        <a:xfrm>
          <a:off x="1297020" y="4601450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Antwain Adams</a:t>
          </a:r>
        </a:p>
      </dsp:txBody>
      <dsp:txXfrm>
        <a:off x="1297020" y="4601450"/>
        <a:ext cx="1605074" cy="831036"/>
      </dsp:txXfrm>
    </dsp:sp>
    <dsp:sp modelId="{85C0F10C-E829-42B3-A8F4-1D5AE33C7027}">
      <dsp:nvSpPr>
        <dsp:cNvPr id="0" name=""/>
        <dsp:cNvSpPr/>
      </dsp:nvSpPr>
      <dsp:spPr>
        <a:xfrm>
          <a:off x="1207232" y="5308486"/>
          <a:ext cx="1773986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Part-Time Recreation Leader</a:t>
          </a:r>
        </a:p>
      </dsp:txBody>
      <dsp:txXfrm>
        <a:off x="1207232" y="5308486"/>
        <a:ext cx="1773986" cy="277012"/>
      </dsp:txXfrm>
    </dsp:sp>
    <dsp:sp modelId="{903132AA-DCD2-4CFC-88F6-02D9E798DC29}">
      <dsp:nvSpPr>
        <dsp:cNvPr id="0" name=""/>
        <dsp:cNvSpPr/>
      </dsp:nvSpPr>
      <dsp:spPr>
        <a:xfrm>
          <a:off x="3331895" y="3281017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Dylan Gesford</a:t>
          </a:r>
        </a:p>
      </dsp:txBody>
      <dsp:txXfrm>
        <a:off x="3331895" y="3281017"/>
        <a:ext cx="1605074" cy="831036"/>
      </dsp:txXfrm>
    </dsp:sp>
    <dsp:sp modelId="{EBD59CF5-C3F7-4E03-85D0-41E6374A7A21}">
      <dsp:nvSpPr>
        <dsp:cNvPr id="0" name=""/>
        <dsp:cNvSpPr/>
      </dsp:nvSpPr>
      <dsp:spPr>
        <a:xfrm>
          <a:off x="3266512" y="3955792"/>
          <a:ext cx="1693249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Recreation Coordinator</a:t>
          </a:r>
        </a:p>
      </dsp:txBody>
      <dsp:txXfrm>
        <a:off x="3266512" y="3955792"/>
        <a:ext cx="1693249" cy="277012"/>
      </dsp:txXfrm>
    </dsp:sp>
    <dsp:sp modelId="{50077A1D-0DF6-4D72-8978-C292E0EB9EB8}">
      <dsp:nvSpPr>
        <dsp:cNvPr id="0" name=""/>
        <dsp:cNvSpPr/>
      </dsp:nvSpPr>
      <dsp:spPr>
        <a:xfrm>
          <a:off x="3360242" y="4633960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XXXXXX</a:t>
          </a:r>
        </a:p>
      </dsp:txBody>
      <dsp:txXfrm>
        <a:off x="3360242" y="4633960"/>
        <a:ext cx="1605074" cy="831036"/>
      </dsp:txXfrm>
    </dsp:sp>
    <dsp:sp modelId="{89748E30-DC4B-4A7C-A2EA-93D79A1342AB}">
      <dsp:nvSpPr>
        <dsp:cNvPr id="0" name=""/>
        <dsp:cNvSpPr/>
      </dsp:nvSpPr>
      <dsp:spPr>
        <a:xfrm>
          <a:off x="3269803" y="5290358"/>
          <a:ext cx="1785109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Part-Time Recreation Leader</a:t>
          </a:r>
        </a:p>
      </dsp:txBody>
      <dsp:txXfrm>
        <a:off x="3269803" y="5290358"/>
        <a:ext cx="1785109" cy="277012"/>
      </dsp:txXfrm>
    </dsp:sp>
    <dsp:sp modelId="{77E4D915-5D9B-4D1A-8EF0-BC3EC0EA8F8C}">
      <dsp:nvSpPr>
        <dsp:cNvPr id="0" name=""/>
        <dsp:cNvSpPr/>
      </dsp:nvSpPr>
      <dsp:spPr>
        <a:xfrm>
          <a:off x="9129612" y="2071204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Gabe Neps</a:t>
          </a:r>
        </a:p>
      </dsp:txBody>
      <dsp:txXfrm>
        <a:off x="9129612" y="2071204"/>
        <a:ext cx="1605074" cy="831036"/>
      </dsp:txXfrm>
    </dsp:sp>
    <dsp:sp modelId="{3A408E76-82D9-4FBE-ABC1-59E9282C16E7}">
      <dsp:nvSpPr>
        <dsp:cNvPr id="0" name=""/>
        <dsp:cNvSpPr/>
      </dsp:nvSpPr>
      <dsp:spPr>
        <a:xfrm>
          <a:off x="9202537" y="2727904"/>
          <a:ext cx="1444567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Operations Manager</a:t>
          </a:r>
        </a:p>
      </dsp:txBody>
      <dsp:txXfrm>
        <a:off x="9202537" y="2727904"/>
        <a:ext cx="1444567" cy="277012"/>
      </dsp:txXfrm>
    </dsp:sp>
    <dsp:sp modelId="{C6DAB8B4-CDF4-4451-983E-B58885D169D2}">
      <dsp:nvSpPr>
        <dsp:cNvPr id="0" name=""/>
        <dsp:cNvSpPr/>
      </dsp:nvSpPr>
      <dsp:spPr>
        <a:xfrm>
          <a:off x="8052912" y="3382396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Brandon Alvarado</a:t>
          </a:r>
        </a:p>
      </dsp:txBody>
      <dsp:txXfrm>
        <a:off x="8052912" y="3382396"/>
        <a:ext cx="1605074" cy="831036"/>
      </dsp:txXfrm>
    </dsp:sp>
    <dsp:sp modelId="{25107DDF-8591-42F9-B6CC-5DFA8ACF8EB0}">
      <dsp:nvSpPr>
        <dsp:cNvPr id="0" name=""/>
        <dsp:cNvSpPr/>
      </dsp:nvSpPr>
      <dsp:spPr>
        <a:xfrm>
          <a:off x="8144386" y="4074365"/>
          <a:ext cx="1444567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Facilities </a:t>
          </a:r>
          <a:r>
            <a:rPr lang="en-US" sz="1000" kern="1200" dirty="0"/>
            <a:t>Coordinator</a:t>
          </a:r>
          <a:endParaRPr lang="en-US" sz="1100" kern="1200" dirty="0"/>
        </a:p>
      </dsp:txBody>
      <dsp:txXfrm>
        <a:off x="8144386" y="4074365"/>
        <a:ext cx="1444567" cy="277012"/>
      </dsp:txXfrm>
    </dsp:sp>
    <dsp:sp modelId="{60A59AB9-0EF9-487B-B8F0-FB48DA226A42}">
      <dsp:nvSpPr>
        <dsp:cNvPr id="0" name=""/>
        <dsp:cNvSpPr/>
      </dsp:nvSpPr>
      <dsp:spPr>
        <a:xfrm>
          <a:off x="8020250" y="4704922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Kelvin Alford</a:t>
          </a:r>
        </a:p>
      </dsp:txBody>
      <dsp:txXfrm>
        <a:off x="8020250" y="4704922"/>
        <a:ext cx="1605074" cy="831036"/>
      </dsp:txXfrm>
    </dsp:sp>
    <dsp:sp modelId="{6726117E-D2FA-44E8-A307-87CC9D7E5F0D}">
      <dsp:nvSpPr>
        <dsp:cNvPr id="0" name=""/>
        <dsp:cNvSpPr/>
      </dsp:nvSpPr>
      <dsp:spPr>
        <a:xfrm>
          <a:off x="8134817" y="5320472"/>
          <a:ext cx="1444567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Facilities</a:t>
          </a:r>
          <a:r>
            <a:rPr lang="en-US" sz="1200" kern="1200" dirty="0"/>
            <a:t> Associate</a:t>
          </a:r>
        </a:p>
      </dsp:txBody>
      <dsp:txXfrm>
        <a:off x="8134817" y="5320472"/>
        <a:ext cx="1444567" cy="277012"/>
      </dsp:txXfrm>
    </dsp:sp>
    <dsp:sp modelId="{C9A70CD3-1651-44D6-B085-FFA3AC6709B5}">
      <dsp:nvSpPr>
        <dsp:cNvPr id="0" name=""/>
        <dsp:cNvSpPr/>
      </dsp:nvSpPr>
      <dsp:spPr>
        <a:xfrm>
          <a:off x="10206312" y="3382396"/>
          <a:ext cx="1605074" cy="8310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17269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David Alexander</a:t>
          </a:r>
        </a:p>
      </dsp:txBody>
      <dsp:txXfrm>
        <a:off x="10206312" y="3382396"/>
        <a:ext cx="1605074" cy="831036"/>
      </dsp:txXfrm>
    </dsp:sp>
    <dsp:sp modelId="{B80F68E0-3350-4EF4-B01C-9CFC5695D333}">
      <dsp:nvSpPr>
        <dsp:cNvPr id="0" name=""/>
        <dsp:cNvSpPr/>
      </dsp:nvSpPr>
      <dsp:spPr>
        <a:xfrm>
          <a:off x="10299909" y="4074365"/>
          <a:ext cx="1444567" cy="27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Grounds Coordinator</a:t>
          </a:r>
        </a:p>
      </dsp:txBody>
      <dsp:txXfrm>
        <a:off x="10299909" y="4074365"/>
        <a:ext cx="1444567" cy="277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2684,'1'5,"0"0,1 0,-1 0,1 0,0 0,0 0,0 0,5 6,1 5,9 24,15 54,4 10,-32-91,0 0,-1 0,-1 1,0-1,-1 1,0 19,-1-13,6 37,5 7,7 33,-4-13,-10-63,-2 0,-1-1,0 1,-3 26,1-18,2 32,5-19,-3-29,-1 1,1 16,-4 24,0-21,1-1,10 63,-7-73,-1 1,-1 0,-2 30,2 36,6-47,-5-30,1 0,-1 20,0-15,-1-1,2 0,6 24,5 27,-8-26,-3-22,2 34,-4-44,0 0,1 1,0-1,0 0,1 0,0 0,5 8,9 28,-12-29,1 0,1-1,0 1,1-1,13 19,1-5,35 39,-50-62,-1 0,1 0,0-1,1 1,-1-2,1 1,0-1,0 0,1-1,-1 0,18 4,-18-5,0 1,-1 0,1 0,11 6,-13-5,0-1,1 0,-1 0,1-1,0 0,-1 0,11 1,60 0,27 3,-89-4,-1 0,1 1,-1 1,27 10,-13 0,-24-10,1-1,1-1,-1 1,0-1,1 0,-1 0,1 0,7 0,18 0,34-2,-42-1,0 1,0 1,35 6,-28-2,1-2,0-1,52-4,-14 0,38 11,-89-7,84 3,-67-5,64 9,-41 3,-1-3,92 2,-119-10,-1 2,0 1,0 1,0 2,35 12,-49-14,3 1,0 0,0-2,1 0,0-1,31 1,273-5,-321 2,0-1,0 0,0-1,0 1,0 0,0 0,0-1,0 0,0 1,0-1,0 0,0 0,0 0,-1 0,1 0,0 0,1-2,0 0,-1-1,1 0,-1 1,0-1,0 0,2-6,1-1,5-9,-7 14,0-1,0 0,4-12,7-16,-12 30,1 0,-1 0,0 0,0-1,-1 1,1-1,-1-6,2-12,1 0,11-38,3-12,-15 52,-1 11,-1-1,2 1,-1 0,2 0,-1 0,1 0,1 1,6-11,-5 8,0 1,-1-1,0 0,-1-1,-1 1,4-24,1-5,-5 23,0-1,-1-28,3-20,-3 51,0 0,-2 0,0 0,-1 0,-1 0,-4-20,2 4,2 0,1 1,5-55,-2 69,1 1,1 0,9-26,7-25,-16 51,0 1,9-17,1-7,-6 20,0 1,2-1,0 2,1-1,23-27,23-11,-49 48,-1 1,1 0,0 0,1 1,-1 0,2 0,-1 1,1 0,0 1,0 0,0 0,20-5,-15 6,0 0,-1-1,1-1,-1 0,24-15,-18 9,-11 8,1 0,17-6,-20 9,0-1,-1 0,0-1,1 0,-1 0,0 0,0-1,8-6,-9 7,0 0,0 0,1 0,-1 1,1-1,0 1,-1 1,1-1,0 1,0 0,0 0,12 1,31-7,6-9,52-12,-59 18,-22 4,0 1,0 2,31-1,41 6,129-4,-100-13,-106 11,1 0,-1-2,23-9,7-7,-41 16,1 1,-1 0,1 1,0 1,1-1,17-1,-20 3,1 0,-1-1,0 1,1-2,13-6,14-5,40-18,-6 5,-66 26,0 1,-1-1,1 0,-1-1,0 1,0-1,0 0,0 0,0 0,0 0,4-6,-4 5,-1 0,2 0,-1 0,0 1,1 0,-1 0,1 0,7-3,-7 4,-1 0,1-1,0 0,-1 0,8-7,-7 6,0 0,0 1,1-1,7-3,4 0,0-1,0-1,24-17,-21 8,-2-2,0 1,-2-2,0-1,15-25,-29 41,1 1,-1-1,0 0,0 1,-1-1,0 0,0 0,0-11,0 9,0 0,0 0,1 0,2-9,-1 10,0 1,-1-1,1 0,-2 0,1 0,-1 0,0-1,-1 1,0 0,0 0,0-1,-1 1,0 0,0 0,-1 0,0 0,0 0,-1 0,0 1,0-1,-6-8,2 4,0 0,0 0,1-1,1 0,0 0,0 0,1-1,1 1,0-1,1 0,0 0,1 0,1-21,-1-84,3-74,1 166,9-31,2-15,-12 57,1 0,6-15,4-22,-11 45,0 0,1 0,0 0,0 1,0 0,1-1,-1 1,10-10,8-15,-17 25,0 1,0-1,1 0,0 1,0 0,0 0,1 1,0-1,12-6,4 0,37-14,-18 8,-33 13,0 0,1 1,0 0,-1 0,1 1,0 0,1 1,-1 0,0 0,0 1,0 0,13 2,11 1,34-2,-40-1,-1 1,48 7,-62-5,0 1,1 1,16 8,-15-6,0-1,15 5,-18-7,0 0,0 1,15 9,-19-10,1 1,-1-1,1-1,0 0,0 0,1 0,-1-1,10 1,19-2,-31-2,0 1,0 0,-1 0,1 0,0 1,0 0,-1 0,1 0,-1 0,1 1,-1 0,1 1,-1-1,0 1,5 3,-2-1,0 1,0-2,1 1,-1-1,1 0,0-1,11 2,-12-3,0 1,0-1,0 1,0 1,0 0,-1 0,0 0,0 1,10 8,15 13,-26-22,-1 0,0 0,0 0,-1 0,1 1,-1-1,0 1,0 0,0 1,4 7,-7-9,1 0,1-1,-1 1,1-1,-1 1,1-1,0 0,5 4,-5-5,-1 0,1 1,-1-1,0 1,1-1,-1 1,-1-1,1 1,0 0,-1 0,1 0,-1 0,0 0,0 0,1 5,4 31,-2-15,1 40,-4-55,0 1,0 0,1-1,1 1,-1-1,2 1,-1-1,1 0,0-1,1 1,6 8,7 14,-15-23,0-1,0 1,-1 0,2 8,8 26,-6-27,-1 1,0-1,-1 1,-1 0,2 20,-2-15,9 29,0 5,-10-45,1 1,0-1,1 0,0 0,0-1,1 1,1-1,-1 0,11 11,-5-6,1 0,1-2,0 1,26 17,-28-24,0-1,1 0,0-1,0 0,0 0,0-2,0 1,0-2,20 1,28 5,-47-4,0-1,0-1,0 0,0 0,14-3,-23 2,0-1,0 1,0-1,0 0,-1-1,1 1,0-1,-1 1,1-1,-1 0,1 0,-1-1,0 1,0-1,0 1,0-1,-1 0,1 0,-1 0,4-6,-3 4,0 0,1 0,-1 1,1 0,0 0,0 0,1 0,-1 1,1-1,0 1,8-4,0-1,52-39,45-13,-93 51,-3 3,-1-1,0-1,0 0,-1-1,21-19,2-18,-31 40,0-1,0 1,1 0,0 0,0 0,0 1,1-1,0 1,0 1,0-1,0 1,10-4,-11 5,0 0,0 0,0 0,0 0,-1-1,1 0,-1 0,0 0,0 0,0-1,4-6,-2 3,-1-2,0 1,0-1,0 1,3-14,-7 18,0-1,0 1,0 0,-1-1,0 1,0 0,0-1,0 1,-1-1,0 1,0 0,-3-8,-3-3,0 0,-15-23,-8-17,23 42,-1-1,-12-16,13 21,0 0,1 0,1 0,-1-1,-6-22,6 16,-1 1,-1-1,0 1,-1 0,-1 1,0 0,-19-20,1-2,-46-60,6-8,68 105,-47-92,42 81,0-1,1 0,1 0,0 0,1 0,-2-16,2 7,-1-1,-7-23,-3-24,10 57,0-1,-1 1,0 0,-1 0,0 0,-9-14,-6-13,-51-106,52 107,3 1,-13-42,-1 9,5 15,8 13,6 15,0 0,-10-47,14 46,-2 0,0 1,-16-30,16 38,-26-48,23 46,1 0,-13-36,23 54,0 0,0 1,-1-1,1 1,-1 0,0-1,0 1,1 0,-2 0,1 0,0 0,0 0,0 1,-1-1,1 1,-1 0,1-1,-1 1,0 0,0 0,1 1,-1-1,-5 0,-7-1,0 1,-1 0,-19 3,15-1,10-1,1 1,-1 0,1 0,0 1,-1 1,1 0,0 0,0 0,1 1,-1 1,1-1,0 1,0 1,-8 6,-10 7,18-15,1 2,-1-1,1 1,0 0,0 1,1 0,-6 7,4-4,0 0,-1-1,-16 13,-2 3,-29 22,37-33,-27 28,39-36,0 1,0-2,-1 1,-14 7,14-8,0-1,1 1,-1 1,1-1,-7 9,-25 18,32-27,0 0,1 0,0 1,0-1,-9 13,9-11,-1 1,0-1,0-1,0 1,-14 8,-18 17,-10 12,-1-2,-58 36,-10 9,110-82,-1 1,0-1,0 0,-1-1,-10 3,12-4,-1 0,2 0,-1 1,0 0,1 0,-1 1,1 0,-8 8,-168 147,60-58,-7 6,106-87,-1-2,-1 0,-50 26,59-36,1 1,-15 13,-15 8,-54 40,72-49,-1-1,-47 25,21-17,2 2,-84 65,98-69,0-2,-81 38,71-38,1 4,39-23,0 0,0-1,-1 0,1 0,-1 0,0-2,0 1,-17 3,3-6,1 0,-1-1,-27-4,30 2,0 0,0 1,0 2,-34 4,7 7,0 3,-87 39,116-46,-100 33,16-6,-80 30,96-36,47-16,23-9,1 2,-1 0,-17 9,-143 65,71-35,-67 29,119-55,-70 15,25-8,-331 89,295-74,61-17,42-12,-37 8,-252 61,295-74,-51 21,-11 4,37-16,-60 28,-31 10,115-46,6-2,0 0,-23 12,34-13,1 1,0 1,-12 11,1-1,3-4,1 2,0 0,-18 22,29-30,-11 11,1 2,-14 23,25-35,1-1,-1 1,1 0,0 0,1 0,0 0,0 1,1-1,-1 16,0 13,1-30,0-1,0 1,1-1,0 1,1-1,-1 1,1-1,0 1,4 9,4 13,0 1,-2 0,-1 0,2 42,-4 122,-5-142,2-42,1 0,0 0,0 0,1 0,0-1,0 1,1-1,1 0,0 0,0 0,7 8,8 17,15 21,-26-43,-1 0,-1 0,1 1,-2 0,10 26,36 144,-51-180,0 0,1 0,-1 0,1 0,0-1,0 1,0 0,0-1,0 1,0-1,1 0,-1 0,1 0,-1 0,1 0,0 0,0-1,0 1,0-1,3 1,-4-1,0-1,0 1,0-1,0 1,-1-1,1 0,0 0,0 0,0 0,0 0,0 0,0 0,0-1,0 1,0-1,-1 1,1-1,0 0,0 0,-1 0,1 0,0 0,-1 0,1 0,-1-1,1 1,-1 0,0-1,0 1,0-1,1 0,-1 1,-1-1,2-2,1-5,0 0,0 0,-1 0,-1 0,0 0,0 0,0-1,-1 1,-1 0,-1-13,-1 7,0 1,-1-1,0 1,-1 0,-12-23,9 20,0-1,1-1,1 1,0-1,2 0,-4-32,3-117,5 148,0 16,1 0,-1 0,1 0,0 1,0-1,1 0,-1 1,1-1,-1 1,1-1,0 1,1 0,-1 0,0 0,6-5,4-3,1 1,20-14,-17 13,19-11,68-31,-67 36,62-40,-224 169,86-71,2 3,-35 50,61-75,0 0,1 1,1 1,1-1,1 2,0-1,2 1,-5 28,8-26,1 0,1 0,1-1,1 1,1 0,1 0,13 45,-13-58,0 0,1-1,1 1,0-1,0 0,1 0,0-1,1 1,0-1,0-1,1 1,0-2,0 1,1-1,0 0,1 0,-1-1,18 7,-24-12,0 0,0 0,-1 0,1-1,0 0,0 1,0-1,0 0,0-1,0 1,-1 0,1-1,0 0,0 1,0-1,-1 0,1 0,0-1,-1 1,1-1,-1 1,0-1,1 0,-1 0,0 0,0 0,0 0,0 0,1-3,8-9,-2-1,0 0,13-28,-11 19,30-61,-24 47,1 0,2 2,42-59,21 9,-78 81,-4 3,1 1,-1-1,1 0,-1 1,1-1,0 1,0 0,3-2,-4 2,0 1,0 0,0 0,0 0,0 0,0 0,0 0,0 0,0 0,0 0,0 1,0-1,0 0,0 1,0-1,-1 0,1 1,0-1,0 1,0 0,0-1,0 1,0 1,9 7,0 0,-1 1,0 0,13 22,27 53,-22-36,3 2,-11-22,-1 1,-2 1,19 50,-35-79,1-1,0 1,-1-1,1 1,-1-1,0 1,1 0,-1-1,0 1,0-1,0 1,0 0,0-1,-1 1,1 0,0-1,-1 1,1-1,-2 4,0-4,0 0,0 1,0-1,0 0,0 0,0 0,0 0,0 0,0 0,-1 0,1-1,-5 1,-44 9,-55 14,92-19,0 0,1 0,0 1,0 1,-20 13,32-19,0-1,-1 1,1 0,0 0,-1 0,1 0,0 0,0 0,0 0,0 0,0 0,0 1,0-1,1 0,-1 1,0-1,1 1,-1-1,1 0,-1 1,1 2,0-2,1 0,0-1,0 1,0-1,0 1,0-1,1 0,-1 1,0-1,1 0,-1 0,1 0,-1 0,1 0,-1 0,1-1,0 1,2 1,14 5,1 0,0-1,37 7,65 1,-100-13,505 20,-303-17,30 5,375 4,-625-14,1 0,0 0,-1 0,1 0,-1 0,1-1,-1 1,1-1,-1 0,0 0,0 0,4-4,21-12,-5 9,46-12,-68 20,-4 0,-14 0,-25 1,-65 9,57-4,1-2,-68-4,116 0,-1 1,1 0,0 0,-1-1,1 1,0-1,-1 1,1-1,0 0,0 1,-1-1,1 0,0 0,0 0,0 0,0 0,0 0,0 0,0 0,1-1,-1 1,0 0,1 0,-1-1,1 1,-1 0,1-1,0 1,-1 0,1-3,-1-5,0 1,1-1,0 0,2-8,-1-1,0 3,1-48,-2 0,-9-64,6 110,0-1,0 1,-2 0,0 0,-1 1,0-1,-2 1,0 1,-1-1,0 1,-1 1,-14-16,17 22,-1 1,0 0,0 1,0 0,-1 0,0 1,0 0,0 0,-17-5,7 5,0 1,0 0,0 2,-25-1,-83-3,0-5,-140-31,257 39,0 1,0-2,0 1,0-1,1-1,0 0,0 0,0-1,0 0,1 0,0-1,1 0,-13-14,-29-29,35 38,0-1,2 0,-1-1,2 0,0-1,-18-32,17 24,-2 0,0 1,-31-35,31 41,0-1,1-1,1 0,1-1,0 0,-9-24,19 38,-1 0,0 0,0 0,0 0,-1 1,0-1,0 1,0-1,-5-4,6 7,-1 0,0 0,1 0,-1 1,0-1,0 1,0-1,-1 1,1 0,0 0,0 1,0-1,-1 1,1-1,-6 1,-15 2,0 1,0 1,0 0,-39 15,32-10,-17 6,1 1,1 2,1 3,1 1,1 2,1 2,-56 45,86-61,1 1,0 1,1 0,0 0,1 1,0 0,1 0,0 1,1 0,-8 25,13-33,0 0,1 0,-1 1,1-1,0 0,1 1,0-1,0 1,0-1,1 1,0-1,0 1,1-1,-1 0,2 0,-1 1,0-2,1 1,0 0,1 0,-1-1,1 0,0 0,0 0,1 0,0 0,9 7,-5-6,0-1,1 1,0-1,-1-1,1 0,1 0,-1-1,19 3,5-1,49-1,-25-2,312 6,-350-8,5-1,0-2,0-1,0-2,31-9,5-2,-54 16,0-1,0 0,0 0,0 0,-1-1,1 0,-1-1,0 1,0-1,0 0,0-1,-1 1,0-1,0 0,0-1,0 1,-1-1,4-6,17-21,1 2,2 1,45-39,24-25,-91 87,-1-2,1 1,-1 0,-1-1,6-14,8-15,16-26,37-62,-61 111,1-1,1 2,0 0,1 0,23-19,-27 27,1 1,0-1,0 2,1-1,-1 1,19-4,-17 5,0-1,0 0,0 0,-1-2,12-6,-22 12,0-1,0 0,0 1,0-1,0 0,0 1,-1-1,1 0,0 0,0 0,-1 1,1-1,-1 0,1 0,-1 0,1 0,-1 0,1 0,-1 0,0-1,1 0,-2 1,1 0,0 0,0 0,-1 0,1 0,0 0,-1 0,1 1,-1-1,0 0,1 0,-1 0,1 0,-1 1,0-1,0 0,0 1,0-2,-5-1,0-1,0 1,0 0,0 1,-10-4,-28-5,0 2,-1 1,1 3,-57-1,98 6,-1 0,0 1,0-1,1 1,-1 0,0 0,1 0,-1 0,1 1,-1-1,1 1,0 0,-1 0,-3 4,1-1,1 0,0 0,0 1,1 0,0 0,0 0,-4 8,1 3,-1 0,2 1,1-1,0 2,-2 20,3-14,3 1,0-1,1 1,6 41,28 100,-33-164,6 34,-2-1,-2 1,-2 63,0 15,5-50,-3-34,0-1,-3 0,-3 46,-14 16,10-56,1 0,-2 53,7-71,0 26,1-41,0-1,0 1,1 0,-1-1,1 1,-1-1,1 1,0-1,0 0,0 1,0-1,3 4,-3-6,-1 0,1 1,0-1,-1 0,1 0,-1 0,1 1,0-1,-1 0,1 0,0 0,0 0,-1 0,1 0,0-1,-1 1,1 0,0 0,-1 0,1 0,-1-1,1 1,0 0,-1-1,1 1,-1 0,1-1,-1 1,1-1,-1 1,1-1,-1 1,1-1,-1 1,0-1,1-1,21-27,-17 21,9-10,0 0,1 1,1 1,0 0,1 2,1-1,38-22,-55 37,0-1,0 1,0-1,0 0,0 1,0-1,0 0,0 0,0 0,-1 0,1 0,0 0,-1 0,1 0,0 0,-1 0,1 0,-1 0,0 0,1 0,-1-3,0 2,0 0,0 0,0 0,-1 0,1 0,-1-1,1 1,-1 0,0 0,0 1,-2-4,-3-5,-1 0,-1 1,-14-14,14 16,-27-28,20 22,1-1,1 0,0-1,0-1,2 1,0-2,-12-24,11 9,1-1,1 0,2 0,-4-43,6 18,3-99,4 150,-1-1,2 0,-1 0,1 1,0-1,1 1,0-1,4-7,4-5,20-26,-22 34,-1 0,0-1,0 0,-1 0,-1-1,6-15,-12 27,1 0,-1 0,1 0,-1 0,0 0,0 0,0 0,0 0,0 0,0 0,-1 0,1 0,0 0,-1 0,0 1,1-1,-1 0,0 0,0 0,0 1,0-1,0 1,-1-1,1 1,0-1,-1 1,1-1,-1 1,1 0,-1 0,0 0,0 0,1 0,-1 0,0 1,0-1,-3 0,-7-2,-1 0,0 1,1 1,-22-1,29 2,-18-1,9 0,-1 1,0 0,-18 3,30-3,0 1,0-1,0 1,0 0,-1 0,1 0,0 1,0-1,1 1,-1-1,0 1,1 0,-1 0,1 1,-1-1,1 0,0 1,0-1,-4 6,1 4,0 1,1-1,0 1,1 0,-3 22,0 69,5-82,-1 14,0 82,3-102,0 1,2-1,-1 1,11 29,-13-44,1 0,0 0,0 0,0 0,0 0,0 0,0 0,1 0,-1 0,1-1,-1 1,1-1,-1 1,1-1,2 2,-3-3,0 1,1-1,-1 0,0 1,0-1,0 0,1 0,-1 0,0 0,0 0,1 0,-1 0,0-1,0 1,0 0,1-1,-1 1,0-1,0 1,0-1,0 0,0 1,0-1,0 0,0 0,0 0,0 1,0-3,108-124,-82 92,1 1,2 1,35-30,-52 54,-1 0,2 0,-1 2,1 0,19-8,75-18,-95 30,-6 0,0 0,0 0,-1 0,1-1,-1 0,1-1,-1 1,-1-1,7-6,-8 7,0 0,1-1,-1 2,1-1,0 0,1 1,-1 0,0 0,1 1,0-1,0 1,-1 0,1 1,9-2,149-9,-155 12,-1-1,0 0,0-1,0 1,0-2,0 1,0-1,-1 0,1-1,-1 1,0-1,11-9,30-21,5-17,46-49,-84 84,-1-2,-1 0,-1 0,13-26,-15 21,-2 0,0 0,-2-1,0 1,3-44,-9 67,0 0,1-1,-1 1,0 0,0 0,0-1,0 1,0 0,0 0,0-1,0 1,0 0,0-1,0 1,0 0,0 0,0-1,0 1,0 0,0 0,0-1,0 1,0 0,-1 0,1-1,0 1,0 0,0 0,0-1,0 1,-1 0,1 0,0 0,0-1,-1 1,1 0,0 0,0 0,-1 0,1 0,0 0,0-1,-1 1,1 0,0 0,0 0,-1 0,1 0,0 0,0 0,-1 0,1 0,0 0,-1 0,1 0,0 0,0 1,-1-1,-20 12,19-10,-34 24,1 3,1 1,-42 49,28-22,-54 83,45-49,-66 139,89-138,17-41,16-50,1 1,-1-1,1 0,-1 0,1 0,0 0,0 0,-1 0,1 0,0 1,0-1,0 0,0 0,0 0,1 0,-1 0,1 2,-1-2,0-1,1 1,-1-1,1 0,-1 0,1 1,-1-1,1 0,-1 0,1 0,-1 1,1-1,-1 0,1 0,-1 0,1 0,-1 0,1 0,-1 0,1 0,-1 0,1 0,0 0,-1-1,1 1,6-3,0 0,0 0,-1 0,8-6,369-259,-358 247,-2-1,0 0,-2-2,0 0,28-45,-27 38,-5 10,0 2,2 0,0 2,31-23,9-8,23-32,-59 54,2 2,1 1,1 1,37-24,-25 26,1 2,0 2,49-13,-46 16,0-2,71-35,-102 41,0 0,0 0,-1-1,-1 0,0-1,17-23,21-22,130-100,-161 145,1 0,-1 2,1-1,1 2,0 1,0 0,33-6,48-1,-48 8,-45 4,0 0,0 0,0 0,0-1,9-6,13-4,128-53,-62 15,7-4,-76 44,-7 2,1 1,34-10,-42 16,1 0,-1 1,1 0,-1 0,1 2,23 3,-31-4,0 1,0 1,0-1,0 1,0-1,-1 2,1-1,0 0,-1 1,0 0,1 0,-1 0,0 0,-1 1,1 0,-1-1,1 1,-1 1,3 4,-3 1,0-1,0 1,-1 0,-1 0,0 0,0 0,-1 0,0 0,-1 12,1 34,4-11,0-13,-1 0,-3 46,-1-72,0 0,-1 0,0 0,0 0,0-1,-1 1,1-1,-2 1,1-1,0 0,-1 0,0 0,0 0,0-1,-1 0,1 0,-8 5,0-1,-1 0,1-1,-1 0,-1-1,1 0,-18 4,-186 48,-11-6,5-2,175-37,1 3,-73 34,93-37,19-10,0 1,-1 0,1 0,1 1,-1 0,1 0,-11 10,13-10,-1 0,0 0,0-1,0 0,-10 5,10-6,0 0,0 1,0 0,1 0,0 0,-6 6,11-10,-1 0,1 1,0-1,0 0,-1 0,1 0,0 0,0 1,0-1,-1 0,1 0,0 0,0 1,0-1,-1 0,1 0,0 1,0-1,0 0,0 0,0 1,0-1,0 0,-1 1,1-1,0 0,0 0,0 1,0-1,0 0,0 1,1-1,-1 0,0 1,0-1,0 0,0 1,12-4,20-14,-8 1,21-13,0-2,55-52,-51 36,-2-3,-2-1,55-85,-64 70,-23 42,0 0,20-27,49-48,-39 49,71-110,-74 92,53-69,-56 83,-27 37,1 1,23-27,-25 34,25-24,-2-2,-1 0,-2-3,28-46,-44 65,0 0,1 1,1 1,0 1,29-25,-25 28,0 0,1 1,1 2,0 0,43-14,-52 19,33-11,0 1,1 2,0 3,49-6,-77 14,1-2,-1-1,-1 0,1-1,-1-1,30-16,-29 15,90-36,-18 8,-44 16,-15 8,35-21,-58 28,-1-1,1 0,10-11,-11 10,1 0,-1 0,11-5,13-6,34-13,19-10,-77 36,1 1,0 0,1 0,-1 1,14-4,-19 6,0 1,0 0,0 0,0 0,-1 0,1 0,0 0,0 1,0-1,0 1,-1 0,1 0,0 0,-1 0,1 0,-1 1,1-1,-1 1,1-1,-1 1,3 3,81 88,-72-75,-1 1,-1-1,-1 2,0 0,7 22,13 23,-2-10,33 90,-53-118,-2 0,0 0,-2 1,-1 0,1 52,-6-52,2 1,0 0,2-1,1 1,9 36,-3-36,-2-6,-2 1,5 25,-8-36,0-1,1 0,1 0,0 0,0 0,12 16,-8-13,-1 1,9 24,-4-10,1 0,1 0,20 28,-31-53,23 32,-22-32,-1-1,0 1,-1 0,1 0,-1 0,0 0,0 1,0 0,-1-1,0 1,0 0,-1 0,2 8,-2-6,-1 0,0 1,0-1,-1 0,0 0,0 1,-1-1,-4 11,5-14,-1-1,-1 0,1 0,0 0,-1-1,0 1,0-1,0 1,0-1,-1 0,1 0,-1 0,0-1,0 1,0-1,-8 3,9-3,0 0,-1-1,1 0,-1 0,0 0,1 0,-1-1,0 1,0-1,1 0,-1 0,0 0,0-1,1 1,-1-1,0 0,1 0,-1 0,1-1,-1 1,1-1,0 0,-1 0,1 0,0 0,0 0,1-1,-1 1,-3-5,-57-48,33 31,23 17,1-1,-1-1,1 1,0-1,1 0,0 0,1 0,0-1,0 1,-2-14,-7-12,1 0,2 0,-8-49,-5-18,9 42,6 29,-10-31,-1 17,-37-63,22 46,23 44,-1 0,0 1,-27-28,24 29,0-1,2-1,-16-24,-8-19,26 46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0,'8'8,"1"0,0-1,0 0,0-1,1 0,12 6,66 24,-20-9,-60-24,0-1,0 1,0-1,0-1,0 0,13 1,54-4,-27 0,-18 2,-7-1,33 4,-48-2,0 0,0 1,-1 0,1 0,-1 1,0 0,0 0,8 5,-3-1,1-1,0 0,0-1,0-1,16 4,-8-2,-17-5,1 1,-1 0,0 0,0 1,0-1,-1 1,4 3,-3-3,0 0,0 0,0 0,1-1,-1 1,7 1,-5-1,0-1,0 1,0 1,0-1,-1 1,0 0,1 0,-1 0,-1 1,1 0,4 6,-7-9,-1-1,1 1,-1 0,0 0,0 0,1 0,-1 0,0 1,-1-1,1 0,0 0,-1 1,1-1,-1 0,0 1,0-1,0 0,0 1,0-1,0 0,-1 1,1-1,-1 0,1 1,-1-1,0 0,0 0,0 0,0 0,0 0,-1 0,1 0,-4 3,-3 2,0-1,0-1,-1 0,0 0,0 0,0-1,-15 4,16-5,-1-1,1 2,0-1,0 1,0 1,0-1,1 1,0 1,-11 9,7 4,10-17,0 0,0 0,0 0,0 0,0-1,-1 1,1 0,0 0,-1-1,1 1,-1-1,-2 2,0 1,-1 0,1 1,0 0,0-1,0 1,1 0,0 1,0-1,-4 11,-7 10,11-20,1 1,-1-1,1 1,1-1,-1 1,1 0,0-1,1 11,-5 21,4-34,1 0,-1 0,0 0,1-1,0 1,0 0,0 0,1 0,-1 0,1 0,0-1,0 1,0 0,3 5,1-2,-1 0,2 0,-1-1,1 0,10 10,-8-8,-1 0,-1 0,1 1,7 14,-9-13,2 0,-1-1,16 17,-19-24,0 1,0 0,-1-1,1 1,-1 0,1 0,-1 0,0 0,0 1,0-1,-1 1,1-1,-1 1,0-1,0 1,0 0,0 0,0 6,0-4,1-1,0 1,0 0,0-1,1 1,0-1,0 0,0 0,1 0,7 8,-1-1,-7-9,-1 0,1 0,0-1,0 1,0-1,0 0,1 0,-1 0,1 0,-1-1,1 1,0-1,-1 0,1 0,0 0,0-1,0 1,0-1,0 0,-1 0,1 0,5-2,-5 2,0-1,1 0,-1 0,0 0,-1 0,1-1,0 1,0-1,-1 0,1 0,-1-1,1 1,-1-1,0 0,0 1,0-1,0-1,-1 1,1 0,2-6,-2 3,0 0,0 0,-1 0,0-1,0 1,-1-1,1 1,-2-1,1 1,-1-1,1 1,-2-1,1 0,-1 1,0-1,0 1,-1 0,0-1,-5-11,4 11,0 0,1 0,-1 0,2 0,-1-1,1 1,0-1,1 1,0-12,1 12,-1 1,0 0,0 0,-1-1,0 1,0 0,0 0,-1 0,0 0,0 0,0 0,-1 1,-6-10,-24-38,28 46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961 1,'1'7,"0"-1,0 1,0-1,1 1,0-1,0 1,0-1,1 0,4 7,4 10,-11-22,0 0,1 0,-1 0,0 0,0 0,1 0,-1 0,0 0,0 1,0-1,-1 0,1 0,0 0,0 0,0 0,-1 0,1 0,0 0,-1 0,1-1,-1 1,1 0,-1 0,0 0,1 0,-1 0,0-1,0 1,1 0,-1-1,-2 2,-3 2,-1-1,1 1,-14 4,-5 3,-1 12,23-19,-1-1,1 1,-1-1,0 0,0 0,0 0,-1-1,1 0,-8 4,-9-2,1 0,0-1,-1-1,1-1,-33-2,25 0,1 1,-34 5,48-2,0 1,0 0,1 1,-1 0,-12 8,9-5,1 0,-25 7,25-11,-1 1,1 1,0 1,1 0,-1 1,-24 18,-103 66,136-87,-1-2,0 1,-13 4,16-6,-1 0,0 0,1 0,-1 0,1 1,0 0,-1 0,1 0,1 0,-6 6,0 3,7-8,-1-1,1 0,-1 0,1 0,-1 0,0 0,0 0,0-1,0 0,-5 3,1-2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0 422,'523'0,"-506"1,0 0,0 2,24 6,-24-4,0-2,0 0,26 1,-15-3,1 1,28 5,-21-3,0-2,58-3,-24-1,-47 1,38-6,-47 4,-11 3,-1 0,1 0,0 0,0 0,-1 0,1 0,0 1,0-1,-1 1,1 0,0 0,-1 0,1 0,-1 0,1 1,-1-1,0 1,4 3,16 8,-20-12,-1 0,1 0,0 0,0 0,0-1,0 1,0 0,1-1,-1 0,0 0,0 0,0 1,0-2,0 1,0 0,0 0,1-1,-1 1,0-1,0 0,0 0,0 1,-1-1,1 0,0-1,0 1,0 0,-1 0,1-1,-1 1,1-1,-1 0,0 1,1-1,-1 0,0 0,0 0,1-2,4-8,-1-1,0 0,-1 0,5-22,-8 28,10-33,3 0,0 1,40-72,-49 104,0 0,0 0,1 1,0 0,0 0,1 0,0 1,11-8,27-23,-41 32,1 1,0 0,0 0,0 0,0 1,0 0,1 0,-1 0,1 0,-1 1,1 0,0 0,0 1,-1-1,7 2,26-5,-20 2,-1 1,0 1,1 0,-1 2,0 0,0 0,18 7,-27-7,0 1,-1 0,1 0,-1 1,0 0,7 5,28 14,-40-22,0 0,0 0,0 0,0 1,0-1,0 1,0-1,-1 1,1 0,0-1,-1 1,0 0,1 0,-1 0,0 0,0 1,0-1,0 0,-1 0,2 3,0 6,-1 0,1 1,-1 12,0-4,-1-15,0-1,0 1,1 0,0-1,0 1,0-1,1 1,0-1,-1 0,1 1,1-1,-1 0,1 0,-1 0,1-1,0 1,1-1,-1 0,1 0,-1 0,8 5,11 11,-20-16,1 0,-1-1,1 1,0-1,-1 1,1-1,1 0,-1 0,0-1,0 1,1-1,-1 1,1-1,-1 0,8 1,4-2,0 1,1 0,-1 2,0 0,0 0,0 2,-1-1,1 2,-1 0,0 1,13 9,-7-3,36 28,-26-25,-24-13,1 0,-1 0,1 0,-1 1,6 5,-11-8,0-1,-1 1,1 0,0 0,0 0,-1 0,1 0,0 0,-1 0,1 0,-1 0,0 0,1 0,-1 0,0 0,1 1,-1-1,0 0,0 0,0 0,0 0,0 1,0-1,-1 0,1 0,0 0,0 0,-1 0,1 1,-1-1,1 0,-1 0,1 0,-1 0,-1 1,-1 2,-1-1,1 1,-1-1,0 0,0 0,0 0,0 0,-1-1,1 0,-1 0,-6 2,-55 15,61-18,3-1,-19 5,1-1,-31 2,43-6,1 0,0 0,0-1,0 0,-1-1,1 1,1-1,-1-1,0 1,-12-7,11 4,-1 1,0 1,-1 0,-11-3,12 4,1 0,-1-1,1 0,0 0,-15-9,15 8,0 0,0 0,0 1,0 0,0 0,-1 1,0 0,-13-1,2 1,0 1,-34 4,43-2,1 1,0 0,-1 1,1 0,0 1,1 0,-1 0,1 1,-1 1,1-1,1 1,-14 12,11-10,9-6,-1-1,1 1,0-1,-1 1,1 0,0 0,0 0,0 1,-2 2,5-5,-1 0,0 1,0-1,0 0,1 0,-1 0,0 1,0-1,1 0,-1 0,0 0,0 0,1 0,-1 0,0 0,0 0,1 0,-1 1,0-1,0 0,1 0,-1 0,0-1,1 1,-1 0,0 0,0 0,1 0,-1 0,0 0,0 0,1 0,-1 0,0-1,0 1,1 0,-1 0,0 0,0-1,0 1,1 0,17-8,-15 6,11-3,0 0,0 1,1 0,-1 1,22-1,73 1,-69 4,-32 0,-1 0,1 0,-1 1,1 0,-1 0,0 1,0 0,7 4,-4-2,0-1,0 0,13 3,-10-3,-1 0,0 1,0 1,18 10,-25-13,0 0,-1 1,1 0,-1 0,0 0,-1 0,1 1,4 6,16 19,-19-25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0,'283'0,"-280"0,1 0,-1 0,1 1,-1-1,0 1,1 0,-1 0,4 1,-1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1 377,'2'-3,"-1"1,1 0,-1-1,0 1,0-1,1 1,-2-1,1 1,0-1,0 0,-1 1,1-7,-1-37,0 30,-1-244,1 244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462 0,'1'5,"1"-1,-1 0,0-1,1 1,0 0,0 0,0-1,1 1,-1-1,5 5,5 9,-7-9,0 1,-1-1,0 1,-1 0,1 1,-2-1,1 0,-1 1,-1 0,0-1,0 1,-1 16,-1-9,1-10,-1 1,1-1,0 0,1 1,0-1,0 0,0 1,1-1,0 0,5 10,11 28,3 6,-16-42,0 0,-1 0,-1 1,0-1,0 1,-1 0,2 11,-2 7,-1 35,-1-35,1 47,1-32,-6 62,4-104,0 0,0 0,-1 0,1 0,0 0,-1 0,1-1,-1 1,1 0,-1 0,1 0,-1-1,1 1,-1 0,0 0,1-1,-1 1,0-1,0 1,0-1,1 1,-1-1,0 1,0-1,0 0,0 1,0-1,0 0,0 0,0 0,1 0,-1 0,0 0,0 0,-2 0,-5-1,1 0,-1 0,-12-5,6 3,-11-2,13 4,1 0,0-2,-1 1,1-1,0-1,1 0,-1-1,1 0,0 0,-10-8,8 6,0 0,-1 0,1 1,-1 1,-1 0,1 1,0 0,-1 1,-28-3,-14-6,44 8,-1 1,1 0,-1 1,-22 0,28 2,0 2,0-1,0 1,1 0,-1 1,-8 3,-9 4,44-11,-18 1,1 0,-1 0,1 0,-1 0,1 0,-1 0,1-1,-1 1,1-1,-1 0,0 0,1 1,-1-2,0 1,0 0,4-3,1-3,-1 0,0 0,0 0,-1-1,0 0,0 0,5-13,1-2,-7 17,0 0,1 0,0 0,0 0,8-7,-8 9,-1 0,1 0,-1 0,-1-1,1 1,-1-1,1 0,-1 0,-1 0,4-8,5-24,-8 28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369 1,'35'0,"0"2,40 7,-54-6,-4 0,1 0,0 1,-1 1,1 0,27 13,-35-13,0-2,0 1,1-2,-1 1,1-1,0-1,0 0,12 0,37 4,-17 0,0-2,73-4,-36-1,-53 2,26 0,79 9,-33-2,-98-7,1 0,-1 0,1 1,-1-1,0 1,1-1,-1 1,0-1,1 1,-1 0,0-1,0 1,1 0,-1 0,0 0,0 0,0 0,0 0,0 0,-1 1,1-1,0 0,0 0,-1 1,1-1,-1 0,1 1,-1-1,0 1,1-1,-1 0,0 1,0-1,0 1,0-1,0 1,-1 1,0 8,0 0,-1 0,-7 20,6-21,-1-1,0 1,0-1,-11 16,11-18,0-1,0 1,0 0,1 0,0 0,1 1,-1-1,-1 11,-13 93,12-90,-15 32,15-39,-1 0,2 0,-1 0,2 0,-3 26,4-25,0 0,-1 0,0 0,-1-1,-1 1,-12 26,6-20,0-1,-1 1,-28 31,35-46,-1 0,0-1,0 0,-8 5,9-8,1 1,0 0,0 0,0 0,0 1,0-1,1 1,-1 0,1 0,0 0,-4 8,5-7,-1 0,0-1,0 0,0 0,0 0,0 0,-1 0,0-1,0 0,-8 6,7-6,1 1,-1 0,1 0,-1 0,1 0,0 0,-3 7,4-8,1-1,0 1,-1 0,1-1,-1 0,0 0,0 0,0 0,0 0,0 0,0-1,0 1,-1-1,-3 1,-56 11,43-10,-1 1,0-2,0-1,0 0,-23-3,39 0,0 1,1-1,-1 1,1-1,0 0,-1-1,1 1,0-1,0 0,1 0,-7-6,6 5,-1-1,-1 1,1 0,-1 1,-10-6,-6 2,16 5,1 0,-1 0,0 0,1 0,0-1,-1 0,1 0,0 0,0-1,1 1,-7-7,9 7,-1 1,0-1,1 1,-1 0,0 0,0 0,0 0,-1 0,1 1,0-1,-1 1,1 0,-1 0,1 0,-1 1,1-1,-1 1,1 0,-1 0,0 0,1 1,-1-1,1 1,-1-1,1 1,-1 1,1-1,0 0,-1 1,1-1,0 1,-4 3,0-1,-1 0,1-1,-1 0,1 0,-1-1,-12 3,-51 4,70-9,-15 2,-1 2,1 0,1 0,-23 11,24-9,-1-1,1 0,-1-1,0-1,-21 3,34-6,0 0,0 0,0-1,0 1,0 0,0-1,0 1,0-1,0 0,0 0,0 0,1 0,-1 0,0 0,1 0,-1-1,-1-1,-1-1,1 0,-1 0,1 0,0 0,1-1,-5-8,3 1,-1 0,2 0,0-1,0 1,-1-16,-8-75,8 72,-17-81,18 102,2-1,0 0,0 1,1-1,0 0,1 0,0 1,0-1,2 1,5-19,3-1,1 1,22-38,-18 33,-14 28,0 0,1 1,-1-1,1 0,1 1,-1 0,1 0,0 0,0 0,8-7,-6 6,0 0,-1 0,0 0,-1-1,1 0,-1 0,4-11,14-21,29-51,-50 90,-1-1,1 0,-1 0,1 1,-1-1,1 0,0 1,-1-1,1 1,0-1,-1 1,1-1,0 1,0-1,-1 1,1 0,0-1,0 1,0 0,-1 0,1 0,0 0,1-1,0 2,0-1,0 0,0 1,0-1,0 1,0-1,0 1,0 0,3 2,4 3,0 1,0 0,8 8,-8-6,-3-4,13 11,-1 1,30 35,-27-27,-15-18,0 1,0-1,0 1,5 12,3 7,0 0,23 31,-35-56,1 1,0-1,0 0,0 0,0 0,0 0,1 0,-1-1,0 1,1-1,-1 0,1 0,7 1,49 3,263-18,-306 11,2 1,-41 8,11-4,-22 6,1-1,-1-1,0-2,-53 1,61-6,1 2,0 1,0 0,-37 11,-33 10,45-10,28-8,-38 15,49-16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 18,'10'-1,"1"0,19-5,17-1,-32 6,16 0,1 0,-1 2,0 2,44 8,-73-11,-1 1,1 0,0 0,-1 0,1 0,0 0,-1 0,1 0,-1 1,0-1,1 0,-1 1,0-1,0 1,0 0,0-1,0 1,0 0,-1-1,1 1,0 0,-1 0,0 0,1-1,-1 1,0 3,1 8,-1-1,0 1,-2 13,0-1,7 30,-3-49,-1 1,0-1,-1 1,1 0,-1-1,0 1,-1 0,1-1,-2 1,1-1,0 1,-1-1,-4 9,-1-3,0 0,-12 14,-5 7,21-28,-1-1,0 1,0-1,0-1,-1 1,1 0,-1-1,0 0,-7 3,6-2,0-1,0 1,0 0,0 1,-9 9,-2 4,-11 16,24-27,0 0,1 0,0 0,1 0,0 0,0 1,0-1,1 1,0 0,0 8,-4 24,2-26,-1 0,-7 17,2-8,-8 15,13-31,0 1,1-1,0 1,0 0,1 0,-2 9,0 2,3-15,0 0,0 0,1 0,-1 0,1 0,0 5,0-8,0 0,0 0,1-1,-1 1,0 0,1 0,-1 0,1 0,-1 0,1-1,-1 1,1 0,-1 0,1-1,0 1,-1 0,1-1,0 1,0-1,0 1,-1-1,1 1,0-1,0 1,0-1,0 0,0 0,0 1,0-1,0 0,1 0,7 0,1 0,0 0,0-1,0 0,0-1,-1 0,18-6,-15 4,1 0,-1 1,26-2,-38 5,0 0,1 0,-1 1,0-1,1 0,-1 0,1 0,-1 0,0 0,1 0,-1 0,0 0,1 0,-1 0,0-1,1 1,-1 0,0 0,1 0,-1 0,0 0,1-1,-1 1,0 0,0 0,1 0,-1-1,0 1,0 0,1-1,-1 1,0-1,-9-6,-20-6,24 12,0 0,-1 0,1 1,0-1,-1 1,-6 1,11-1,0 0,-1 1,1-1,0 0,-1 1,1-1,0 1,-1 0,1-1,0 1,0 0,0 0,0-1,0 1,0 0,0 0,0 0,0 1,0-1,0 0,1 0,-1 0,0 1,1-1,-1 0,1 1,-1-1,1 2,-6 25,2 0,-1 33,4-53,1-1,1 0,-1 1,1-1,0 1,1-1,0 0,0 0,0 0,1 0,0 0,1 0,6 10,-7-14,0 0,0 0,-1 0,0 1,1-1,-1 1,0-1,-1 1,1 0,-1 0,1 0,-1 0,0 0,-1 0,1 0,-1 7,4 33,-2-38,-1 1,0 0,-1 0,0 0,0 0,0 0,-1 0,0 0,0-1,-1 1,0 0,-4 10,-56 85,50-74,-12 36,22-53,-1 0,1 1,1 0,0-1,1 13,0-12,0 0,-1 0,0 0,-5 17,3-21,-1 0,0-1,0 1,-1-1,0 0,0 0,-1-1,0 1,-12 10,-14 15,21-15,8-11,7-11,29-26,-27 26,0 1,-1-2,1 1,-1-1,6-8,16-25,-16 25,15-28,-23 36,-1 1,0-1,0 0,0 0,0 0,-1-1,0 1,0-12,-2-95,1 101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16,'276'10,"-214"-7,-10-3,-1-2,54-10,72-2,144 15,-308-1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1 524,'0'5,"1"0,0 0,0-1,1 1,-1 0,1 0,4 6,-3-6,-1 1,0 0,0-1,0 1,1 6,-1 6,-2-8,1-1,0 0,1 0,5 15,-7-22,1 0,0 0,0 0,0 0,1 0,-1 0,0 0,1 0,-1-1,1 1,-1-1,1 1,0-1,0 0,-1 1,1-1,0 0,0 0,0-1,1 1,-1 0,0-1,0 1,4 0,32 1,-1-2,44-4,17-11,-89 13,0 0,0-1,0-1,-1 1,16-10,-12 7,15-7,1 1,55-14,-30 10,6-9,-44 18,1 0,21-7,-8 8,0 2,1 0,-1 2,42 2,-63 0,-5 0,1 0,0 0,-1-1,1 0,-1 0,1 0,-1 0,0 0,1-1,-1 1,0-1,0 0,0 0,0 0,0 0,-1-1,1 1,-1-1,1 1,-1-1,0 0,0 0,0 0,2-5,3-7,-1-1,0 0,6-34,-3 16,-4 9,-1 0,-1-1,-1 1,-2 0,-4-50,4 72,0 1,-1-1,1 1,0-1,-1 1,0-1,0 1,1-1,-1 1,-1 0,1-1,0 1,0 0,-1 0,0 0,1 0,-1 0,-2-1,-1-1,0 1,-1 1,1-1,-1 1,0 0,-7-2,5 2,-20-5,-54-6,12 3,28-4,35 11,0 0,0 1,0-1,0 2,-14-3,6 2,0 0,-27-8,29 6,-1 1,1 0,-1 1,-15-1,-239 4,263 0,1-1,-1 1,1 0,0 0,0 0,-1 0,1 1,0 0,-7 4,-35 26,6-3,32-25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254 1,'-2'0,"-9"2,-6 1,-4 0,1 2,0 0,-1-1,-2-1,-1-1,0-1,3 2,2 1,1-1,5-1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1200 839,'1'-2,"-1"0,0 0,1 0,-1 0,1 1,-1-1,1 0,0 0,-1 1,1-1,0 0,0 1,1-1,-1 1,0 0,0-1,1 1,-1 0,1 0,-1-1,1 1,-1 0,1 1,0-1,2-1,7-2,-1 1,1 0,14-3,-1 1,34-6,-46 10,0-1,-1 0,1-1,16-6,-15 5,-1 1,1 0,0 1,0 0,0 1,0 0,25 3,-21-1,1-1,-1-1,32-5,-12 0,-28 6,0-1,-1-1,1 0,0 0,8-4,-15 5,1 0,-1-1,0 1,0-1,0 1,0-1,0 0,0 0,0 1,0-1,-1-1,1 1,-1 0,0 0,1 0,-1-1,0 1,0-1,-1 1,1-1,0-3,2-17,-2 0,0 0,-3-24,1-3,0 38,0 0,-5-19,-1-4,7 31,-1 1,0 0,0-1,0 1,0 0,0 0,0 0,-1 0,0 0,0 0,1 0,-2 0,1 1,0-1,0 1,-1-1,0 1,1 0,-1 0,0 0,0 1,0-1,0 1,0-1,-6-1,-5 0,0 0,0 1,-1 0,-26 1,-5 2,25 0,-1-1,1-1,0-1,-23-5,27 4,-33-3,-4 1,20 0,24 5,1-1,-1-1,1 1,0-2,-15-4,22 6,-1-1,1 1,0-1,-1 1,1-1,0 0,0 0,0 0,0 0,1 0,-1 0,1 0,-1-1,1 1,0-1,-1 1,1-1,0 1,1-1,-1 1,0-1,1 0,0 0,-1-3,1-6,-1-1,2 0,0 0,0 0,1 0,1 1,5-18,-6 28,-1-1,1 1,-1-1,1 1,0 0,0 0,0-1,0 1,0 1,0-1,1 0,-1 1,1-1,-1 1,1-1,0 1,-1 0,1 0,0 1,3-2,-2 2,-1-1,0 0,0 0,1-1,-1 1,0-1,0 1,0-1,-1 0,1 0,0 0,-1-1,1 1,-1 0,2-4,30-38,-70 47,-29 7,6-1,-101 3,-77-25,170 6,33 2,-1 2,0 1,0 2,-58 6,55 4,-64 24,-20 5,79-30,1 0,-63 22,76-18,20-10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62,'1'-2,"0"1,1-1,-1 0,0 1,1-1,0 1,-1-1,1 1,0 0,0 0,3-2,3-2,30-25,-37 29,0 1,0-1,0 0,0 0,1 1,-1-1,0 1,0-1,0 1,1 0,-1-1,0 1,0 0,1 0,-1 0,0 0,0 0,1 0,-1 0,0 0,1 1,-1-1,0 0,0 1,0-1,1 1,-1-1,0 1,0 0,0-1,0 1,1 1,0 0,0 0,0 0,-1 0,1 0,0 0,-1 0,0 1,1-1,-1 0,0 1,0-1,-1 1,1-1,0 5,5 25,-5-26,1-1,-1 1,0 0,-1-1,1 1,-1 0,0 0,-1-1,1 1,-1 0,0-1,0 1,-4 8,-1-1,1 0,1 1,0-1,0 1,2-1,-2 16,1 85,3-101,0-1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2833,'3'-1,"0"0,0 0,0 0,0 0,0-1,0 1,0-1,4-3,9-4,10 0,1 0,31-6,-38 11,18-2,1 1,0 2,0 2,39 4,6-2,-49-1,41 1,-75-1,0 0,0 1,0-1,0 0,0 1,0-1,0 1,0-1,0 1,0-1,0 1,-1 0,1-1,0 1,0 0,-1 0,1 0,-1-1,1 1,0 0,-1 0,0 0,1 0,-1 0,0 0,1 0,-1 0,0 0,0 0,0 0,0 0,0 1,-2 41,0-27,0 173,3-108,-1-70,2 1,-1-1,2 1,5 18,-4-19,-1 1,0-1,-1 1,2 21,-5-17,0 1,0 0,-2 0,0 0,-8 26,8-31,0 0,-1 21,2-21,1 1,-7 22,6-31,1-1,0 1,-1-1,0 0,0 1,0-1,0 0,0 0,-1 0,1-1,-1 1,0 0,-6 3,6-4,0 1,0-1,0 1,1-1,-1 1,1 0,-1 0,1 0,0 0,0 1,-3 6,-3 6,-12 10,16-22,1 0,-1 1,1 0,0-1,-4 9,1 0,3-8,1 0,0 0,0 1,0-1,1 0,-1 6,2-9,-1-1,1 0,1 0,-1 0,0 0,0 1,0-1,1 0,-1 0,0 0,1 0,-1 0,1 0,0 0,-1 0,1 0,0 0,-1 0,1 0,0 0,0-1,0 1,0 0,0 0,0-1,0 1,0-1,0 1,0-1,0 1,0-1,0 0,3 1,30 5,1-1,0-1,1-2,57-5,-15 1,-44 3,-11 0,0-2,0 0,38-7,-34 4,0 1,1 1,52 4,-20 0,-11-2,85-11,-89 6,0 3,60 3,-20 1,122 10,83-7,-167-7,-100 1,0-1,-1-1,1 0,32-11,-40 11,0 1,-1 0,1 1,27 2,-25 0,0-1,0 0,24-5,0-1,0 2,0 2,55 4,-18-1,-55 1,35 5,-13 0,-5-2,-9-1,39 0,28-5,-96 1,-1-1,1 1,-1-1,0 1,1-1,-1 0,0 1,1-1,-1 0,0 0,0 0,0 0,0 0,0 0,0 0,0 0,0-1,0 1,0 0,-1-1,2-2,10-34,-10 32,8-30,-2 0,5-68,-12 101,-1 1,0 0,-1 0,1 0,0-1,0 1,-1 0,0 0,1 0,-1 0,0 0,0 0,0 0,0 0,0 0,-1 0,1 0,-1 1,-1-3,-2 0,0 1,0 0,0 0,-1 0,-8-3,8 4,0-1,0 0,0 0,-11-8,7 3,0 1,-1 1,-15-8,15 9,0-1,1 0,0-1,-9-7,9 5,0 1,0 1,-1-1,0 2,-1-1,1 2,-1-1,0 2,-1 0,1 0,-1 1,0 0,0 1,1 1,-1 0,-16 1,-143 0,-122 2,167 5,-60 0,-73 2,-310-2,339-9,189 2,-122-3,132 0,0-1,1-1,-37-12,39 9,-1 2,-51-6,79 12,0 0,1 0,-1-1,0 1,1 0,-1-1,0 1,1-1,-1 0,0 1,1-1,-1 0,1 0,0 0,-1 0,1 0,0 0,-1 0,1-1,0 1,0 0,0-1,0 1,0-1,-1-2,2 1,-1 1,1-1,-1 0,1 0,0 0,0 0,1 1,-1-1,0 0,1 0,0 0,-1 1,1-1,0 0,2-2,4-12,0-1,-2 0,0 0,-1 0,3-32,-5 39,0 1,1 0,0-1,0 1,1 0,1 0,0 1,10-16,1 3,0 0,25-24,-34 38,1 0,1 0,16-12,-21 18,1 0,-1 0,0 0,1 0,0 1,-1 0,1 0,0 0,0 0,-1 1,9 0,168 13,-50 1,-93-10,1-2,56-3,-23-1,233 2,-282 1,28 5,15 1,407-5,-240-4,-217 3,0 1,1 1,-1 0,0 2,30 11,-28-10,51 11,-28-9,9 4,-28-8,0 1,-1 1,0 0,0 2,28 15,-23-12,-26-11,0 0,0 0,0 0,0 0,0 0,0 0,0 0,0 0,1 0,-1 0,0 0,0 0,0 0,0 0,0 0,0 0,0 0,0 0,1 0,-1 0,0 0,0 0,0 0,0 0,0 0,0 0,0 0,0 0,0 0,1 0,-1-1,0 1,0 0,0 0,0 0,0 0,0 0,0 0,0 0,0 0,0 0,0 0,0-1,0 1,0 0,0 0,0 0,0 0,0 0,0 0,0 0,0 0,0-1,0 1,0 0,0 0,0 0,-10-12,-10-7,16 16,-1 0,1 0,0-1,0 0,0 0,1 0,-1 0,1-1,0 1,0-1,1 0,-1 0,1 0,0 0,-1-6,0-3,0 1,0 0,-2 0,1 0,-2 0,-8-14,-9-24,18 41,1 0,1 0,0 0,0 0,1-1,0 1,1-1,0 1,1-1,0 0,1 1,0-1,1 1,0-1,6-18,47-137,-50 153,2-1,0 1,0 1,1-1,16-18,-21 28,0 0,0-1,-1 1,1-1,-1 0,0 0,0 0,0 0,0 0,-1 0,0 0,0-1,0 1,0-1,0 1,-1-6,0 5,1 0,0 0,-1 1,2-1,-1 0,1 0,-1 1,1-1,4-5,27-39,-23 37,14-26,-21 33,-1 0,1 1,0 0,0-1,0 1,0 0,1 1,0-1,-1 1,1-1,1 1,-1 0,0 1,6-3,-10 4,1 1,-1 0,0 0,1 0,-1 0,0 0,1 0,-1 0,0 0,1 0,-1 0,0 0,1 0,-1 0,0 0,1 0,-1 0,0 0,1 0,-1 0,0 0,1 1,-1-1,0 0,0 0,1 0,-1 1,0-1,0 0,1 0,-1 1,0-1,0 0,1 13,-11 14,2-14,-1 0,-1-1,0 0,0 0,-1-1,-1-1,0 0,0 0,-23 12,30-20,0 0,0-1,-1 1,1-1,-1 0,-11 1,-20 4,-5 6,-74 9,102-19,-85 6,18-2,36-3,-51-2,59-3,1 3,-60 7,57 3,30-8,0-1,0 0,0 0,-16 1,-92 4,-20 0,3 0,-2 0,67-8,-73 2,118 2,-29 8,34-7,1 0,-1-1,-24 1,-370-5,400 1,0-2,-18-3,17 2,0 1,-16-1,-11 4,-31-2,71 1,-1 0,1 0,-1-1,1 1,-1-1,1 0,0 1,-1-1,1 0,0 0,-1 1,1-1,0 0,0 0,0-1,0 1,0 0,0 0,0 0,0-1,1 1,-1 0,0-1,1 1,-1-1,1 1,0-1,-1 1,1-1,0-2,-1-6,0-1,1 1,2-18,0 9,-2-6,-2 1,-6-36,7 55,-3-59,4 48,-1 0,0-1,-5-16,4 19,0-1,0 1,1-1,1 1,2-21,-2 33,1 1,-1-1,1 0,-1 1,1-1,0 1,0-1,0 1,0-1,0 1,0 0,0-1,0 1,1 0,-1 0,0 0,1 0,-1 0,1 0,-1 0,1 0,-1 1,1-1,0 1,-1-1,1 1,0-1,-1 1,1 0,0 0,2 0,8-1,0 1,0 1,16 2,-21-2,98 14,-66-11,119 5,1449-9,-1564-2,1-3,49-10,-51 7,0 2,61-2,-90 7,-1 0,0-1,1 0,-1-1,18-7,27-7,19-4,-59 15,0 1,1 0,-1 1,24-2,-27 3,-12-3,-18-14,15 19,-6-5,0 0,-1 1,1-1,-1 1,0 1,-17-7,13 6,1 0,0-1,-11-8,19 11,0 0,0-1,0 1,0-1,0 1,1-1,0 0,-1 0,2 0,-1-1,0 1,1 0,0-1,0 1,0-1,0 1,1-7,-1 5,1 0,-1 1,0-1,-1 0,1 1,-1 0,0-1,-1 1,1 0,-1 0,-6-9,8 13,-10-11,0 0,-19-15,25 23,-1 1,1-1,-1 1,0 0,0 1,-1 0,1 0,0 0,-7-1,-23-1,0 1,-67 4,37 1,-1236-2,1252 6,42-5,-1 1,-1-1,1-1,0 1,-14-3,-113-18,67 11,0 3,-125 5,153 12,33-8,-1-1,1 0,0 0,0 0,-16 0,22-2,1 0,-1 0,0 0,0-1,1 1,-1-1,0 1,1-1,-1 0,0 1,1-1,-1 0,1 0,-1 0,1 0,0-1,-1 1,1 0,0 0,0-1,0 1,0-1,0 1,0-1,0 0,1 1,-1-1,0 0,1 1,-1-1,1 0,0-2,-2-7,0-1,2 1,-1-1,2 1,-1-1,1 1,1-1,0 1,1 0,0 0,7-15,0 2,-2 0,8-32,-9 23,-6 23,1 0,0 1,1-1,5-12,3-8,-10 25,1 0,0-1,0 1,0 0,6-8,-7 11,1 0,-1 1,1-1,0 1,-1-1,1 1,0-1,0 1,0 0,0 0,0 0,1 0,-1 1,0-1,0 1,0-1,1 1,2-1,15-2,28-7,-30 5,-1 1,28-2,164 13,-122-1,30 9,-78-8,58 1,-25-1,-48-3,31 0,-18-4,-13 1,-1-1,0-1,45-9,-43 6,-1 1,1 1,0 1,35 4,-1-1,-45-2,-1 1,1 0,-1 1,0 1,0 0,0 1,0 0,-1 1,1 1,-1 0,0 0,13 10,-1 13,-21-25,0 0,0 0,0 0,1-1,-1 1,1-1,0 0,0 1,5 2,13 3,0 1,-2 1,1 2,36 27,-50-34,0-1,0-1,1 1,0-1,0-1,0 0,0 0,1 0,13 2,-7-2,-1 2,16 5,-29-8,-4-3,-12-3,-22-11,4-1,21 10,0-1,0 0,-20-15,-8-3,1 1,17 6,8 7,-25-18,-29-15,-25-15,62 40,18 11,-1 0,-23-10,-7 1,-56-32,88 43,0 1,-17-6,23 10,-1-1,0 0,1-1,0 0,-1 0,1 0,0-1,1 0,-1 0,1 0,-1-1,-7-8,2 1,0 0,-1 1,0 0,-22-14,-1-2,-30-20,-45-39,89 68,-12-12,27 25,1 0,0 0,-12-7,-10-10,-8-10,22 22,2-1,-19-21,26 28,0 0,-1 0,0 0,0 0,0 1,0 0,0 0,-1 0,-7-2,6 2,1 0,-1 0,1 0,0-1,0 0,-8-7,-13-13,17 16,1-1,-14-15,21 21,1 1,-1-1,0 1,0 0,-1-1,1 1,0 0,-1 1,1-1,-1 0,0 1,-2-2,3 3,0 0,0 0,0 0,0 0,0 0,0 1,1-1,-1 1,0-1,0 1,0 0,1 0,-1-1,0 1,1 1,-1-1,1 0,-1 0,1 0,-2 3,-9 8,1 1,0 0,1 0,1 1,0 1,-10 22,-11 16,30-53,-5 9,0-1,-1 1,-9 9,12-15,0 0,-1-1,1 1,-1-1,1 0,-1 0,0 0,0 0,0-1,-7 3,-7-1,1 0,0-1,-1-1,1-1,-24-2,38 2,0 0,0-1,1 1,-1-1,1 0,-1 1,0-1,1-1,-1 1,1 0,0 0,-1-1,1 0,0 1,0-1,0 0,-2-3,0-1,0 0,1 0,-1 0,-4-14,6 13,-1 0,0 1,0-1,-1 1,0 0,-4-7,-3 2,-1 1,0 0,0 1,-19-11,-27-20,46 27,-1 0,1-1,-19-30,14 19,13 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246 0,'-1'6,"1"-1,-1 1,0-1,0 0,-1 0,0 1,1-1,-2 0,1 0,-1-1,1 1,-1 0,-1-1,1 0,-1 0,-3 4,-9 11,13-14,0 0,0 1,0-1,1 1,-4 9,4-9,0 0,0 0,-1 0,0 0,-5 7,-68 76,22-20,52-65,-1 0,1 0,0 1,0-1,0 1,1-1,-1 1,1 0,0-1,1 1,-1 0,1 0,0 0,0-1,0 1,1 0,2 8,-1-4,0 0,1-1,0 1,1-1,-1 0,2 0,-1-1,11 14,3 5,-16-22,0 0,0-1,0 1,1-1,0 1,0-1,-1 0,2 0,-1-1,0 1,7 4,-6-6,-1 2,1-1,-1 0,0 1,0-1,0 1,0 0,0 0,-1 0,1 0,-1 1,3 4,0 2,-1 0,-1 0,4 13,-6-15,1-1,1 1,-1 0,1-1,1 0,-1 1,1-1,6 7,-4-6,0 1,0 1,-1-1,5 11,1 2,0-2,-7-13,0 1,0 0,0 0,-1 0,2 10,5 25,0-3,-2 0,-2 1,2 64,-8 191,0-295,0 1,0 0,0-1,0 1,0 0,0-1,0 1,1-1,-1 1,1 0,-1-1,1 1,0-1,-1 0,1 1,0-1,0 1,0-1,0 0,0 0,0 0,1 1,-1-1,0 0,0-1,1 1,1 1,2-1,0 1,0-1,0-1,0 1,0-1,0 1,8-2,35-1,185 2,-190 7,9 0,281-7,-282 7,-1 0,357-6,-196-3,-194 0,-17 2,0-1,0 1,1 0,-1 0,0 0,0 0,0-1,1 1,-1 0,0 0,0 0,0-1,0 1,0 0,0 0,1 0,-1-1,0 1,0 0,0 0,0-1,0 1,0 0,0 0,0-1,0 1,0 0,0 0,0-1,0 1,0 0,-1-1,0-2,-1 0,0 0,0 1,0-1,-1 1,-4-5,-74-60,52 44,-33-31,55 48,0 0,0 1,-1 0,0 0,0 1,0 0,-14-5,13 5,0 0,-1 0,1-1,1 0,-12-9,13 9,1 0,1-1,-1 1,1-1,0 0,0 0,1-1,0 0,0 1,0-1,1-1,0 1,1 0,-1-1,1 1,-1-14,1 13,0 1,0-1,-1 0,0 1,0-1,0 1,-1 0,-1 0,1 0,-9-9,-17-29,13 0,16 40,-1 0,1 0,-1 0,1 0,-1 1,-1-1,1 1,-1-1,0 1,0 0,0 0,0 0,-1 1,1-1,-7-4,1 1,1 0,0-1,0 0,1 0,0-1,-9-16,-11-11,4 1,17 26,0 0,-14-16,-27-26,31 32,-1 0,-1 0,0 2,-2 0,-42-27,57 40,0 1,0-1,0 0,0 0,1-1,-1 1,1-1,-6-9,-19-20,9 18,-38-23,47 31,-31-16,-47-21,81 41,0-1,1 0,-1-1,1 0,-11-12,-23-17,16 18,-1 1,-36-15,58 28,0 0,0 0,0 0,0-1,1 0,-1 1,1-1,0 0,0-1,0 1,1-1,-1 1,1-1,-2-8,3 8,4 9,5 10,6 29,-3 0,-1 1,-2 1,4 76,0 101,-11-202,0-4,0 0,2-1,7 31,-9-41,2 1,-1-1,0 0,1 0,0 0,1-1,-1 1,1-1,-1 0,1 0,1 0,-1 0,0 0,10 4,1 3,0 0,-1 1,0 0,23 26,-17-16,-12-15,1 1,1-1,-1 0,1-1,0 0,15 5,-9-4,93 33,-93-35,0-2,1 1,-1-2,34 1,-38-4,0 0,-1 1,0 0,0 1,14 2,-23-2,-1-1,0 0,1 0,-1 0,0 1,0-1,1 1,-1-1,0 1,0-1,0 1,1 0,-1 0,0 0,0-1,0 1,0 0,-1 0,1 0,0 0,0 1,-1-1,1 0,0 0,-1 0,1 1,-1-1,1 0,-1 0,0 1,0-1,0 0,1 1,-1-1,0 0,0 1,-1-1,1 0,0 1,0-1,-1 0,1 0,-1 1,0 0,-1 3,0-1,-1 0,0 0,0 0,0 0,0 0,-1-1,1 0,-1 1,0-1,-5 2,-21 22,5-5,15-16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1 527,'8'-1,"0"0,0 0,0-1,0 0,0-1,-1 1,1-2,9-4,13-6,9-7,-17 7,-13 8,-1 0,0 0,-1-1,1 0,-1 0,-1-1,8-11,27-27,29-16,-37 30,-28 26,1 1,-1-1,1 1,0 0,0 0,1 1,-1 0,9-4,22-4,-31 11,1-1,-1 1,0-1,1-1,-1 0,-1 1,1-2,0 1,-1-1,1 0,7-8,9-9,1 1,0 1,2 1,39-22,-58 37,0 1,1 0,-1 0,1 0,-1 1,1 0,0 0,9 0,23-3,-23 1,0 0,18 0,-28 3,1 0,0 0,-1 1,1-1,-1 1,1 1,11 3,-15-3,0 0,0 0,-1 0,1 0,-1 0,0 0,1 1,1 2,-2-2,0-1,0 1,0-1,1 0,-1 0,1 0,-1 0,1 0,5 2,2 0,1 1,0 0,-1 1,0 0,0 1,-1-1,0 2,0 0,-1 0,1 0,-2 1,8 10,-11-13,0-1,0 0,-1 0,2 0,-1 0,1-1,-1 0,11 7,-8-6,-1 1,0-1,0 1,9 11,-9-10,0 0,0-1,0 0,8 6,-11-10,0 1,0 0,0-1,0 1,-1 1,0-1,1 0,-1 1,0-1,-1 1,1-1,-1 1,1 0,-1 0,0 0,0 0,0 4,0 9,0 1,-2 28,0-17,1-26,0-1,-1 1,1 0,-1-1,0 1,1 0,-1-1,0 1,-1-1,1 0,0 1,-1-1,1 0,-1 0,0 1,0-1,0-1,0 1,0 0,0 0,0-1,-5 3,-5 2,1-1,-1-1,-21 6,32-9,-18 2,1 0,-1-2,0 0,0 0,-22-4,-12 1,-33-5,56 3,-29 0,9 3,-51-8,14 2,75 6,0 2,0-1,1 2,-1 0,-14 4,22-5,0 1,0 1,1-1,-1 1,1-1,-1 1,1 0,0 0,0 0,0 1,1-1,-3 5,1-3,1 0,-1-1,0 1,0-1,-9 7,-29 16,33-24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0,'55'12,"-15"-10,42-3,38 2,-80 6,10 0,-9-4,42 8,-47-5,67 3,-79-11,-15 2,-1-1,1 1,0 1,16 2,-22-3,-1 1,0 0,0 0,0-1,0 1,0 0,0 1,0-1,-1 0,1 1,0-1,-1 1,1-1,-1 1,1 0,-1-1,0 1,0 0,1 0,-1 0,-1 0,1 0,0 0,0 3,2 5,-2 1,1 0,-1-1,-1 1,0 0,0 0,-1-1,0 1,-1-1,0 1,-1-1,-7 20,7-27,1 0,0 0,-1 0,1 0,-1-1,0 1,0-1,0 1,0-1,-1 0,1 0,0 0,-1-1,0 1,1-1,-1 0,0 0,1 0,-6 0,-9 1,0-1,-34-2,25 0,-10 0,21-1,0 2,1 0,-1 1,-23 4,38-5,-1 0,0 1,1 0,-1-1,0 1,1 0,-1 0,1 0,-1 0,1 0,0 0,-1 0,1 0,0 0,0 1,0-1,0 1,0-1,0 1,0-1,-1 4,1-2,0 0,1 1,-1-1,1 1,0-1,0 1,0-1,0 1,1-1,0 6,2 1,0 1,1-1,0 0,1 0,0-1,8 13,-6-12,6 9,2 0,19 20,-23-27,-1 1,-1 1,0 0,-1 0,8 18,3 4,27 35,-8-15,-34-47,0 0,0 0,-1 1,0-1,2 17,-2-13,0-1,8 21,3 14,-13-41,0 1,0-1,1 0,0-1,0 1,1 0,-1-1,1 1,1-1,3 6,-5-9,1 1,1 1,-1 0,0 0,0 0,0 0,-1 0,0 1,1-1,-1 1,-1-1,2 7,-2-9,-1-1,0 1,1 0,-1 0,1 0,0-1,-1 1,1 0,0-1,0 1,0-1,0 1,0-1,1 1,-1-1,0 0,1 0,-1 1,1-1,-1 0,1 0,-1-1,1 1,0 0,0 0,-1-1,1 1,0-1,0 0,0 1,-1-1,1 0,0 0,3 0,3-2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292 1726,'1'1,"-1"-1,0 1,0-1,0 1,1-1,-1 1,0-1,0 1,1-1,-1 1,1-1,-1 0,0 1,1-1,-1 1,1-1,-1 0,1 1,-1-1,1 0,-1 0,1 0,-1 1,1-1,-1 0,1 0,0 0,0 0,20 3,-18-3,51 1,82-7,-14-2,200-5,-291 12,0 2,0 1,59 12,-12-2,-53-8,37 12,-1 0,-43-14,0 0,0-1,0-1,1-1,31-5,14 0,-55 5,0 0,0 0,-1 0,1-1,0-1,-1 1,0-1,16-8,-19 7,0 1,-1 0,1-1,-1 0,1 0,-1-1,0 1,-1-1,1 0,-1 0,0 0,0 0,-1-1,3-5,-1 3,1-1,0 2,0-1,0 0,1 1,0 0,1 1,-1-1,1 1,1 0,-1 1,1 0,0 0,0 1,0 0,1 0,11-3,-15 4,0 1,0-1,-1 0,1 0,-1-1,0 1,0-1,7-8,11-9,-15 14,0 0,-1-1,1 1,-2-1,9-14,-9 14,0-1,1 1,0 0,0 1,13-12,-9 12,-1 0,2 1,15-7,16-9,-22 4,-17 15,0 0,-1 1,1-1,1 1,-1-1,0 1,6-3,-2 2,14-5,0-1,-1-1,35-25,-4 5,-18 12,-31 17,-1-1,1 1,-1 0,1-1,-1 1,0-1,0 1,0-1,0 1,0-1,0 0,0 0,-1 1,1-1,-1 0,1 0,-1 0,1-3,-1-41,-1 39,0 0,1 0,2-14,9-14,-8 28,0 0,-1 0,0-1,0 1,0-10,5-26,0-8,-7 48,0-1,0 1,0 0,-1-1,1 1,-1 0,0 0,0-1,-1 1,1 0,0 0,-4-5,2 3,0-1,1 1,-1-1,1 0,1 0,-1 1,1-1,0 0,0 0,1-1,0-6,0 6,0 0,-1 0,0 0,0 0,0 0,-1 0,0 1,-5-11,2 10,0 0,0 0,-1 1,0 0,-1 0,1 1,-1-1,0 2,-10-6,-4-5,18 13,-6-4,1 0,-1 1,0 0,-10-4,15 7,-1 1,1 0,-1 0,1 1,0-1,-1 1,1 0,-1 0,1 1,-1-1,1 1,-6 2,-6 1,1 2,-16 7,20-7,0-2,0 1,-1-1,1-1,-19 3,0-4,26-3,0 1,0 0,-1 0,1 1,0-1,0 1,-1 0,1 0,0 0,0 1,0 0,1-1,-1 1,0 0,0 1,1-1,0 1,-6 5,-2 3,-1 0,0 0,-1-1,0-1,0 0,-1-1,0 0,-21 8,19-10,0 1,1 1,0 0,1 1,-1 0,2 2,-1-1,-14 17,23-20,0 1,1-1,0 1,0 0,0 0,-3 15,-7 14,11-30,1 0,0 0,0 0,1 1,0-1,0 0,1 10,-5 27,1-33,-1 0,0-1,0 1,-1-1,-1 0,-11 14,9-13,-1-1,0-1,-13 10,-7 7,25-23,0 1,-1-1,1 0,0 0,-1-1,0 0,1 0,-1 0,0-1,0 0,0 0,0 0,0-1,-11 0,8 0,0 0,1 1,-1 0,0 1,1 0,-16 5,19-5,1 0,-1-1,1 0,-1 0,1 0,-1 0,0-1,1 0,-1 0,-6-1,-50-12,4 1,51 12,-1-1,0 0,1-1,-1 1,0-1,1-1,0 1,-1-1,1 0,1-1,-7-3,7 3,0 1,0 0,0 0,-1 0,1 1,-1 0,0 0,1 0,-11-1,-2 1,-33 1,32 1,-33-4,-19-10,-64-8,114 20,2 1,-1-1,-25-7,39 7,-1 0,1 0,-1-1,1 0,0 0,0-1,1 0,-1 0,1 0,-8-8,-35-29,23 22,21 16,-1 1,0 0,0 0,0 0,0 0,0 1,0 0,0 0,0 1,0-1,-1 1,1 0,-9 2,-8-2,18-1,0-1,0 1,0-1,0 0,0 0,0 0,1-1,-1 1,1-1,-6-5,-10-7,14 10,-1 1,1-1,0 0,0 0,-5-8,5 7,0-1,-1 2,1-1,-8-5,5 6,-1 0,0 0,0 1,0 0,-1 1,1 0,-1 0,-18-2,27 5,1 0,-1 0,1 0,-1 0,1 0,-1 0,1 0,-1 0,1-1,-1 1,1 0,-1 0,1 0,-1-1,1 1,-1 0,1-1,-1 1,1 0,0-1,-1 1,1-1,0 1,-1 0,1-1,7-8,21-2,6 6,1 0,55-1,-81 7,1-1,0 0,0-1,-1 0,1 0,0-1,-1-1,1 1,11-6,-9 2,-7 4,-1 0,1 0,-1 0,0 0,0-1,0 0,0 0,0 0,-1 0,1-1,-1 0,4-4,56-74,-48 60,2 1,1 1,0 0,1 1,23-16,-12 9,-25 20,1 1,0 0,0 0,1 0,0 1,0 0,0 0,10-4,1 2,-7 2,0 0,-1 1,1 0,12-1,-20 4,0 0,0 0,0 0,0 0,0 0,0 1,0-1,0 1,-1 0,1 0,0 0,0 0,-1 0,1 1,-1-1,1 1,-1 0,0 0,0-1,4 6,-3-3,0 0,0 0,-1 1,4 8,-4-8,0 0,0 0,1-1,0 1,4 5,15 14,21 27,-41-48,1 0,-1-1,1 1,0 0,0-1,0 0,0 0,0 0,1 0,-1 0,1 0,-1-1,1 0,-1 0,1 0,5 1,6 0,1-1,29-2,-32 0,0 1,0 0,20 4,1 4,0-2,1-1,-1-2,70-3,-101 0,0-1,0 0,0 0,0-1,0 1,0 0,-1-1,1 0,0 0,-1 0,5-4,26-30,-22 24,-6 6,-1 0,0 0,0 0,0-1,0 1,-1-1,0 0,-1 1,0-2,0 1,0 0,-1 0,1-13,-2-3,0 0,-2 0,-5-23,6 39,-2-20,3 23,0 0,0 0,0 0,-1 0,1 1,-1-1,0 0,0 0,-1 0,1 1,-1-1,0 1,0-1,0 1,0 0,-1-1,1 1,-4-3,-1 1,0 0,-1 1,1 0,-1 1,0-1,0 1,0 1,-12-3,8 2,1 0,0-1,-19-8,30 12,0 0,-1-1,1 1,0 0,0 0,-1 0,1 0,0 0,-1 0,1-1,0 1,0 0,-1 0,1 0,0-1,0 1,0 0,-1 0,1 0,0-1,0 1,0 0,0-1,-1 1,1 0,0 0,0-1,0 1,0 0,0-1,0 1,0 0,0-1,10-3,22 2,-29 2,51 1,85 11,-39 2,-84-11,1-1,0-1,21-1,-32 0,0-1,0 1,1-2,-1 1,0 0,0-1,0 0,0-1,-1 1,1-1,9-7,-8 5,-1 1,1-1,0 1,1 0,-1 1,1 0,0 0,14-3,1 2,41-2,-52 5,2-1,-1 0,0 0,13-6,-15 5,0 0,1 0,0 1,18-1,-13 2,30-5,16-1,-53 6,0 0,0-2,0 1,0-1,0 0,-1-1,1 0,8-6,26-10,8 2,-62 19,1-1,-1 1,-11-3,-8 1,-11 2,3 0,-1-2,-61-8,-3-8,64 13,0 2,-61 3,23 1,21 2,1 2,0 2,-73 20,26-4,13-8,62-11,23-4,1 0,-1 0,0 0,1-1,-1 1,0-1,1 0,-1 0,0 0,0 0,1-1,-1 1,0-1,1 1,-1-1,0 0,1 0,-1 0,1 0,-4-3,-12-8,9 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58,'1'1,"-1"0,0-1,1 1,-1 0,0-1,1 1,-1 0,1-1,-1 1,1-1,-1 1,1-1,0 1,-1-1,1 0,0 1,-1-1,1 0,0 1,-1-1,1 0,0 0,0 1,-1-1,1 0,0 0,1 0,25 2,-23-2,5 0,0 0,-1-1,1-1,11-2,-13 2,0 0,0 1,0 0,0 0,0 1,0 0,10 0,-16 1,0-1,0 0,0 0,0 0,0 0,0 1,0-1,0 1,0-1,0 1,0-1,0 1,0-1,-1 1,1 0,0-1,0 1,-1 0,1 0,0-1,-1 1,1 0,-1 0,1 0,-1 0,1 0,-1 0,1 1,-1 0,0 1,0-1,0 1,-1-1,1 0,-1 1,1-1,-1 0,0 1,0-1,-2 4,-2 3,-1 1,0-2,0 1,-12 12,2-7,8-6,-1 1,1-1,1 1,-11 15,-1 4,13-21,0 1,1 0,0 0,-6 15,10-20,0 0,1 0,-1-1,1 1,-1 0,1 0,0 0,0 0,0 0,0 0,1-1,-1 1,1 0,0 0,0 0,0-1,0 1,0 0,4 4,7 13,-5-7,1-1,17 20,-21-28,-1-1,1 1,0-1,0 0,0-1,1 1,-1-1,1 1,-1-1,1 0,10 2,-7-2,1 1,-1 0,1 1,-1 0,0 1,0-1,-1 1,1 1,-1-1,9 11,-12-13,0 0,0 0,1 0,-1-1,0 1,1-1,0 0,-1 0,1-1,0 0,0 1,0-2,8 2,2-2,0-1,0 0,17-4,15-2,-27 4,0 0,-1-2,23-8,-41 13,-1 0,0 0,1 0,-1 0,1-1,-1 1,0 0,1 0,-1 0,0 0,1 0,-1-1,0 1,1 0,-1 0,0-1,0 1,1 0,-1 0,0-1,0 1,1 0,-1-1,0 1,0 0,0-1,0 1,1 0,-1-1,0 1,0-1,0 1,0 0,0-1,0 1,0 0,0-1,0 0,-10-14,-3-4,13 17,-1 1,1-1,-1 0,1 1,0-1,0 0,-1 1,1-1,1 0,-1 1,0-1,0 0,0 1,2-3,-2 3,0 1,1-1,-1 0,1 1,-1-1,1 1,-1-1,1 1,-1-1,1 1,0-1,-1 1,1 0,0-1,-1 1,1 0,0-1,0 1,-1 0,1 0,1 0,2 0,-1 0,0 0,0 1,1-1,-1 1,0 0,0 0,0 0,0 0,0 1,0-1,4 4,-1-1,-1 1,1-2,1 1,-1 0,0-1,1 0,0-1,-1 1,1-1,0-1,0 1,0-1,0 0,9-1,70 1,68-4,-113-4,-38 7,0-1,0 0,0 0,0 0,0 0,0-1,0 1,0-1,5-3,-8 4,0 1,1-1,-1 1,0-1,0 1,0 0,0-1,0 1,0-1,0 1,0-1,0 1,0-1,0 1,0-1,0 1,0-1,0 1,0-1,0 1,-1 0,1-1,0 1,0-1,-1 1,1 0,0-1,0 1,-1 0,1-1,0 1,-1 0,1-1,-1 1,1 0,0 0,-2-1,-20-13,11 8,5 0,-1 0,1 0,0-1,0 0,-5-8,-19-22,25 33,1-1,-1 0,1 0,0-1,0 1,0-1,1 0,0 0,0 0,0-1,1 1,0 0,0-1,1 0,0 1,0-1,0 0,1-12,1 16,-1 1,0-1,0 1,0-1,0 1,-1-1,1 1,-1-1,1 1,-1-1,0 1,0 0,0-1,0 1,-1 0,1 0,0 0,-1 0,0 0,1 0,-1 0,0 0,0 1,-4-4,2 2,1 0,-1 0,1-1,0 0,0 1,0-1,0 0,1 0,-4-8,4 7,-1 0,1 0,-2 0,1 0,0 0,-8-6,-3 0,0 0,-1 1,-24-12,16 10,15 8,-1-2,-1 1,-20-8,26 12,0 0,0 0,0 1,0-1,-1 1,1 0,0 0,0 0,0 1,-1 0,-4 1,-26 9,27-7,0-1,0-1,0 0,-1 0,-16 1,13-3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13,'3'0,"1"3,3 1,3 0,3-1,2 0,-1 1,-1 1,2-1,0-1,1-1,-2-4,-1-1,-2-4,-4-3,-2-3,-3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92,'212'0,"-210"0,-1 0,0 0,1 0,-1 0,1 0,-1 0,0 1,1-1,-1 0,0 1,1-1,-1 1,0-1,1 1,-1 0,0-1,0 1,0 0,0 0,0 0,0 0,0 0,0 0,0 0,0 0,-1 1,1-1,1 2,-1 2,0 0,0 0,-1 0,1 0,-1 0,-1 8,1-7,-1 2,1 11,-1-1,-6 31,5-43,1 0,-2 0,1 0,-1 0,0 0,0 0,0-1,-1 1,0-1,0 0,-6 6,-13 10,13-13,1 1,0 0,-11 15,19-24,1 1,0 0,-1-1,1 1,0-1,0 1,-1 0,1-1,0 1,0 0,0-1,0 1,0 0,0-1,0 1,0 0,0-1,0 1,0 0,0-1,1 1,-1 0,0-1,0 1,1 0,-1-1,1 1,-1-1,0 1,1-1,-1 1,1-1,-1 1,1-1,-1 1,1-1,-1 0,1 1,0-1,-1 0,1 1,-1-1,1 0,0 0,1 0,38 11,-31-10,34 11,-29-8,0 0,0-1,0-1,17 1,-16-3,0-2,-1 1,16-5,-13 2,33-2,-38 5,0-1,0 0,0-1,19-7,-19 6,0 0,0 1,1 0,18-1,-26 4,-1 0,1 0,-1-1,0 0,1 0,-1 0,0 0,0-1,0 1,0-1,0 0,0-1,4-2,-4 1,1-1,-1 1,0-1,-1 0,1 0,-1 0,0 0,0-1,1-5,-2 8,-1 0,1 0,-1 0,1 0,0 0,0 1,0-1,1 1,-1-1,0 1,1 0,0 0,-1 0,7-3,-1 2,0 0,0 0,0 1,14-1,-15 1,44-8,-27 5,1 0,47-2,-39 8,0 1,42 7,-40-4,0-3,66-2,27 1,-126-1,-1 0,1 0,-1 0,1 1,-1-1,1 0,-1 1,1-1,-1 1,0 0,1-1,-1 1,0 0,0 0,1 0,-1 0,0 0,0 0,0 0,0 0,0 0,0 1,1 2,-1 0,1 1,-1 0,0 0,0-1,-1 1,1 5,-1-4,0 0,1-1,0 1,3 10,-3-15,-1 1,1-1,0 1,0-1,0 1,0-1,0 0,0 1,0-1,0 0,1 0,-1 0,0 0,1 0,-1 0,1 0,-1 0,1-1,-1 1,4 0,12 2,1-1,0-1,1 0,-1-2,31-4,-44 4,1-1,0 0,-1 0,0 0,1 0,-1-1,0 0,0 0,0-1,-1 1,1-1,7-8,20-15,48-33,-77 58,-1 0,1-1,-1 1,1-1,-1 0,0 0,0 0,-1 0,1 0,-1 0,2-5,11-43,-4 12,-8 34,0-1,0 0,1 0,-1 0,8-11,-8 15,0 0,0 0,0 0,0 0,1 0,-1 0,0 1,1-1,0 1,-1 0,1-1,0 1,0 0,3 0,20-5,38-2,-43 6,0-1,-1-1,34-10,-50 13,-1 0,1-1,-1 0,0 0,0 0,0 0,5-5,-1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684 57,'-25'-9,"0"1,-1 1,0 1,-32-3,-48-2,-189 4,187 8,93-1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1326,'5'-6,"-1"-1,0 0,0 0,-1-1,1 1,-2-1,1 0,1-9,0 4,1-7,0 0,-2 0,2-37,-6-64,-1 41,1 41,-9-67,10 102,-10-78,10 74,-1 0,2 0,-1 0,1 0,0 0,1 0,0 0,3-8,14-20,-14 29,-1-1,0 1,0-1,-1 0,4-13,-5 14,0 1,0-1,1 1,0-1,0 1,0 0,1 0,0 1,0-1,10-9,-3 5,-1 1,2 0,-1 1,18-9,-13 5,1 0,-2 0,0-2,0 0,12-17,8-6,45-54,-77 88,0 0,0 1,0-1,1 1,-1 0,7-3,-6 3,-1 1,1-1,-1 0,0 0,0-1,0 1,0-1,3-2,15-27,-16 25,-1 0,1 0,0 1,0-1,10-8,-9 10,0 1,0 0,1 0,-1 1,1 0,0 0,0 0,0 1,0 0,0 0,0 1,1 0,-1 1,0-1,1 1,-1 0,1 1,-1 0,0 0,0 1,1 0,-1 0,0 0,-1 1,8 4,0 0,1-1,18 6,12 5,-12-8,1 1,-32-9,0 0,-1 0,1 0,-1 0,1 0,-1 1,1-1,-1 1,0-1,0 1,0-1,0 1,0 0,0-1,0 1,0 0,0 2,0 0,0 0,0 1,0-1,0 0,-1 1,1-1,-1 1,-1-1,1 0,0 1,-1-1,0 0,0 1,0-1,-1 0,0 0,1 0,-1 0,0 0,-1 0,1-1,-1 1,0-1,0 1,0-1,0 0,-5 4,3-4,1 1,0 0,0 1,0-1,-3 5,3-3,0-1,0-1,0 1,-7 5,-36 23,-70 37,21-14,58-37,30-15,0 0,0 0,0 0,-10 8,-67 65,63-54,17-17,-1 0,1 0,-14 9,13-11,-1 0,1 1,0 0,0 0,1 0,0 0,0 1,0 0,0 0,1 1,0-1,1 1,-1 0,1 0,1 0,-4 10,-22 73,7-27,18-53,2 0,-1 0,1 16,-5 21,3-36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0,'0'319,"1"-310,0 0,0 0,1 0,1 0,-1 0,1 0,1-1,6 12,-6-12,0 1,0 0,0 1,-1-1,-1 1,0-1,1 12,-2 32,-1-33,0 0,2-1,6 35,-4-26,0 0,-2 0,-1 0,-4 35,2 2,-1 14,4 88,15-62,-9-63,-5-24,0 0,2 29,-6-31,-1 0,0-1,-1 1,-8 22,6-18,-6 35,9-40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1174,'1'-13,"0"1,6-23,-2 7,1-6,0 0,-1 1,0-44,-7 4,3-99,1 164,0 1,1 0,-1 0,1 0,1 0,-1 1,1-1,1 1,-1 0,1 0,5-5,18-27,-17 23,-1 1,2 0,17-16,-1 1,-15 13,-1 0,11-20,1 0,-19 30,0 0,1 1,0-1,0 1,9-6,12-9,-3-3,-13 12,0 1,21-16,11-7,-38 27,2 0,-1 1,0-1,1 2,0-1,0 1,1 0,-1 0,1 1,11-3,-6 3,0-1,-1 0,0-1,21-11,-13 6,-3 3,30-8,-37 13,1-1,-1 0,-1-1,1 0,0 0,-1-1,0-1,16-11,-18 10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37,'0'-1,"0"-1,1 1,-1 0,1-1,-1 1,1 0,-1-1,1 1,0 0,0 0,-1 0,1 0,0 0,0-1,0 2,0-1,0 0,1 0,-1 0,0 0,0 1,1-1,-1 0,0 1,1 0,-1-1,2 1,4-3,0 2,1-1,11 0,-14 1,0 1,-1 0,1 0,-1 0,1 0,-1 1,1-1,-1 1,1 0,-1 1,0-1,1 1,-1 0,0 0,0 0,0 0,-1 1,1 0,0-1,-1 1,0 1,0-1,0 0,3 5,-2-3,-1 0,1 0,0 0,1-1,-1 0,1 1,0-2,0 1,0 0,1-1,-1 0,1 0,0-1,0 0,0 0,0 0,0-1,0 1,0-2,0 1,13-1,-12 0,-1 1,1-1,0 1,0 1,0-1,-1 1,1 0,-1 1,1-1,-1 1,0 1,0-1,0 1,-1 0,7 5,2 6,1 0,-2 1,20 29,14 21,-40-55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388 340,'13'-13,"1"0,1 1,0 1,18-11,-27 17,0 0,0 0,0 0,-1-1,0 1,0-1,5-8,-5 7,-1 1,2-1,-1 1,1 0,0 1,7-6,-9 7,0 0,0 0,0 0,0-1,-1 1,0-1,0 0,0 0,0 0,3-11,-3 9,0-1,1 1,0 0,8-11,-7 13,1-1,0 1,0 0,0 0,0 1,1 0,0 0,0 1,0 0,0 0,0 0,1 1,-1 0,14-2,8 2,0 0,49 5,-13-1,-50-2,-2 0,-1 0,1 1,20 3,-29-3,-1 0,1 0,-1 0,1 1,-1-1,0 1,0 0,0 0,0 0,0 0,0 1,0-1,0 1,-1-1,0 1,1 0,1 3,4 7,1-1,1 0,0-1,1 0,15 12,8 8,-13-8,-13-14,1 0,0-1,20 15,-26-21,1 0,-1 0,1 0,0-1,-1 1,1-1,0 0,0 0,0-1,0 1,0-1,0 0,0 0,0 0,0 0,6-2,-4 0,1 1,-1-1,0-1,0 1,-1-1,1 0,-1-1,1 1,8-8,-1-2,-1 0,13-17,-24 28,54-54,-2 4,-51 49,1 1,0 0,0-1,0 1,0 0,0 0,0 1,0-1,1 1,-1-1,0 1,1 0,-1 0,1 1,5-1,7 0,0 0,21 3,-10 0,-18-2,-1 0,1 1,-1 0,1 1,-1 0,1 0,-1 0,0 1,0 1,0-1,-1 1,1 1,-1-1,0 1,0 1,-1-1,9 10,-12-12,0 0,0 0,1-1,-1 1,1-1,-1 1,1-1,0 0,0-1,5 2,-5-1,1 0,0 0,-1 0,1 1,-1-1,0 1,0 0,4 4,12 14,-7-9,-2 0,1 1,-2 0,1 1,-2 0,0 0,11 24,-12-12,-1 1,0 0,-2 0,1 32,-2 112,-4-122,0-46,0 0,0-1,0 1,0 0,1 0,-1-1,1 1,0 0,0-1,0 1,0-1,0 1,1-1,-1 1,3 2,1-1,-1 0,1 0,0-1,0 1,8 3,-1 0,-6-3,0 0,-1 0,1 0,-1 1,0 0,0 0,0 1,-1-1,0 1,0 0,0 0,-1 0,0 0,0 1,0-1,-1 1,0 0,1 10,4 11,-4-13,0 1,2 30,-3-31,-1 0,5 17,-3-17,3 32,-6-17,0-21,-1-1,1 1,1 0,0-1,0 1,0-1,1 0,1 1,-1-1,8 15,-7-17,-1-1,0 1,0 0,-1-1,1 1,-1 0,0 10,0-10,-1 0,1-1,0 1,1 0,-1-1,1 1,0-1,3 6,-1-3,0 0,-1 0,0 0,-1 0,0 1,0-1,-1 1,1 12,-1-9,0 0,1-1,6 22,7 28,-5-18,-9-41,0 1,1 0,-1 0,0-1,1 1,0-1,0 0,0 1,0-1,0 0,0 0,0 0,1 0,2 2,-2-3,0 1,-1 0,1 0,-1 1,1-1,-1 0,0 1,0 0,0-1,2 6,3 8,-2 0,0 1,-2 0,1 0,1 29,-5 90,-2-60,2-63,1 0,0 0,1 0,0 0,1-1,1 1,0-1,0 0,1 0,1-1,11 18,2 3,-10-20,-1 2,0-1,-1 1,-1 0,0 1,5 22,-8-28,0-1,1 1,0 0,0-1,1 0,0 0,11 14,-8-12,-1 1,0-1,9 20,-7-7,-2 1,0-1,-1 1,-1 0,-1 0,-2 1,0 37,-2-54,1 2,-1 0,0-1,-1 1,0 0,-1 0,0 0,0-1,-1 1,-7 16,7-23,0 0,0 0,0 0,0 0,0-1,-1 1,1-1,-1 0,0 0,0 0,-7 2,-45 12,19-7,22-5,0 0,0-1,-27 1,28-3,0 0,0 1,0 1,1 0,0 1,-14 6,-22 2,-9 5,29-7,-1 0,0-2,-53 7,27-9,-65-3,-302-3,411-1,1-1,-1 0,1-1,0 0,0-1,0 0,0 0,-15-11,-35-12,45 22,0 0,-1 1,0 0,0 2,0 0,0 0,0 2,0 0,0 1,-27 6,-150 23,106-13,51-10,20-4,0 0,-24 1,-14-4,18 0,0 0,0 3,0 1,-53 13,68-12,0-2,-1 0,1-1,0-2,-30-2,-49 3,88 1,0 0,0 1,-13 5,15-4,-1 0,0-1,-15 2,26-5,0 0,0 0,-1 0,1 0,0 0,0 0,0 0,0 0,0-1,0 1,0 0,0-1,0 1,0-1,0 1,0-1,0 1,0-1,0 1,0-1,1 0,-1 0,0 1,-1-3,1 1,1 0,-1 1,0-1,1 0,-1-1,1 1,-1 0,1 0,0 0,0 0,0 0,1-2,0-8,1 1,1 0,6-18,-8 27,5-17,-2-1,5-39,-7 42,0 0,1 0,1 0,11-29,-4 22,-1 0,-1-1,0 0,-3 0,0-1,-1 0,1-28,-4 31,1 1,1 0,1 0,1 0,11-26,4-18,-15 44,52-175,-53 186,0 0,10-16,-9 17,-1 0,0-1,4-12,14-36,-16 43,-1 0,-1 0,0 0,4-24,-6 18,1 2,1-1,1 0,16-36,-18 43,1 0,-2-1,4-25,0-2,-3 18,-2 0,1-25,-3 22,7-37,-3 35,-1 1,-1-1,-1 0,-5-32,2 46,-1 1,-1-1,0 1,-8-19,6 19,1 0,0-1,-4-27,2-9,3 36,2-2,0 1,1 0,0 0,2 0,0-1,6-30,-6 41,1 0,1 0,-1 0,1 0,0 0,1 1,-1-1,1 1,6-7,3 0,0 0,16-11,10-9,-30 23,0 0,-1-1,10-15,1-2,-16 25,-1-1,1 1,0 0,-1 0,1 0,0 0,0 1,0-1,0 1,1-1,-1 1,0 0,1 1,-1-1,5 0,9-1,31 1,-28 2,127-3,201 23,-265-7,41 5,89 2,-199-17,-1 0,0 1,0 0,-1 1,1 0,-1 1,21 17,-11-10,-8-3,0 1,16 16,19 14,-45-38,0 0,1 0,-1 1,-1-1,1 1,-1 0,1 0,-1 0,-1 0,1 1,-1-1,0 1,2 7,1 9,-1 0,1 28,0 1,8 67,-12-101,19 116,-6-45,-9-66,0 0,2 0,11 27,-8-24,10 43,-14-48,0 1,2-1,0 0,1-1,20 30,-25-42,3 9,-1 0,0 1,-1 0,-1 0,-1 0,3 32,-4-36,3 51,-5 94,-2-62,3-46,-3 59,2-105,-1-1,1 1,-1 0,0 0,-1-1,1 1,-1 0,1-1,-1 1,0-1,0 0,-1 0,1 0,-1 0,1 0,-1 0,0-1,0 1,0-1,0 0,-1 0,1 0,-1 0,1-1,-1 1,0-1,1 0,-7 1,-10 2,0-1,1-2,-1 0,-27-2,34 1,-196 0,-69-2,245-2,-47-10,52 8,0 1,-48-2,-82 9,-132-3,221-5,48 3,0 1,0 1,-37 3,-84 9,138-10,1 0,-1 0,0 0,0 1,0-1,1 1,-1 0,1 0,-1 0,1 0,-4 4,5-5,0 1,1-1,-1 1,1-1,-1 1,1 0,0-1,0 1,0 0,-1 0,2 0,-1 0,0 0,0 0,1 0,-1 0,1 0,-1 1,1-1,0 0,0 4,1-4,0-1,0 1,-1-1,1 1,0-1,0 0,1 1,-1-1,0 0,0 0,1 0,-1 0,0 0,1 0,-1 0,1 0,0-1,-1 1,4 0,33 9,16-5,0-2,66-5,-32 0,721 2,-787-1,39-7,-39 4,37-1,427 5,-457 2,-1 1,1 1,-1 1,0 2,-1 1,31 13,-111-40,-106-64,126 63,1-2,-49-42,62 46,3 5,2 0,0-1,1-1,-13-17,10 7,3 4,-20-24,21 34,0 1,-1 0,-1 1,0 0,0 1,-26-11,31 15,-8-3,0 1,-1 1,1 1,-29-4,-7-2,-38-6,-121-6,99 5,80 11,1 0,-40 0,-60 8,-89-3,207-1,0-1,0 0,1-1,-1-1,1 0,0 0,0-2,-17-10,26 14,1 0,-1-1,1 1,-1-1,1 1,0-1,0 0,1 0,-1-1,1 1,0 0,0-1,0 1,1-1,0 0,-2-8,0-8,0-1,2-28,1 48,1-23,2 1,1-1,1 1,1 0,18-45,-7 20,20-41,1-5,-32 80,1 0,0 1,1-1,16-21,9-17,-31 48,1 1,-1 0,1-1,1 1,-1 0,0 0,1 1,0-1,0 1,0-1,0 1,8-3,-4 2,1 1,0 0,0 1,0-1,0 2,11-1,113-14,-116 13,0 0,19-7,-21 5,0 1,0 0,17-1,-7 4,0 2,0 0,0 1,0 1,0 2,34 10,0-3,-47-11,1 1,-1 1,0 0,0 0,18 9,151 96,-121-70,-55-35,0 0,0 1,0-1,-1 1,0 0,0 0,0 1,0-1,0 1,-1 0,4 7,-4-5,-1 0,0 1,0-1,0 0,-1 0,0 1,-1-1,0 11,0 1,0-7,0 0,-1 1,-3 18,3-28,1 0,-1 0,0 0,-1 0,1 0,0 0,-1 0,0-1,0 1,1 0,-2-1,1 1,0-1,0 0,-1 0,1 0,-1 0,-3 2,-11 4,1-2,-1 1,0-2,-30 6,-73 2,-241-12,298-10,38 5,-31-1,-97 5,135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14 562,'0'-50,"1"7,-2-1,-10-67,10 103,0 0,0 0,1 0,0 1,0-1,1 0,3-15,-3 19,0 1,0-1,1 1,-1-1,1 1,0-1,0 1,0 0,0 0,0 0,1 0,-1 0,1 1,0-1,0 1,0-1,0 1,5-3,12-5,0-2,0 0,-2-1,0-1,0-1,-1 0,-1-1,-1-1,22-30,-37 46,1 1,-1 0,0 0,0-1,0 1,0 0,0 0,0 0,0-1,0 1,1 0,-1 0,0 0,0 0,0-1,0 1,1 0,-1 0,0 0,0 0,0 0,1 0,-1-1,0 1,0 0,1 0,-1 0,0 0,0 0,0 0,1 0,-1 0,0 0,0 0,1 0,-1 0,0 0,0 0,1 0,-1 1,0-1,0 0,0 0,1 0,-1 0,0 0,0 0,0 1,1-1,-1 0,0 0,0 0,0 0,0 1,0-1,0 0,1 0,-1 0,0 1,7 19,-3-5,0-9,-1 0,1 0,0-1,0 1,0-1,1 0,-1-1,1 1,1-1,-1 0,1 0,-1 0,1-1,0 0,8 3,7 1,-1-1,1-2,32 4,-12 0,-27-5,1-1,19 2,-26-3,0 0,0 0,0 1,-1 0,1 1,13 6,21 6,-37-13,11 2,0 0,21 11,-32-13,0 1,0 0,-1 0,1 0,-1 0,0 1,0 0,0 0,0 0,-1 0,4 6,-2-1,0 1,0 0,-1 0,5 19,-4-12,-2-11,-1-1,1 1,0-1,0 0,1 0,0 0,7 9,-6-10,0 2,-1-1,0 0,0 1,5 11,7 8,-14-22,1 0,-1 1,0-1,0 0,0 1,2 6,15 30,-15-32,0-1,0 1,4 14,-4-2,2-1,0-1,0 1,2-1,0 0,2-1,11 18,-14-28,1 1,0-1,0 0,17 9,7 7,21 14,-42-31,-1 0,-1 0,1 1,-1 1,0 0,-1 0,0 0,0 1,6 10,6 12,-14-23,0 0,-1 0,0 0,0 1,-1 0,-1 0,1 0,2 13,-1 0,1 1,1-1,1 1,11 21,7 5,-17-33,0 0,-1 1,11 33,-11-24,1-2,15 28,-14-31,11 8,-19-26,1 0,-1 0,1 0,-1 1,0-1,0 1,0-1,-1 1,1-1,1 8,-3-7,1 0,-1-1,1 1,0-1,0 0,0 1,0-1,1 0,-1 0,1 1,0-1,0-1,0 1,0 0,1 0,-1-1,1 1,-1-1,1 0,0 0,0 0,0 0,0 0,5 1,-2 1,0 0,0 0,-1 1,0 0,9 10,-10-11,0 1,0-1,0 0,0 0,1-1,0 1,-1-1,1 0,0 0,6 2,-8-4,0 0,0 0,0 0,0 1,-1-1,1 1,-1-1,1 1,-1 0,1 0,-1 0,0 0,3 5,-4-6,-1 0,1 1,-1-1,0 0,1 0,-1 1,0-1,0 0,0 1,0-1,0 0,0 1,0-1,0 0,-1 1,1-1,0 0,-1 0,1 1,-1-1,0 0,1 0,-1 0,0 0,1 0,-1 0,0 0,0 0,0 0,0 0,0 0,0 0,0-1,-2 2,-47 41,46-38,0 0,0 1,0-1,1 1,-3 6,2-5,0 0,0 0,-7 9,1-8,0 1,0-2,0 1,-1-1,0-1,0 0,-23 8,-29 17,39-18,-2-1,-50 15,60-21,-195 58,194-61,-1 0,0-1,0-1,-20-2,17 0,1 2,-36 4,30-1,-1-1,-28-2,-12 2,61-2,1 0,0 0,0 1,0-1,0 1,0 0,-8 5,-20 8,31-15,0 0,0 0,-1 0,1 0,0 0,0 0,0 0,-1-1,1 1,0-1,0 0,0 1,0-1,0 0,0 0,0 0,0-1,1 1,-1 0,0-1,1 1,-1-1,1 1,-1-1,1 0,0 0,0 0,0 0,0 0,-1-2,-2-3,1 0,0 0,0 0,1 0,0-1,0 1,-1-13,2-42,1 36,-1 0,-6-37,-1-7,6 48,-6-34,5 43,1 0,1 1,0-1,0 0,2 0,-1 1,5-19,-1 10,2 0,0 0,14-31,-12 34,-7 14,1-1,0 1,0-1,1 1,-1 0,1-1,0 1,0 1,0-1,0 0,6-4,-3 2,1 0,-1 0,-1-1,1 0,-1 0,0 0,-1 0,0-1,0 0,4-13,13-18,-17 33,0 0,-1 0,0-1,0 1,0-1,-1 0,0 0,1-9,-1-6,-1 1,-1-1,-1 0,0 0,-2 0,-1 1,-12-40,13 47,-1-1,2 0,-1-25,2 29,1 0,-1 0,-1 0,0 0,0 0,-1 0,-1 1,-5-13,6 19,-5-13,0 2,-2-1,0 1,0 1,-2-1,1 2,-18-15,12 12,14 12,-1 0,1 1,-1 0,0-1,0 1,0 1,-6-4,31 29,3 2,-2 1,-1 2,33 53,4 7,-12-19,42 87,-85-150,5 7,0-1,1 0,1 0,0-1,23 20,16 16,-46-43,-1 1,1-1,-1 0,0 1,0-1,0 1,0 0,0 5,12 27,-4-22,0 0,1 0,0-1,1-1,16 14,-13-16,1-1,0 0,19 7,-6-2,-1-1,-17-10,0 2,16 10,-23-13,-1 0,0 0,0 0,0 0,0 0,0 0,-1 1,1-1,-1 1,0 0,2 5,-4-7,1-1,-1 0,0 1,0-1,0 1,0-1,0 0,0 1,0-1,0 0,-1 1,1-1,0 0,-1 1,1-1,-1 0,0 1,1-1,-1 0,0 0,0 0,0 0,0 0,0 0,0 0,0 0,0 0,0 0,0 0,0-1,-1 1,1-1,-1 1,-6 3,0 0,0-1,-16 4,-79 15,62-15,1 2,-46 17,75-22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1 141,'4'0,"0"-1,0 0,0 0,0 0,0 0,0-1,0 1,0-1,7-5,-7 4,1 1,-1-1,1 1,0 0,0 0,9-1,5-1,34-11,-34 8,30-5,-12 6,-18 2,0 1,30-1,-24 4,-1 0,38-4,-52 2,-1 0,0 0,0-1,0 0,0 0,-1-1,13-7,-16 8,0 0,1 1,-1 0,1 0,-1 1,1 0,0 0,8-1,-12 2,-1 0,1-1,-1 1,1 0,-1 0,1 0,-1 0,1 1,-1-1,0 0,1 1,-1-1,1 1,-1-1,0 1,1-1,-1 1,0 0,0 0,0 0,1 0,-1 0,0 0,0 0,0 0,-1 0,1 0,0 1,0-1,-1 0,1 1,0-1,-1 0,1 1,-1-1,0 1,0-1,1 3,-1-1,-1 0,1 0,-1 0,0 0,1 0,-1 0,-1-1,1 1,0 0,-1 0,1-1,-1 1,0-1,0 1,-3 3,0-2,0 1,0-1,-1 0,1 0,-1 0,-7 3,4-3,-7 2,1 2,-1 0,1 0,1 2,-1 0,-22 20,33-26,0-1,-1 1,1-1,-1 0,0-1,0 1,0-1,-1 0,1 0,0-1,-1 0,1 0,-1 0,-10 0,10-1,0 1,0-1,1 1,-1 0,0 1,1-1,-1 1,1 0,0 1,-1-1,1 1,0 0,-6 5,6-2,0 0,1 0,-1 0,2 1,-1-1,1 1,-1 0,2 0,-1 0,1 0,0 1,1-1,-1 8,0 6,0-1,2 1,3 32,-2-47,0 1,1-1,0 0,0 0,0 0,1 0,0-1,0 1,1-1,-1 1,1-1,5 5,7 11,5 17,-17-29,0-1,1 0,7 11,-10-16,1-1,-1 0,0 1,1-1,-1 0,1 0,0-1,-1 1,1-1,0 1,0-1,0 0,7 2,5-1,0 0,17 0,-17-2,0 1,20 4,-3 0,0-1,0-2,59-4,-20 0,-55 2,9-1,-1 2,0 0,0 1,0 2,35 9,-41-9,1 0,0-1,0 0,26-1,38 5,11 1,-39-4,-18 2,-33-5,1 1,0-1,0-1,-1 1,1-1,0 1,0-1,-1 0,1-1,0 1,0-1,-1 0,1-1,0 1,-1-1,6-2,-2-1,-1 0,0-1,0 0,0 0,-1-1,0 1,8-12,-8 9,1 1,0 0,0 0,1 1,12-10,-9 9,0-1,16-17,18-14,-42 38,0 0,-1-1,1 1,0-1,-1 0,0 1,0-1,0 0,0-1,0 1,2-5,-4 7,1 0,-1 0,0 0,0 0,0 0,0 1,0-1,0 0,0 0,0 0,0 0,0 0,0 0,0 0,-1 1,1-1,0 0,-1 0,0-1,0 1,0 0,0 0,0 0,0 0,-1 1,1-1,0 0,0 1,-1-1,1 1,0-1,-1 1,1-1,-1 1,1 0,-3 0,-4 0,1 1,0 0,0 0,-1 1,1-1,0 2,0-1,-7 4,-14 4,11-4,-154 43,100-39,14-3,30-3,-31 1,31-4,-32 6,45-4,0-1,-22 1,32-3,-1 0,1 0,0-1,-1 0,1 0,0 0,0 0,-1-1,1 1,0-1,1 0,-6-4,-2-1,2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839 282,'-10'122,"1"5,9-111,0 20,0 0,3 0,1 0,15 62,-15-86,0 1,11 21,-13-29,1-1,0 0,0 0,0-1,0 1,1 0,-1-1,1 0,0 0,0 0,5 2,11 7,-6-4,1 0,22 8,-31-14,0 0,0-1,0 0,0 0,1 0,-1-1,0 0,0 0,0-1,8-1,55-5,-53 7,-1-1,1-1,24-6,-31 6,0 0,-1 1,15-1,-17 2,-1 0,1 0,-1-1,0 0,1 0,-1 0,0-1,0 1,0-1,0-1,7-3,-2-2,-1 0,0-1,-1 0,13-17,8-9,-18 24,0 0,-1-1,-1-1,14-24,-18 27,0 0,-1-1,-1 0,0 0,0 0,-1 0,0 0,-1-1,0 1,-2-19,0-7,-1-13,3 0,10-77,-6 85,-2 1,-3-65,-1 40,1 62,0 0,-1 0,1 0,-1 0,0 0,0 0,0 0,-1 0,1 1,-1-1,-2-4,3 7,1 0,-1 0,0 1,1-1,-1 0,0 1,1-1,-1 1,0-1,0 1,0-1,1 1,-1-1,0 1,0 0,0 0,0-1,0 1,0 0,-1 0,0 0,0 1,1-1,-1 1,0-1,1 1,-1 0,1-1,-1 1,1 0,-1 0,1 0,-1 0,1 1,0-1,-2 2,-17 23,18-23,-1 1,1-1,-1 0,1 0,-1 1,0-2,0 1,0 0,0-1,-1 1,1-1,-1 0,1 0,-1 0,0-1,0 1,-6 0,-1 0,0 0,1 1,-1 0,1 0,0 1,-17 9,23-10,0 0,0 0,0 0,1 0,-1 1,1-1,0 1,0 0,0 0,0 0,1 0,0 1,0-1,0 1,0-1,1 1,-2 6,-2 14,-1 2,-3 29,8-49,1 0,0 0,0 0,0-1,1 1,0 0,0 0,1-1,4 12,-3-14,-1-1,1 1,0-1,0 0,1 0,-1 0,0-1,1 1,0-1,0 0,0 0,0 0,5 2,22 12,34 24,-30-19,-6-6,-24-12,1-1,-1 1,1 0,-1 0,0 1,0-1,-1 1,1 0,-1 0,0 1,0-1,4 8,-7-12,4 11,1-1,0 1,0-2,1 1,1-1,0 0,0 0,1-1,12 10,-4-7,33 14,-36-18,-9-4,-1 0,0 0,1 0,-1 0,-1 1,1 0,0 0,-1 0,0 0,0 1,0-1,0 1,-1-1,0 1,0 0,0 0,-1 0,1 0,-1 1,1 7,-2-7,1 0,-1 0,0 0,0 0,0 0,-1 0,0 0,0 0,-1 0,0 0,0-1,0 1,0 0,-1-1,0 0,0 0,-8 9,4-7,1 0,0 1,0-1,1 1,0 0,0 0,1 1,0-1,1 1,-4 13,5-17,0 1,0-1,0 0,0 0,-1 0,0 0,0-1,0 1,-1-1,-7 8,-15 21,24-29,0 0,1 0,-1 1,1-1,0 1,0-1,0 1,0-1,1 6,1 46,0-31,-1-17,0-3,0 1,0-1,0 1,1 0,0-1,0 1,0-1,1 0,0 1,0-1,4 8,-5-12,0 0,0 1,0-1,-1 1,1-1,0 1,-1-1,1 1,-1-1,0 1,1 0,-1-1,0 1,0 0,0-1,0 1,0-1,0 1,-1 0,1-1,0 1,-2 2,1-1,-1-1,0 1,1-1,-1 1,-1-1,1 0,0 1,0-1,-1 0,1-1,-4 3,-4 1,1 0,-1-1,0 0,0 0,0-1,-14 2,12-4,1 0,-1-1,0-1,0 0,0 0,0-1,0-1,1 0,-15-5,-5-1,9 4,-1 2,0 1,0 1,1 0,-28 4,-10-1,56-2,-2 0,1-1,-1 1,0 0,1 1,-1-1,1 1,-1 0,0 1,1-1,0 1,-1 0,1 1,0-1,0 1,-7 5,-14 13,17-13,-1 0,0-1,0 0,-17 8,22-13,1 1,0-1,0 1,0 0,0-1,1 2,-1-1,1 0,0 1,0-1,0 1,0 0,-2 6,-2 3,2 1,-9 28,1-1,4-6,8-30,0 1,0-1,-1 1,0-1,0 1,0-1,-1 0,1 0,-1 0,0-1,-5 6,-8 6,9-10,0 1,1 0,0 0,0 0,1 1,-5 8,7-12,0 1,0-1,-1 0,1 0,-1 0,0 0,0-1,-1 1,1-1,0 0,-1-1,0 1,0-1,0 0,0 0,0 0,0-1,-7 2,-8 0,0 0,-1-1,-28 0,30-4,1-1,0 0,-1-1,2-1,-27-11,-14-3,-62-27,110 42,-2-1,-72-35,44 22,34 16,1 1,-1-1,1-1,0 1,-1-1,1 0,1 0,-1 0,0-1,1 0,0 0,0 0,0 0,-4-6,8 9,-1 0,1 1,0-1,-1 0,1 0,0 1,0-1,-1 0,1 0,0 0,0 0,0 1,0-1,0 0,1 0,-1 0,0 1,0-1,0 0,1 0,-1 0,0 1,1-1,-1 0,1 1,-1-1,1 0,-1 1,1-1,-1 0,1 1,0-1,-1 1,1-1,1 0,34-16,-11 7,-6-2,1 2,21-9,20-10,-55 26,1 0,-1 1,1 0,-1 0,1 0,-1 1,1 0,8 0,59 2,-30 1,-32-2,-4 1,0 0,1-1,-1-1,0 1,0-1,0-1,0 1,0-1,0-1,-1 1,1-1,12-8,127-78,-142 85,0 0,-1 0,1-1,-1 0,1 0,-2 0,1 0,0-1,3-8,-2 6,-1 0,1 1,11-13,-13 17,0 0,0 1,1-1,-1 1,1 0,7-3,-7 4,-1-1,1 0,-1 1,0-1,0 0,0-1,0 1,5-5,0-2,-1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3814,'4'0,"1"-1,-1-1,1 1,-1 0,0-1,1 0,-1 0,0 0,0-1,0 1,-1-1,1 0,-1 0,1-1,-1 1,3-4,-1 1,1 1,0-1,0 1,11-6,-1 2,2 1,-1 1,1 0,0 2,0 0,32-4,-5 3,-14 1,52-1,13 7,115-2,-203 0,1 0,0 0,0-1,-1 0,11-4,-16 5,0-1,1 0,-1 1,0-1,0-1,0 1,0 0,0-1,-1 1,1-1,-1 0,1 0,-1 0,3-5,-4 6,5-10,1 1,-2-1,0 1,0-2,-1 1,0 0,-1-1,-1 0,2-18,-4 22,0 0,0 0,1 0,1 0,0 1,0-1,1 0,0 1,0 0,1-1,5-8,0-1,-7 15,-1-1,1 1,0 0,0 0,0-1,1 1,-1 1,1-1,-1 0,1 0,0 1,4-3,-4 3,0 0,0 0,-1-1,1 1,-1-1,0 1,0-1,0 0,0 1,0-1,-1 0,1 0,-1-1,2-2,0-4,-1 0,1 0,0-14,-3 22,0 1,0-1,0 1,0-1,0 1,0-1,-1 0,1 1,-1-1,1 1,-1 0,0-1,1 1,-1-1,0 1,0 0,0 0,0-1,0 1,0 0,0 0,0 0,-1 0,1 0,0 0,-1 1,1-1,0 0,-1 1,1-1,-1 1,1-1,-1 1,1 0,-1-1,-3 1,-3-1,-1 1,0-1,0 2,0-1,-9 3,10-2,0 1,0-1,0 0,0-1,0 0,0 0,0-1,0 0,0 0,0-1,0 0,1 0,-1-1,0 0,-10-6,34 10,10 6,12 8,-25-10,0 0,1 0,20 4,-17-5,0 0,0 2,-1 0,30 16,-33-14,1-2,-1 0,1 0,0-1,1-1,-1 0,23 2,194-5,-109-3,-109 2,0-2,24-4,20-3,167 5,-234 6,1 0,0 1,-16 6,25-9,0 0,0 0,0 0,0 0,0 0,0 0,0 1,0-1,0 0,-1 0,1 0,0 0,0 0,0 0,0 0,0 0,0 0,0 0,0 0,0 0,0 0,0 0,-1 0,1 0,0 0,0 0,0 1,0-1,0 0,0 0,0 0,0 0,0 0,0 0,0 0,0 0,0 0,0 1,0-1,0 0,0 0,0 0,0 0,0 0,0 0,0 0,0 0,0 0,0 0,0 1,0-1,0 0,0 0,1 0,-1 0,0 0,0 0,0 0,0 0,0 0,0 0,0 0,0 0,0 0,0 0,0 1,11 0,12-2,-2-4,-1 0,0-2,0 0,-1-1,30-17,-44 22,0 1,1 0,-1 0,1 1,-1 0,1 0,-1 0,1 0,10 1,-10 0,0 0,-1 0,1-1,-1 0,1 0,-1 0,1-1,-1 0,10-4,14-10,-23 14,0-1,0 0,-1 0,1 0,-1-1,0 0,0 0,0 0,0-1,-1 0,0 0,0 0,4-6,-6 8,3-6,0 0,-1-1,0 1,-1-1,0 0,0 0,-1 0,2-13,-4 20,0-1,0 1,1 0,0-1,-1 1,1 0,1 0,-1 0,0 0,1 0,-1 0,1 0,0 0,0 1,0-1,0 1,0-1,1 1,4-4,4-5,60-75,-42 56,37-49,-36 41,-15 21,-2-1,0 1,18-37,-28 49,0 1,0-1,0 0,0 1,1 0,-1-1,1 1,0 1,1-1,-1 1,8-5,-7 4,-1 0,1 0,-1 0,0 0,0-1,-1 1,1-1,-1 0,0 0,3-7,1-6,9-34,0-1,-12 42,-1 1,-1-1,0 0,0 0,-1 0,0 0,-1 0,0 0,-1 0,0 0,0 0,-2 0,1 1,-1-1,-1 0,0 1,0 0,-1 0,0 0,-1 1,-13-16,15 20,-1 1,-1 0,1 0,0 1,-1-1,0 1,0 0,-12-3,12 4,1 0,-1 0,1-1,-1 0,1 0,0 0,0 0,0-1,1 1,-1-1,-5-7,4 1,-1 1,-1 1,1-1,-1 1,0 1,-16-12,15 13,1-1,0 0,0-1,0 0,1 0,0-1,1 1,-1-2,2 1,-6-11,4 2,0 1,1 0,0-1,2 0,-3-21,-9-37,10 55,2 0,0-1,-1-33,4 34,-7-38,4 37,-1-35,4 33,-6-31,3 32,-1-34,5 37,1 2,-1 1,-1 0,-1-1,0 1,-2 0,-4-18,-5-10,10 33,-1-1,0 0,-1 1,-7-13,-1-1,1-1,2 0,-8-30,10 33,-4-11,6 18,0 0,1 0,1-1,1 1,-2-31,7-60,-4-74,-6 129,4 35,-2-33,6 30,-1 1,-8-37,3 30,-1 1,-11-29,13 44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0,'0'18,"0"0,4 21,-2-32,0 1,0-1,0 1,1-1,0 0,1 0,6 10,-3-5,-1-1,7 17,-8-16,0 0,10 16,-11-22,-1 1,0-1,0 1,-1 0,0-1,0 1,-1 0,0 0,0 0,0 1,-1-1,0 0,-2 9,2-6,-1 0,2 1,-1-1,2 0,2 12,-3-19,0 0,0 0,0 0,0 0,1 0,0 0,-1 0,1 0,0-1,0 1,1-1,-1 1,0-1,1 0,3 2,0 0,1-1,0 1,1-2,12 4,-12-3,-1-1,1 1,0 0,-1 0,8 5,-12-5,0 1,0-1,0 0,0 1,0 0,0 0,-1 0,0 0,0 0,0 0,0 1,-1-1,0 0,1 7,13 29,-8-29,-2 1,1 0,-1 0,-1 1,0-1,-1 1,2 14,-5-25,0 0,-1 0,1 0,0 0,0 0,-1-1,1 1,-1 0,0 0,1-1,-1 1,0 0,0-1,0 1,0-1,0 1,-1-1,1 0,0 1,-1-1,1 0,-1 0,1 0,-1 0,1 0,-4 1,-4 2,-1 0,-1-1,-16 4,-5 2,31-9,-12 5,0 1,-13 7,24-12,0 0,0 1,0-1,0 0,0 1,0-1,0 1,0 0,1 0,-1-1,1 1,-1 0,1 0,0 1,0-1,0 0,0 0,0 1,0-1,0 3,1-3,0-1,1 0,-1 0,0 0,1 0,-1 0,1 0,0 0,-1 0,1 0,0 0,-1 0,1-1,0 1,0 0,0 0,0-1,0 1,0 0,0-1,0 1,0-1,0 1,0-1,0 0,0 1,0-1,0 0,0 0,1 0,0 0,43 2,-39-2,7-1,0-1,25-6,-24 5,-1 0,24-1,-12 3,-7-1,0 2,-1 0,1 1,24 5,-40-6,1 1,0 1,-1-1,1 0,-1 1,0-1,1 1,-1 0,0-1,0 1,0 0,0 1,0-1,0 0,-1 0,1 1,-1-1,0 1,2 4,-1-3,0 1,1-1,0 0,-1 0,1 0,4 3,5 5,0-1,-1 1,-1 1,0 0,-1 1,0-1,-1 2,0-1,-2 1,0 0,7 26,-8-23,0-1,1-1,1 1,15 26,-21-40,7 14,11 37,-16-43,0-1,0 1,1-1,0 0,1 0,0-1,1 1,0-1,1 0,12 13,-3-8,2 0,-1-1,2 0,0-2,0 0,24 8,-41-18,0 0,0-1,0 1,0 0,0 0,0 0,-1 0,1 1,0-1,0 0,-1 1,2 1,-3-2,1-1,-1 1,0-1,0 0,0 1,0-1,0 0,0 1,0-1,0 1,0-1,0 0,0 1,0-1,-1 0,1 1,0-1,0 0,0 1,0-1,-1 0,1 1,0-1,-1 1,-14 10,-5-1,0 0,-40 11,42-16,1 1,0 0,0 2,1-1,-23 17,28-18,-1 1,1-2,-1 1,0-1,-17 4,-13 5,37-13,1 1,-1 0,1 0,0 0,0 0,0 0,0 1,0 0,0 0,1 0,-1 0,1 1,0-1,0 1,0 0,1 0,-1 0,-2 7,2-6,1 0,-1-1,1 1,-1-1,-1 1,1-1,0 0,-6 5,7-9,1 1,0 0,0 0,-1-1,1 1,0 0,-1-1,1 0,-1 1,1-1,0 0,-1 0,1 1,-1-1,1 0,-1-1,1 1,-1 0,1 0,0-1,-1 1,1 0,-1-1,1 1,0-1,-1 0,1 0,0 1,0-1,0 0,0 0,0 0,-1 0,0-2,-2-2,1 1,-1-1,1 0,0 0,0 0,1-1,0 1,0-1,0 1,-2-11,1-3,-3-36,5 25,-8-40,7 59,-1 0,0 0,-1 1,0-1,-1 1,-10-18,-13-25,22 41,0 0,0 0,-2 1,-9-14,-89-103,100 119,1-1,0 0,0 0,1 0,0 0,1-1,0 1,-1-13,-4-8,3 9,2 0,0 1,1-1,1 0,2-1,0 1,1 1,8-36,-7 37,-1-1,1-26,-3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656 48,'-51'-2,"-54"-9,-26-3,1 15,-33-3,152 1,0-1,0 0,1-1,-15-5,17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1325,'3'-1,"0"0,0 0,1 0,-1-1,0 1,0-1,-1 0,1 0,0 0,-1-1,1 1,-1 0,4-5,8-7,28-21,-21 17,0 1,37-22,-42 29,1-1,27-26,-27 22,34-24,-49 37,0 0,0 0,0 0,0 0,0-1,0 1,-1-1,1 1,-1-1,1 0,-1 0,1-4,11-19,-9 21,0 0,1 1,-1-1,1 1,0 0,0 0,0 1,1 0,-1-1,1 2,0-1,0 1,11-3,1 1,0 2,0 0,26 2,13-1,-10-7,-37 5,1 1,0 0,21 0,-29 2,1 1,-1-1,0 0,0 1,0 0,0 0,0 0,0 0,0 1,0-1,0 1,-1-1,1 1,0 0,-1 0,0 0,5 5,1 2,0 0,1-1,0 0,1 0,0-1,0 0,1-1,11 5,-21-11,-1 1,1-1,0 0,0 0,0 1,0-1,-1 0,1 0,0 0,0 0,0 0,0 0,-1 0,1-1,0 1,0 0,0 0,-1-1,1 1,0 0,0-1,-1 1,1-1,0 1,0-1,1-1,0 0,0 0,-1 0,1-1,-1 1,1 0,-1-1,1-2,2-4,-1-1,0 0,2-14,-4 18,-1-1,1 0,-1 1,0-1,-1 0,1 1,-1-1,-1 1,1-1,-1 1,0 0,-1-1,1 1,-1 0,0 1,-1-1,1 0,-1 1,-1 0,1 0,-1 0,1 0,-1 1,-1 0,1 0,-7-4,-14-8,20 13,0 0,0-1,1 1,-1-2,1 1,0 0,0-1,-4-6,-2-2,-1 1,-1 0,1 0,-24-15,24 18,2 2,1-1,0 0,0 0,1-1,-14-19,19 24,1 0,0 0,0 0,0 0,0 0,1-1,-1 1,1 0,0-1,1 1,-1-1,1 0,0 1,0-1,0 1,1-1,0 1,2-9,0 8,0-1,0 1,1 0,-1 0,1 0,1 1,-1-1,1 1,-1 0,11-6,7-8,-2 0,1 1,0 1,1 1,1 1,0 0,1 2,34-12,-6 12,-38 10,-1-1,1-1,20-8,-28 10,1-3,1 2,0-1,0 1,0 1,1-1,-1 1,0 1,17-2,-8 3,1 0,0 2,-1 0,27 6,-32-5,0 0,0 1,0 1,0 0,-1 0,17 12,-1 3,-1 2,-1 1,27 33,-2-4,-25-25,37 53,-34-34,-19-30,18 25,-18-29,-1 1,7 14,-4-6,-8-16,-1 1,0-1,0 1,-1-1,0 1,0-1,0 1,0 6,-1-6,0-1,1 1,0-1,0 1,0-1,1 1,0-1,4 8,31 39,-15-23,-21-28,-1-1,1 1,-1 0,1-1,0 1,-1 0,1 0,-1-1,0 1,1 0,-1 0,0 0,1-1,-1 1,0 0,0 0,0 0,0 0,0 0,0-1,0 1,0 0,0 0,0 0,0 0,0 0,-1 0,1-1,0 1,-1 0,1 0,-1 0,1-1,-1 1,1 0,-1-1,1 1,-1 0,1-1,-1 1,0-1,0 1,1-1,-1 1,0-1,0 1,0-1,1 0,-1 0,0 1,0-1,0 0,0 0,-1 0,-8 2,1-1,-1 0,-18-1,23 0,-15 0,-1 0,0-2,0-1,0 0,1-2,0 0,0-1,-23-11,30 12,0 0,-1 1,1 0,-1 1,-21-1,-23-7,56 11,0-1,0 1,0-1,0 0,0 0,0 0,1 0,-1-1,0 1,0 0,1-1,-1 1,1-1,-1 1,1-1,-2-3,1 1,0 0,0 0,1 0,-1-1,1 1,0 0,0 0,1-5,-1-5,1 1,1-1,0 1,5-22,9-6,-11 33,-1 1,0-1,-1 0,3-11,-5 14,1-1,0 1,1 0,-1 0,1 0,0 0,1 0,-1 0,1 1,0-1,5-5,1 0,1 0,0 1,14-9,-20 15,1-1,-1 1,0-2,1 1,-2 0,1-1,-1 0,1 1,-1-1,-1-1,1 1,-1 0,3-10,-2 9,13-17,-14 22,-1-1,1 0,0 1,-1-1,1 0,-1 0,0 0,0-1,0 1,0 0,0 0,0 0,0-5,0 7,-1-1,0 1,0 0,0 0,0 0,-1 0,1 0,0-1,0 1,0 0,0 0,0 0,0 0,0 0,0 0,0-1,0 1,0 0,0 0,0 0,0 0,-1 0,1 0,0 0,0 0,0-1,0 1,0 0,0 0,0 0,-1 0,1 0,0 0,0 0,0 0,0 0,0 0,-1 0,1 0,0 0,0 0,0 0,0 0,0 0,0 0,-1 0,-8 5,-8 11,17-15,-23 21,-1-2,-42 28,20-15,15-7,24-19,-1 0,1-1,-1-1,-15 10,-2-4,10-4,1-1,0 2,0 0,-24 19,37-26,0-1,-1 1,2 0,-1 0,0 0,0 0,0 0,0 0,0 0,1 0,-1 0,1 0,-1 0,1 0,-1 1,1-1,-1 0,1 0,0 1,0-1,0 0,0 0,0 1,0 1,1-2,-1 0,1 1,0-1,0 0,0-1,0 1,0 0,0 0,0 0,1 0,-1-1,0 1,0-1,0 1,1-1,-1 1,0-1,3 1,4 0,-1 0,1 0,-1-1,1 0,0 0,-1 0,10-3,-10 0,1 0,-1 0,0-1,0 0,-1 0,1 0,-1-1,10-9,26-18,-26 21,30-26,-32 25,0 1,27-16,-26 18,0-1,-1-1,0 0,-1-1,0-1,15-18,-7 11,-17 17,-1 1,0-1,-1 1,1-1,0 0,-1 0,0 0,1 0,-1 0,-1-1,1 1,2-6,1-4,1 2,0-1,0 0,1 1,10-12,-6 8,17-29,-18 15,-9 24,1 0,-1 0,1 0,0 1,3-6,-5 10,0 0,0 0,0 0,1 0,-1-1,0 1,0 0,0 0,0 0,0 0,0 0,0 0,1 0,-1 0,0 0,0 0,0-1,0 1,0 0,0 0,1 0,-1 0,0 0,0 0,0 0,0 0,0 0,1 0,-1 0,0 0,0 0,0 0,0 0,0 0,1 1,-1-1,0 0,0 0,0 0,0 0,0 0,1 0,5 8,4 18,-7-18,2 1,1 0,-1 0,2-1,-1 1,1-1,0-1,1 1,0-1,9 6,-2 0,-9-8,-1 1,0 0,0 0,0 0,-1 0,0 1,0-1,-1 1,0 0,0 1,0-1,-1 0,0 1,-1-1,1 1,-2 0,1 11,0-8,1 0,0 0,0-1,1 1,1 0,0-1,0 0,1 0,0 0,0-1,11 13,-4 0,-9-16,1 1,0-1,0 0,5 6,-6-9,3 3,0 1,0-1,1 0,-1 0,1-1,1 1,10 4,-2 0,-1-1,1 2,16 15,12 8,39 15,-66-40,0-1,0-1,1 0,0-1,0-1,1-1,23 3,-2 2,-34-7,1 0,0 0,0 0,0-1,0 0,0-1,0 0,0 0,0 0,0-1,0 0,8-2,-13 2,0 0,0-1,0 1,-1-1,1 0,0 1,-1-1,1 0,-1 0,0 0,0 0,0 0,0 0,0-1,0 1,0 0,-1 0,1-1,-1 1,1 0,-1-1,0 1,0-3,0-10,0 0,-4-20,4 30,-1 2,1-1,-1 1,0-1,0 1,0-1,0 1,-1 0,1 0,-1 0,0 0,0 0,-5-5,1 1,-1 1,0 1,-15-10,19 12,0 1,0-1,0 0,0 0,1 0,0 0,-1 0,1-1,0 1,-2-7,2 6,0 0,1 1,-1-1,0 1,-1 0,1-1,-1 1,1 0,-1 0,0 1,-6-5,4 4,0 0,0 0,1 0,-1-1,1 1,0-1,0 0,0-1,1 1,-1 0,1-1,0 0,0 0,1 0,-3-7,-1-1,-1 0,0 1,-1-1,0 1,0 1,-2 0,-12-12,0 2,-2 2,-34-22,43 29,-25-23,25 21,-25-18,34 27,0 0,0 0,0-1,-4-6,5 7,1-1,-1 1,0 1,0-1,0 1,-10-6,9 6,0 0,0 0,1-1,-1 1,1-1,-5-7,-18-16,21 24,0-1,0 1,-1 1,1 0,-1 0,0 0,0 1,0 0,-9-1,9 2,-1-1,0 0,1-1,0 0,-1 0,1 0,-11-8,6 2,-1 0,-1 1,1 1,-2 0,1 1,-26-7,30 11,0 1,-21-1,26 4,7 0,28 7,-10-5,36 1,-35-3,34 6,-39-6,0-1,1 0,-1-1,1 0,-1-1,28-6,-18 3,37 0,-33 2,38-5,-37 2,38 1,444 4,-480 2,42 7,-15-1,-48-6,-1 1,0 0,0 0,-1 1,1 0,-1 0,13 9,22 9,-42-21,8 3,1 1,-1 0,0 1,13 9,-21-13,0-1,0 1,0-1,-1 1,1 0,-1-1,1 1,-1 0,1 0,-1 0,0 1,0-1,0 0,0 0,-1 0,1 1,-1-1,1 0,-1 1,0-1,0 0,0 1,0-1,0 1,0-1,-1 0,1 1,-2 2,-1 0,0 0,-1 0,0 0,0-1,0 0,0 1,-1-1,1-1,-1 1,-10 5,-15 13,18-11,0-1,-22 14,27-20,0 0,0-1,-1 0,1-1,-1 1,1-1,-12 1,-2 1,-31 10,2 0,-23 3,60-15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1564,'0'1,"0"0,0-1,1 1,-1-1,0 1,1 0,-1-1,0 1,1-1,-1 1,1-1,-1 1,1-1,-1 1,1-1,-1 0,1 1,-1-1,1 0,0 1,-1-1,1 0,-1 0,2 1,22 5,-13-4,4 3,1-1,-1-1,1 0,-1-1,1-1,0 0,31-4,0-3,60-17,-62 12,55-4,-68 11,-1-1,43-12,22-10,118-16,-162 31,-39 8,1 0,0 1,-1 1,16-1,4 1,0-2,64-16,-64 12,-1 1,1 2,34-1,392 7,-436-2,1-2,41-10,-47 9,5 0,0-2,-1-1,33-14,-51 19,-1-1,0 1,0-1,0 1,0-1,0 0,0 0,-1 0,1 0,-1-1,0 1,0-1,0 1,-1-1,1 0,-1 0,0 0,0 1,0-1,0-6,1-10,-1 0,-3-38,0 23,2 28,0 0,0 0,-1 0,0 0,-1 0,1 1,-1-1,-4-8,5 13,-1-1,1 1,-1 0,0-1,0 1,0 0,0 0,0 0,0 0,0 1,-1-1,1 0,-1 1,1 0,-1 0,0-1,1 2,-1-1,0 0,0 0,0 1,-4-1,-42-1,32 2,0-1,-32-6,19 3,1 0,-1 2,0 1,-31 4,-4-2,-960-1,995 2,-37 5,49-3,-1-2,1 0,-1-1,1-1,-1-1,-31-4,6-1,35 5,0 1,0-2,0 1,-13-5,19 4,-1 0,1 0,0-1,-1 1,1-1,0 1,1-1,-1 0,0-1,1 1,0 0,-1-1,-1-3,-17-22,19 27,0 0,0 1,1-1,-1 0,1 1,-1-1,1 0,0 0,0 0,0-1,0 1,0 0,0 0,1 0,-1-1,1 1,-1 0,1-5,0 5,1 0,0 0,-1 0,1 0,0 1,0-1,0 0,0 0,1 1,-1-1,0 1,1-1,-1 1,1-1,-1 1,1 0,0 0,-1 0,1 0,0 0,0 0,2 0,20-8,0 2,0 1,46-7,-51 11,15-2,0 2,53 4,36-2,-107-2,1-1,27-9,-29 7,0 1,0 0,22-1,-30 4,0 0,0 0,-1-1,1 0,-1 0,1-1,-1 0,0 0,1-1,-2 1,11-9,13-7,-23 16,1 1,-1-1,1 1,0 0,-1 1,1 0,0 0,0 0,0 1,9 0,-5 0,-1 0,1-1,15-3,24-8,-25 7,30-10,-29 6,0 2,1 0,38-3,-59 9,-1-1,0 1,0-1,0 0,0-1,0 1,0-1,-1 0,1 0,6-6,-3 1,0 1,0-1,-1-1,9-11,-11 12,-1-1,0-1,5-15,4-8,-3 8,-1 0,0-1,-2 0,-1 0,2-29,-7 50,0 0,0 0,0 0,1 0,-1 1,1-1,1 0,-1 1,0-1,1 1,0 0,0 0,5-4,3-3,0 2,1 0,13-9,18-13,-25 12,-17 16,1 0,0 1,1-1,-1 1,0 0,1 0,-1 0,1 0,5-3,49-16,-41 16,-1 0,0-1,15-9,-27 13,0 0,0 0,1 1,-1-1,0 1,1 0,-1 0,1 0,0 0,-1 0,1 1,0 0,-1 0,5 0,-2 1,-1 1,0 0,1 0,-1 0,0 1,0-1,-1 1,9 6,-10-7,-1 1,1-1,0 1,-1-1,1 1,-1 0,0 0,0 0,0 0,0 1,-1-1,1 0,-1 1,0-1,2 8,-2 1,1 1,-2 0,-1 17,0-16,1 1,2 15,13 38,-10-50,-1-1,0 1,1 35,-5-44,0 0,-1 0,0 0,0 0,-1 0,0 0,-1 0,0-1,0 1,-1-1,0 0,0 0,-1 0,0 0,0-1,-1 0,-12 12,13-16,1-1,0 1,-1-1,1 0,-1-1,0 1,0-1,0 0,1 0,-7 0,3 0,1 0,0 1,-14 4,13-3,-15 7,0 0,1 2,-32 21,53-33,1 0,-1 0,1 1,-1-1,1 0,0 1,-1-1,1 0,-1 1,1-1,0 0,-1 1,1-1,0 0,-1 1,1-1,0 1,0-1,-1 1,1-1,0 1,0-1,0 1,0-1,0 1,0-1,0 1,0-1,0 1,0-1,0 1,0-1,0 2,1-1,0-1,0 1,0 0,0 0,0-1,0 1,0-1,1 1,-1-1,0 0,0 1,0-1,3 0,45 2,-46-2,300-2,-286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1049 1478,'164'-9,"-2"1,-15 2,-126 4,210-31,-174 22,-34 8,1-2,-1 0,33-14,-54 18,0 0,0 0,0 0,0-1,0 1,0-1,-1 1,1-1,0 0,-1 0,0 0,1 0,-1 0,0 0,0 0,0 0,0 0,0-1,-1 1,1 0,-1 0,1-1,-1-2,1-7,-1-1,-1 1,-3-18,1 5,-12-137,13 147,0-1,-1 1,-1-1,-1 1,0 1,-9-20,-2 3,-34-50,40 70,0 0,-1 0,0 1,-1 1,0 0,0 0,-16-7,20 11,-23-11,-2 1,1 2,-66-18,-145-20,144 33,61 12,0 1,-61 0,-288 6,373 1,0 0,0 0,0 2,1 0,-1 0,1 1,-25 14,-18 6,38-17,0 1,-29 19,-18 10,-9 1,54-26,0-2,-1-1,0-1,-25 8,32-14,1 1,-1 0,1 1,0 1,-25 14,38-20,0 0,-1 0,1 0,-1 0,1 1,0-1,-1 0,1 0,0 1,-1-1,1 0,0 1,-1-1,1 0,0 1,-1-1,1 1,0-1,0 0,0 1,0-1,-1 1,1-1,0 0,0 1,0-1,0 1,0-1,0 1,0-1,0 1,13 4,24-7,47-15,292-64,-193 39,97-24,-192 41,98-43,-172 63,-1-1,0 0,0-1,-1-1,0 0,14-11,-18 13,-1 2,1-1,-1 1,1 1,0-1,1 1,12-3,24-10,-33 10,-1 0,0-2,13-10,-14 10,0 0,1 1,17-9,56-22,172-52,-245 86,0 0,0-1,-1-1,19-11,19-10,226-90,-235 99,64-39,-70 37,-25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3571 1286,'-2'1,"0"0,-1 0,1 0,0 0,0 1,0-1,0 0,0 1,0 0,0-1,1 1,-1 0,1 0,-2 3,-3 1,-23 30,23-29,1 0,-1 0,0 0,-1 0,1-1,-1 0,0-1,-1 1,-10 4,12-7,-23 12,-1-2,-1-1,-37 10,27-14,31-7,1 0,0 1,0 0,0 0,0 1,1 1,-1-1,-15 10,-43 27,47-29,0 0,-29 24,15 1,26-27,-1 1,-14 12,4-8,1 1,0 1,-30 37,32-32,-1-1,-1 0,-1-2,-40 32,48-43,0-2,-1 1,1-2,-1 1,0-1,0-1,-1-1,1 1,-1-2,1 0,-1 0,1-1,-1-1,0 0,-17-4,27 5,1-1,-1 0,0 0,0 0,0 0,0 0,1 0,-1-1,1 1,-1-1,1 0,-4-3,2 0,0 0,1 1,0-2,0 1,-2-6,2 5,-3-6,-1 0,-14-16,17 23,-1-1,1 0,-1 0,2 0,-1-1,1 1,0-1,0 0,1 0,0 0,0 0,-1-12,2 14,1 1,0 0,0 0,1 0,0-1,-1 1,1 0,1 0,-1 0,0 0,1 0,0 1,0-1,3-4,1 1,1 0,-1 1,1 0,0 0,12-7,62-38,-74 47,-1 0,0-1,0 1,-1-1,0-1,1 1,-2 0,1-1,-1 0,1 0,-2-1,1 1,-1-1,0 0,0 0,2-11,6-13,-8 24,0-1,-1 1,0-1,0 1,0-10,0 4,0 0,1 1,0-1,8-18,-6 19,-1 0,-1-1,0 1,3-26,-5 30,-1-1,0 0,0 1,-1-1,-1 1,-1-9,1 12,0 0,0 0,-1 0,1 1,-1-1,0 1,-1 0,1-1,-1 2,-7-8,3 3,1 0,-13-17,-9-10,26 31,0 1,0-1,1 0,-1 0,1-1,-3-6,4 7,-1 1,1-1,-1 1,0 0,0 0,0-1,0 1,0 1,-1-1,0 0,-5-4,8 7,-1 0,0-1,0 1,1 0,-1 0,0 0,0 0,1 0,-1 0,0 0,0 0,0 0,1 0,-1 1,0-1,0 0,1 0,-1 1,0-1,1 0,-1 1,0-1,1 1,-1-1,1 1,-1-1,0 1,1 0,0-1,-1 1,1-1,-1 2,-17 27,15-23,-3 1,2 1,-1 0,1 0,0 0,1 1,0-1,0 1,1 0,0 0,1 0,-1 0,1 11,1-6,0-1,1 0,1 1,0-1,1 0,0 0,1 0,6 14,-2-9,-2-5,1 0,-2 0,0 0,-1 1,0 0,-1 0,0 0,0 23,-4 28,2 82,6-105,-5-29,1-1,-1 20,-1 21,-3 92,3-144,-1-1,0 1,0 0,0 0,0 0,0 0,-1 0,1 0,0 0,0 0,-1 0,1 0,0-1,-1 1,1 0,-1 0,1 0,-1-1,1 1,-1 0,0-1,1 1,-1 0,0-1,0 1,1-1,-1 1,0-1,0 1,0-1,0 0,1 1,-1-1,0 0,0 0,0 1,-2-1,-2-1,1 0,-1 0,1-1,-1 1,1-1,-7-3,-15-6,7 9,0 0,-1 1,1 1,0 1,0 1,0 0,0 2,-23 6,35-7,1 1,0-1,0 1,0 0,0 0,0 1,1-1,0 1,0 1,0-1,-3 7,-17 15,22-23,0-1,1 1,-1 0,1 0,0 0,0 0,0 0,0 0,-1 6,3-9,-1 0,1 0,-1 0,1 0,0 0,0 1,0-1,0 0,0 0,0 0,0 0,0 1,0-1,0 0,0 0,1 0,-1 0,1 0,-1 0,1 0,-1 0,1 0,-1 0,1 0,0 0,0 0,-1 0,1 0,0-1,0 1,0 0,0-1,0 1,0 0,0-1,0 0,0 1,0-1,2 1,11 2,1 0,0-1,0 0,0-2,0 0,0 0,24-4,-17 0,33 1,11-2,-49 6,-17-1,0 0,0 1,0-1,1 0,-1 0,0 0,0 1,0-1,0 0,0 0,0 0,0 1,0-1,1 0,-1 0,0 1,0-1,0 0,0 0,0 1,0-1,0 0,0 0,0 1,-1-1,1 0,0 0,0 0,0 1,0-1,0 0,0 0,0 0,-1 1,0 1,-1 0,0 0,0 0,0 0,0 0,0-1,0 1,-4 2,-7 1,0 0,0 0,-1-1,-26 4,-12 3,20-1,-59 27,-7 17,41-19,47-28,0 1,-1-2,0 1,0-2,0 1,-1-2,0 1,0-2,-16 4,17-5,1 1,-1 0,0 0,1 1,0 0,0 1,0 1,1-1,-12 10,10-7,-1-1,0 0,0 0,0-2,-21 8,8-5,-41 18,14-3,23-12,-31 11,43-17,-31 14,38-14,0 0,0-1,-1 0,1-1,-1 0,0-1,-20 2,24-4,-8-1,0 2,0 0,1 0,-1 2,-17 4,14-2,0-1,0-1,-1 0,1-2,-1 0,1-1,-27-3,45 3,0 0,0 0,0 0,-1 0,1 0,0 0,0 0,0 0,0 0,0 0,0 0,-1 0,1 0,0 0,0 0,0 0,0 0,0 0,0 0,-1 0,1 0,0-1,0 1,0 0,0 0,0 0,0 0,0 0,0 0,0 0,-1-1,1 1,0 0,0 0,0 0,0 0,0 0,0 0,0-1,0 1,0 0,0 0,0 0,0 0,0 0,0-1,0 1,0 0,0 0,1 0,6-8,13-6,-20 13,140-82,-110 64,48-23,-68 36,-1 0,0 0,-1-1,0 0,0 0,8-10,7-7,-14 15,-1 0,12-18,-13 17,1-1,14-14,-5 8,-10 10,0 0,1 0,0 1,0 0,0 1,16-9,-15 9,-1-1,0 0,0 0,0-1,-1 0,0 0,10-13,-1 2,-13 12,1 1,-1 0,-1-1,1 0,-1 1,0-1,-1 0,1 0,-1 0,0-1,-1 1,1-7,5-29,4 6,16-75,-21 89,-3 17,-1 1,0-1,0 1,0-1,0 0,-1 1,0-1,0 0,0 1,-1-1,1 1,-1-1,0 0,-1 1,1-1,-4-6,3 7,-5-6,1-1,1 1,-1-1,2 0,-6-20,6 21,0-1,0 1,0-1,-8-9,-5-15,-30-87,39 97,5 17,1 0,-1-1,1 1,1-1,-2-14,3 8,0-1,0 0,-1-1,-1 1,-1 0,-8-32,5 32,5 11,0 0,-1 0,0 0,0 0,-4-5,5 8,0 1,0-1,-1 1,1 0,-1-1,1 1,-1 0,1 0,-1 0,0 0,1 0,-1 1,0-1,0 0,1 1,-1-1,0 1,-3-1,-32-3,10 0,-36 0,58 3,-1 0,1 1,0-2,0 1,0-1,0 1,0-1,0-1,1 1,-6-4,4 3,1 0,0 0,-1 0,0 1,1 0,-1 0,-10-1,-16-2,23 3,-1 1,1-1,0 2,-16 0,22 0,0 1,0 0,0-1,0 1,0 0,0 1,0-1,0 0,1 1,-1 0,0-1,1 1,0 0,-1 0,1 1,0-1,0 0,-2 4,2-4,0 1,0 0,0 0,1 0,-1 0,1 0,0 0,0 0,0 1,0-1,1 0,-1 1,1-1,0 1,0-1,0 0,0 1,0-1,2 6,0-3,1 1,0-1,0 0,1 0,0 0,0 0,0-1,8 9,-6-8,-1 1,-1-1,1 1,-1 0,-1 0,1 0,-1 1,2 7,2 8,3 33,0-5,-8-45,0 1,0-1,1 0,0 0,1 0,6 8,10 21,-4-2,-6-13,10 31,-17-43,-1 0,0 0,-1 0,0 1,0-1,-1 0,-1 13,1-14,-1 0,0 0,-1 0,1 0,-1-1,-1 1,1 0,-1-1,0 0,-1 1,1-1,-1 0,-1-1,1 1,-1-1,0 0,0 0,0 0,-7 3,-11 6,0-1,-1-1,-38 14,30-14,-38 21,60-27,0 0,1 1,-1 0,1 1,1-1,-1 2,-11 14,-44 65,55-75,1 0,-8 18,-6 11,20-39,0-1,0 1,1 0,0 0,-1 0,1 0,0 0,1 0,-1 0,0 0,1 0,0 0,-1 0,1 1,1-1,-1 0,0 0,1 0,-1 0,1 0,2 6,1-2,1 0,0 0,0 0,0-1,1 1,12 10,33 37,-46-49,0 1,-1-1,0 1,0 0,-1 0,0 0,5 11,7 14,-13-27,0 1,0-1,0 1,0 0,-1-1,1 1,-1 0,-1 0,1 0,-1 0,1 0,-1 0,-1 0,1 0,-1 0,0 0,0 0,0-1,-1 1,0 0,0 0,0-1,-3 6,-7 10,11-16,-1-1,0 1,-1 0,1-1,0 1,-1-1,0 0,0 0,0 0,0 0,-7 4,0 0,1 0,-1 1,-9 11,11-11,0-1,0 1,-11 5,15-10,0-1,0 0,0 0,-1 0,1-1,0 0,-1 0,0 0,1 0,-10 0,-37 2,37-1,-1-1,0-1,0 0,-18-3,28 2,-1 0,0-1,1 0,0 0,-1 0,1-1,0 0,0 0,0 0,1 0,-1-1,1 0,0 0,-7-8,6 6,-1 1,0 0,0 0,0 1,-1-1,0 1,1 1,-1-1,0 1,-1 0,-13-3,-29-13,21 2,23 12,0 1,-1 1,1-1,-14-4,10 6,0-2,0 1,1-1,-1-1,1 0,-13-9,18 11,1 0,-1 0,1-1,0 0,0 1,0-1,0 0,1-1,0 1,0 0,0-1,0 1,1-1,-1 0,1 1,0-7,0 1,1 0,0 0,0 0,1 0,4-15,2-26,-7 46,0 0,0 0,1 1,0-1,0 0,0 1,0-1,1 0,-1 1,1 0,0-1,1 1,-1 0,1 0,0 0,0 0,0 1,0-1,1 1,-1 0,1 0,0 0,0 1,0-1,0 1,1 0,-1 0,1 0,-1 1,1-1,-1 1,1 0,0 1,0-1,6 1,-10 0,16 0,0 0,1-1,-1-1,0-1,21-6,-14 4,-1 0,1 1,47 0,-23 1,-25 2,24-3,-43 3,-1 1,1-1,-1 0,0 0,1 0,-1-1,0 1,0-1,0 0,4-3,-6 5,-1 0,1-1,-1 1,0 0,1-1,-1 1,1 0,-1-1,0 1,1 0,-1-1,0 1,1-1,-1 1,0-1,0 1,0 0,1-1,-1 1,0-1,0 1,0-1,0 1,0-1,0 1,0-1,0 1,0-1,0 1,0-1,0 1,0-1,0 1,-1-1,0 0,0 0,0 0,0 0,0 1,0-1,0 0,0 1,-1-1,1 1,0-1,0 1,-3-1,-39-2,-11 4,31 1,0-1,0-2,0 0,0-1,0-1,-38-11,14 1,37 12,-1-2,1 0,0 0,-11-5,-10-6,-13-7,39 16,0 0,0 0,0-1,1 0,-1 0,2 0,-1 0,1-1,-4-7,-5-10,8 17,0 0,0 0,0 0,1-1,0 1,1-1,0 0,0 1,0-1,1 0,0 0,1-9,-6-41,-1 2,7 32,1 1,6-42,-5 55,1 0,0 0,0 1,1-1,0 1,0 0,1 0,0 0,8-9,5-15,-16 28,1 0,0 0,-1 0,7-9,-7 13,-1-1,1 1,-1-1,0 0,0 0,0 1,0-1,0 0,0 0,0 0,-1 0,1 0,-1 0,0 0,1-1,-1 1,0 0,0 0,0 0,0 0,-1-3,-1 0,0-1,-1 1,0 0,0 0,0 0,-5-6,2 2,4 7,0 0,1-1,-1 1,1 0,0-1,-1 1,1-1,0 0,1 1,-1-1,0 0,1 0,0 1,-1-1,1 0,1-5,-1 6,1 0,0 1,0-1,0 0,0 0,0 1,0-1,1 0,-1 1,1-1,-1 1,1 0,-1-1,1 1,0 0,-1 0,1 0,0 0,0 0,0 1,0-1,0 0,2 1,-1-2,1 1,-1 0,1 0,0 0,0 1,-1-1,1 1,0 0,0 0,-1 0,1 1,0-1,0 1,-1 0,1 0,-1 0,1 0,-1 1,1 0,-1-1,0 1,0 0,1 1,-2-1,1 0,4 5,10 12,-7-7,1 0,1-1,0 0,22 15,30 12,-27-14,-31-19,1 0,-1-1,1 0,13 6,20 10,-35-16,0-1,1 0,-1 0,0-1,1 0,0 0,-1 0,1-1,10 2,43-1,109-10,-167 8,0-1,0 1,0 0,0 0,1-1,-1 1,0 0,0 0,0 0,1 1,-1-1,0 0,0 0,0 1,0-1,0 1,0-1,1 1,-1-1,0 1,0-1,0 1,-1 0,1 0,0-1,0 1,0 0,0 0,0 2,0-1,-1-1,0 1,0 0,0-1,-1 1,1 0,0-1,-1 1,1-1,-1 1,1-1,-1 1,0-1,0 1,1-1,-1 1,0-1,0 0,-1 1,-1 1,-9 10,9-8,-1 0,0-1,0 0,-1 0,0 0,-7 5,11-8,0-1,-1 1,1-1,0 0,-1 1,1-1,0 0,-1 0,1 0,0 0,-1 0,1 0,0 0,-1 0,1-1,0 1,-1 0,1-1,0 1,0-1,-1 0,1 1,0-1,0 0,0 0,0 1,0-1,0 0,0 0,0 0,0 0,0-1,-1-1,-7-11,0 0,-8-17,12 20,-1 1,0 0,0 0,-1 0,-15-16,16 18,1 0,0 0,0 0,1-1,0 0,1 0,-4-12,6 16,-4-10,0 1,-1-1,-1 1,0 0,-1 1,-14-19,1 3,14 19,-1-1,0 1,-1 0,-12-10,17 16,0 0,1-1,-1 0,1 1,0-1,0 0,0 0,0-1,-1-6,-13-23,6 16,8 13,-1 0,0 0,0 0,0 1,-1-1,-6-5,-21-21,21 20,-1 1,-19-14,8 11,18 12,1 0,-1-1,1 0,-1 0,1 0,-8-8,12 11,0 0,0-1,-1 1,1 0,0-1,0 1,-1 0,1-1,0 1,0 0,0-1,-1 1,1 0,0-1,0 1,0-1,0 1,0 0,0-1,0 1,0-1,0 1,0-1,0 1,0 0,0-1,0 1,1 0,-1-1,0 1,0-1,1 1,12-6,20 5,51 18,34 5,-32-13,108-2,-162-7,-27 0,-22 0,9 0,0 0,0-1,0 0,0 0,1-1,-1 0,1-1,-1 0,1 0,0 0,0-1,0 0,0 0,1-1,-8-6,6 5,0 1,-1-1,-17-6,19 9,-1-1,0 0,1 0,0-1,0 0,-10-9,8 4,1 0,-13-21,-10-12,9 24,19 18,1 0,1 0,-1 0,0-1,0 1,0-1,1 1,-1-1,1 0,-1 0,1 0,0 1,-1-1,1 0,0-1,1 1,-1 0,0 0,0 0,0-4,0-8,1 0,1-17,-1-21,-1 50,1 0,-1 0,0 0,0 0,0 0,0 0,0 0,0 0,-1 0,1 0,-1 1,1-1,-1 0,0 1,0-1,1 1,-1 0,0 0,-4-2,3 2,0-1,1 0,-1 0,0 0,1 0,0 0,-1-1,1 1,0-1,-2-2,2 0,0 0,1 0,-1-1,1 1,0 0,1 0,-1-1,1 1,1-7,-1 5,0 1,0 0,-1 0,0 0,-2-11,2 15,0 0,-1 0,1 0,0 0,-1 1,1-1,-1 0,0 1,1-1,-1 1,0-1,0 1,0 0,0 0,0 0,0 0,0 0,-1 0,-3 0,-20-11,25 11,0 0,0 0,0 0,1 0,-1 0,0 0,0 0,0 0,1-1,-1 1,1 0,-1 0,1-1,-1 1,1 0,0-1,0 1,-1-1,1-1,2-7,-1 1,2-1,-1 0,1 0,1 1,0 0,0 0,1 0,0 0,11-14,-14 20,1 0,-1 1,1-1,0 1,0 0,-1 0,2 0,-1 0,0 0,0 1,0-1,1 1,-1 0,1 0,-1 0,1 1,-1-1,1 1,-1 0,1 0,4 0,-3 1,0 0,0 0,0 0,-1 0,1 1,0 0,0 0,-1 0,1 0,-1 1,0 0,0 0,0 0,4 4,-2-2,0 0,0 0,0-1,0 0,13 6,15 11,-18-9,-5-4,0 1,24 12,-32-19,1-1,-1 1,1-1,0 0,0 0,-1 0,1 0,0-1,0 0,0 0,0 0,0 0,0 0,-1-1,5 0,-3 0,-1-1,0 1,0-1,0 1,0-1,0 0,0-1,0 1,-1-1,1 1,-1-1,0 0,0 0,0-1,3-4,-3 3,-1 0,1 0,-2 0,1-1,0 1,-1-1,0 1,0-1,-1 1,0-1,0-9,-11-113,11 126,0 0,0 0,0 0,0-1,0 1,1 0,-1 0,1 0,0 0,-1 1,1-1,0 0,0 0,0 0,0 1,1-1,-1 0,0 1,2-2,4-3,0 0,0 1,10-6,9-7,-26 18,0 0,0 0,0 0,1 0,-1 0,0 0,0-1,0 1,0 0,1 0,-1 0,0 0,0 0,0-1,0 1,0 0,1 0,-1 0,0-1,0 1,0 0,0 0,0-1,0 1,0 0,0 0,0 0,0-1,0 1,0 0,0 0,0-1,0 1,0 0,0 0,0 0,0-1,0 1,-1 0,1 0,0-1,-12-3,-16 2,27 2,-23 0,-1 1,1 0,-40 9,-2 0,-4 1,28 5,34-11,-1-2,0 1,-13 2,-206 47,195-47,19-4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1515 1273,'-3'3,"0"-1,-1 0,1 0,0-1,-1 1,1 0,-1-1,-5 1,-4 3,0 0,-93 30,96-32,-1-1,0 0,0-1,0 0,0-1,0 0,0 0,-12-3,5-1,2 1,-32-10,45 12,0 0,-1-1,1 1,0-1,0 0,0 0,0 0,0 0,1 0,-1-1,1 1,-1-1,1 1,0-1,-2-3,-5-12,1-1,0 1,1-1,2 0,0-1,1 1,0-1,2 0,0-32,1-9,-1 35,2 0,1 0,5-30,-2 41,2-1,-1 1,2 1,0-1,10-15,-6 10,13-29,-22 44,3-7,-1-1,4-17,-7 25,0 0,-1 0,0 0,0 0,0 0,0 0,-1 0,0 0,-2-7,-3-15,2 1,0-1,2 0,1 0,4-42,-1 0,-1 29,0-31,-1 65,-1 0,0 0,0-1,0 1,-1 0,0 0,0 0,-4-8,3 10,0 0,-1 0,1 0,-1 0,0 1,0-1,0 1,-9-5,-42-20,31 16,4 3,0 0,-1 2,0 0,-31-6,12 9,0 2,-50 4,16-1,63 0,0 1,-1 0,1 0,0 1,1 1,-1 0,-15 8,-29 9,35-15,-80 29,90-31,1 1,-1 0,1 0,0 1,1 0,-1 1,-12 13,18-16,0 0,0 0,1 0,0 0,-1 0,1 1,1-1,-1 1,1 0,0-1,-1 7,1-9,1 1,0-1,0 0,0 1,0-1,0 0,0 1,1-1,-1 0,1 0,-1 1,1-1,0 0,0 0,0 0,0 0,0 0,1 0,-1 0,1 0,-1 0,1-1,-1 1,4 2,6 2,0-1,1 0,0 0,0-1,17 4,3 0,-23-4,0 0,0 0,-1 0,15 11,-16-10,0 0,0-1,1 0,0 0,-1-1,17 5,-14-6,0 0,-1 1,1 0,0 0,-1 1,0 0,0 1,11 7,1 1,34 17,-33-19,31 20,-31-18,2 0,-1-1,32 11,-39-17,-12-4,-1 0,-1 0,1 0,0 0,0 1,-1-1,1 1,-1-1,0 1,0 0,0 0,0 0,0 0,-1 0,0 0,1 1,-1-1,0 0,0 1,-1-1,1 1,-1-1,0 1,0 4,1-3,-1 0,-1 0,1 0,-1 0,0 0,0 0,0 0,0-1,-1 1,0 0,0-1,0 1,-1-1,1 0,-1 0,-6 7,3-6,0-1,0 0,0 0,-1 0,1-1,-1 0,0 0,0-1,0 0,0 0,-14 1,-5-1,0-1,-28-3,10 1,23-1,-35-6,35 4,-39-1,-23 6,37 0,1-1,-58-8,99 7,1 0,-1 1,1-1,-1 1,1 0,-1 0,0 0,-4 1,8-1,-1 0,0 1,0-1,0 0,1 1,-1-1,0 1,0 0,1-1,-1 1,1 0,-1-1,0 1,1 0,-1-1,1 1,0 0,-1 0,1 0,-1 0,1-1,0 1,0 0,0 0,-1 0,1 0,0 0,0 0,0 0,0-1,1 1,-1 0,0 2,1 6,0-1,1 1,0 0,0 0,1-1,0 1,0-1,8 13,-3-10,0 1,1-1,0 0,19 15,46 53,-60-64,0-1,1-1,0 0,1-1,29 16,15 6,-51-26,2-2,-1 1,1-2,0 1,0-2,0 1,1-1,0-1,0 0,-1-1,14 1,2-3,1 0,-1-2,37-8,-57 10,1 0,0 0,-1 1,1 0,-1 0,1 1,-1 0,0 0,1 1,-1 0,9 5,1-1,-9-3,1 0,-1 1,0 0,-1 0,1 0,-1 1,0 0,0 1,-1 0,0 0,6 8,-10-12,1 1,-1-1,0 1,-1 0,1 0,0-1,-1 1,0 0,0 1,0-1,-1 0,1 0,-1 0,0 0,0 0,0 1,-1-1,1 0,-1 0,0 0,0 0,-1 0,1 0,-1 0,0-1,-4 8,1-6,-1 0,1-1,-1 0,0 0,0 0,0-1,0 0,-1 0,1 0,-1-1,-9 3,-20 8,25-7,0-1,0 0,0-1,-1 0,1-1,-1-1,0 1,0-2,-20 1,12-1,1 1,-1 0,-32 10,30-6,-1-2,-27 3,41-7,1 0,-1 1,1 0,0 0,-1 1,1 0,0 1,0 0,0 0,1 0,-1 1,1 0,-14 11,11-8,1 1,-2-2,-17 10,-9 6,16-10,-1-1,0-1,-1-1,-39 10,34-11,1 1,1 1,-27 15,10-4,25-14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1976 2984,'0'1,"-1"0,0 0,0 0,0 0,0-1,1 1,-1 0,-1 0,1-1,0 1,0 0,0-1,0 1,0-1,-1 1,1-1,0 0,0 0,0 1,-1-1,1 0,-2 0,-9 3,7 0,-1 1,1 0,0 0,0 1,-9 9,10-9,0 0,0-1,-1 0,0 0,0 0,0 0,-8 4,-2-1,0 1,1 0,0 1,1 1,-14 12,22-18,-1 0,0 0,0-1,0 0,0 0,0 0,-1-1,1 0,-1 0,0 0,1-1,-12 0,7 0,-1-1,1-1,-1 0,1 0,0-1,-20-6,24 5,1-1,-1 0,1 0,0 0,0 0,0-1,1 0,-1 0,-7-11,-14-12,20 21,1 0,-1 0,1-1,1 0,0 0,-7-14,8 16,1 0,0 0,1-1,-1 1,1 0,0-1,1 1,-1-1,1 0,1 1,-1-1,1-8,2 3,0-1,0 1,1 0,1 0,5-13,6-14,-8 18,1 1,0 0,2 1,20-32,-11 24,-5 8,-1 1,2 0,0 1,32-27,51-35,-89 72,-2 2,0 0,0 0,-1-1,1 0,-1 0,-1 0,1-1,-1 0,0 0,-1-1,7-12,-4 2,-1 0,-1 0,-1-1,0 1,-1-1,-1 0,-1-29,-1 47,0-1,0 1,-1-1,1 1,0 0,-1-1,1 1,-1-1,0 1,1 0,-1 0,0-1,0 1,0 0,0 0,0 0,0 0,0 0,0 0,0 0,0 0,0 1,-2-2,-4 0,1-1,0 1,0 1,-9-2,-21-8,2-5,25 13,-1-2,1 1,0-2,0 1,0-1,1 0,-1-1,-8-10,-21-21,24 24,-24-29,34 36,1 1,0-1,1 0,0 0,0 0,0 0,1 0,0 0,1 0,-1 0,1 0,1-9,-3-37,-10-12,2 12,-5-64,16 107,-1 0,2 1,-1-1,1 1,0 0,1-1,0 1,1 0,0 1,0-1,1 1,0-1,0 1,12-12,3-3,1 1,2 1,32-24,-21 20,-15 12,-2 0,29-28,-35 29,-4 4,1 0,-1 0,-1 0,0-1,6-10,-3 4,1 0,1 0,0 1,16-15,16-20,-37 40,-1 2,2-1,-1 1,1 0,0 0,1 1,0 0,0 0,0 1,0 0,1 0,13-5,9-2,-23 8,0 1,0 0,0 0,0 1,0 0,1 1,11-2,37 5,-41 0,-1-1,0-1,1 0,-1-1,0-1,19-4,-15-1,-9 4,-1 0,0 0,0 1,1 0,0 0,13 0,0 2,-3 2,0-2,0-1,-1 0,1-2,0 0,-1-1,35-12,-15 0,1 3,75-15,-113 27,1 0,0-1,-1 1,1-1,-1 1,0-1,1 0,-1 0,0 0,0 0,0 0,-1-1,1 1,0-1,-1 1,0-1,1 1,-1-1,0 0,0-3,3-6,0 0,-1 0,2-18,-5 24,0-1,0 1,0-1,-1 1,0 0,0-1,0 1,-1 0,0 0,0 0,-1 0,0 0,0 0,0 1,-1-1,0 1,0 0,0 0,0 0,-1 1,0 0,0-1,0 2,0-1,-1 1,1-1,-1 2,-11-5,3 2,0-1,0-1,-23-14,-5-3,28 18,-1 1,-1 0,1 1,-1 1,1 0,-18 0,-43-9,59 8,13 4,1 0,-1-1,1 0,-1 1,1-1,-1 0,1-1,0 1,0-1,0 1,0-1,0 0,0 0,0-1,0 1,1 0,-1-1,-2-3,-1-4,0 2,1 0,0 0,0-1,1 0,0 1,1-1,0-1,0 1,1 0,0-1,0-13,-11-118,13 114,0-28,0 55,-1-1,1 1,0-1,0 1,0-1,-1 1,1 0,0-1,-1 1,1-1,0 1,-1 0,1-1,-1 1,1 0,0 0,-1-1,1 1,-1 0,1 0,-1 0,1 0,-1-1,1 1,-1 0,1 0,-1 0,1 0,-1 0,1 0,-1 0,1 0,-1 1,1-1,-1 0,1 0,-1 0,1 0,0 1,-1-1,1 0,-1 0,1 1,0-1,-1 1,-27 14,25-13,-5 3,1 0,1 1,-1 0,1 0,0 0,0 1,-8 12,0-1,-9 9,15-20,1 1,1 0,-1 1,-9 16,15-22,-1 0,1-1,0 1,1 0,-1 0,0 0,1 0,0 0,-1-1,1 1,0 0,1 0,-1 0,0 0,1 0,0 0,-1 0,1-1,1 1,-1 0,0-1,3 4,1 2,1 0,0-1,14 14,-12-14,-8-6,1 0,0-1,-1 1,1 0,-1 0,1-1,-1 1,1 0,-1 0,0 0,1-1,-1 1,0 0,0 0,1 0,-1 0,0 0,0 0,0 0,0-1,0 1,-1 0,1 0,0 0,0 0,-1 1,0 1,-1 0,1-1,-1 0,0 1,0-1,1 0,-2 0,-3 4,-1 0,0-1,-1 0,0 0,-16 7,-49 11,-1-3,0-3,-83 8,50-11,88-11,1-1,-1-1,0 0,1-2,-36-4,38-1,1 1,0-2,1 0,0 0,0-2,-14-10,13 9,10 7,1-1,0 1,0-1,0 0,0 0,0-1,1 1,0-1,0 1,0-1,-4-10,7 13,-1 0,0-1,0 1,1 0,-1 0,1 0,0-1,0 1,0 0,0-1,0 1,0 0,0 0,1-1,-1 1,1 0,0 0,-1 0,1 0,0 0,0 0,1 0,-1 0,0 0,1 0,-1 0,1 1,-1-1,1 1,3-3,31-16,-26 15,0-1,0 1,11-10,-18 12,1 0,0 1,0 0,0 0,0 0,0 0,0 0,0 1,1 0,-1 0,8-1,5 1,32 3,-38-1,0 0,1-1,-1 0,1-1,15-3,-3-1,1 2,0 0,-1 2,48 3,-11 0,-39-3,-15 0,-1 1,1-1,0 2,0-1,-1 1,14 2,-20-2,1-1,0 0,0 1,0-1,-1 1,1-1,0 1,-1-1,1 1,0-1,-1 1,1 0,-1-1,1 1,-1 0,1-1,-1 1,1 0,-1 0,0-1,1 1,-1 0,0 0,0 0,0 0,0-1,0 1,1 0,-2 0,1 0,0 0,0 0,0-1,0 1,0 0,-1 0,1 0,0-1,-1 1,1 0,0 0,-1-1,1 1,-1 0,0-1,1 1,-1 0,0 0,-2 2,1 0,-1 0,0 0,0 0,0-1,-1 1,1-1,0 0,-6 3,2-3,-1-1,1 1,-1-1,0-1,0 1,-10-2,12 1,-1-1,0 1,1 1,-1-1,1 1,-1 0,1 1,-1 0,-9 4,-90 43,-51 48,134-85,-1-1,0 0,0-2,-1-1,-30 6,35-10,-1 1,1 1,-1 0,2 2,-35 17,35-15,9-6,1 1,0 1,0-1,1 1,-16 14,14-12,1 2,9-9,0 0,0-1,0 1,0-1,1 1,-1-1,0 1,0-1,1 1,-1-1,0 1,1-1,-1 1,0-1,1 1,-1-1,1 1,-1-1,0 0,1 1,-1-1,1 0,0 0,-1 1,1-1,0 0,8 5,0 0,0-1,1 0,-1-1,1 0,0 0,0-1,13 1,-10-1,-1 1,20 6,12 3,39 3,-72-12,0 0,0 1,-1 0,0 1,11 6,4 1,-13-6,1 0,-1-2,1 0,16 4,-4-2,-1 2,0 0,32 16,-45-19,-5-3,-1 0,0 1,1-1,-1 1,0 0,0 1,8 6,-15-9,1 0,0 0,-1 0,1-1,-1 1,1 0,-1-1,1 0,-1 1,1-1,-1 0,1 1,-4-1,2 0,-30 5,1-2,-62-2,-19 1,94 1,0 1,1 0,-28 11,4-1,23-8,1-2,-26 3,-97 21,135-27,1 1,-1 0,1 0,0 1,0 0,0 0,0 0,0 0,1 1,-1 0,1 0,0 0,-7 9,4-5,0 0,-16 12,20-18,0 0,1 0,-1 1,1-1,0 1,0 0,0-1,0 1,1 0,-1 0,1 0,-1 0,1 1,0-1,0 0,1 1,-2 4,2 4,-1 1,2-1,2 19,-3-28,1-1,0 0,0 1,0-1,0 0,0 1,0-1,0 0,1 0,-1 0,1 0,0 0,0 0,0-1,-1 1,1-1,1 1,-1-1,3 2,7 3,0-1,19 7,-18-8,29 13,-30-12,0 0,1-1,-1 0,1 0,-1-2,26 3,-19-2,1 0,-1 1,0 0,-1 2,1 0,31 17,-32-16,-13-4,6 2,1 0,-1-1,1 0,23 4,-12-6,0 2,-1 0,1 2,-1 0,0 2,23 11,-37-15,28 14,65 45,-74-46,13 10,-38-25,1 0,-1-1,0 1,0 1,0-1,0 0,0 0,-1 1,1-1,-1 1,0-1,2 4,-3-5,0 0,0 1,0-1,-1 0,1 0,0 0,0 0,-1 1,1-1,-1 0,1 0,-1 0,1 0,-1 0,0 0,1 0,-1 0,0 0,0 0,0-1,0 1,0 0,0 0,0-1,0 1,0-1,0 1,0-1,0 1,0-1,0 0,-3 1,-42 9,44-9,-52 7,-96 1,66-10,-140 2,203 2,0 1,0 1,0 1,0 0,-26 13,-14 4,57-21,-1 0,1 1,0-1,0 1,0 0,0 0,0 1,0-1,1 1,0-1,0 1,-4 7,4-8,1 1,0-1,0 1,1-1,-1 1,1 0,-1 0,1 0,1 0,-1 0,0 0,1 0,0 0,0 0,1 7,0-9,0 0,0 1,0-1,0 0,0 0,1 1,-1-1,1 0,0-1,-1 1,1 0,0 0,0-1,0 1,1-1,-1 0,3 2,47 17,-27-11,1 0,-20-7,-1-1,0 1,1 0,-1 0,0 1,0 0,7 5,81 54,-74-50,-14-8,1 0,-1 1,0 0,0 0,5 7,-5-6,1 0,-1 0,1 0,8 5,-6-5,0-1,-1 2,1-1,-1 1,0 0,-1 1,0-1,8 12,-12-15,0 0,-1 0,1 0,-1 0,1 0,-1 0,0 0,-1 0,1 1,-1-1,0 0,0 0,0 1,0-1,-1 0,0 0,0 1,0-1,0 0,-1 0,-2 6,-4 6,7-13,-1 1,1-1,-1 1,0-1,0 1,0-1,0 0,0 0,-1 0,0-1,1 1,-1 0,0-1,0 0,0 1,-1-1,1-1,-4 3,-228 78,182-71,41-9,0 0,0 1,0 0,1 1,-20 9,29-12,0 1,0-1,1 1,-1 0,1-1,-1 1,1 0,0 0,0 0,0 0,0 0,0 0,0 0,0 0,1 0,-1 1,1-1,-1 4,1 47,0-40,1-8,-1 0,1 0,1 0,-1 0,1 0,-1-1,1 1,1 0,-1-1,1 1,0-1,0 0,0 0,5 6,4 1,1 1,0-2,16 12,-20-17,1 0,0 0,15 4,15 8,10 7,-27-14,30 18,-50-25,1 1,-1 0,0 0,0 0,0 0,-1 1,1-1,-1 1,0-1,-1 1,1 0,1 8,7 16,-6-21,0 1,1 0,-1 1,-1 0,0-1,0 1,-1 0,0 1,1 15,-3 9,-2 137,0-163,1-1,-2 0,1 0,-1 0,0-1,-1 1,-7 11,-9 22,18-35,-1-1,0 0,0 0,-1 0,1-1,-1 1,0-1,0 0,-1 0,1 0,-1 0,0-1,0 0,-6 3,-2 1,-1-2,1 1,-1-1,-23 4,-68 3,67-5,14-2,-48 5,66-10,0 0,-1 0,1-1,0 1,0-1,-1-1,1 1,0-1,0 0,0 0,0-1,-8-5,12 6,0 1,0-1,1 0,-1 0,1 0,-1 0,1 0,0 0,0-1,0 1,0 0,0-1,0 1,0 0,1-1,0 1,-1-6,2-48,0 33,1 9,0 0,1 0,0 0,1 0,0 0,1 1,1-1,12-20,7-18,-11 12,-11 32,-1 0,1 0,0 0,1 1,-1-1,2 1,-1 0,8-9,34-25,-34 32,-1-1,0 0,13-16,-21 23,-1-1,1 1,-1-1,0 1,0-1,-1 0,1 0,-1 0,0 0,0 0,0 0,0-1,-1 1,0 0,1 0,-2-6,0 8,1 0,-1-1,0 1,0 0,0 0,0 0,0 0,0 0,0 0,-1 0,1 0,-1 1,0-1,1 1,-1-1,0 1,0-1,0 1,0 0,0 0,-4-2,-6-1,0-1,-23-4,20 5,-60-11,74 15,-1 0,0 0,0 0,1 0,-1 0,0 0,0 0,1 1,-1-1,0 1,1-1,-1 1,1 0,-3 1,-27 17,10-5,12-11,0 0,0 0,-1-1,1 0,-1 0,1-1,-16 0,-28 4,6 1,33-5,0 1,0 0,1 1,-14 5,-7 6,24-10,1 1,-1-2,-1 1,1-1,0-1,-1 0,0 0,-12-1,-23-1,-77 10,96-7,-38-2,44-1,0 0,1 1,-32 7,51-8,0 0,0 0,0 0,0 0,0 0,0 1,0-1,1 0,-1 1,0-1,0 1,0-1,1 1,-1-1,0 1,1 0,-1-1,0 1,1 0,-1-1,1 1,-1 0,1 0,-1 0,1-1,0 1,-1 1,1 0,0-1,0 1,1-1,-1 1,0-1,1 1,-1-1,1 0,-1 1,1-1,0 0,0 1,0-1,-1 0,3 2,0 0,0 1,1 0,0-1,-1 0,1 0,1 0,-1 0,0-1,9 4,0-1,1 0,-1 1,23 13,-24-11,0-2,1 1,0-2,17 6,42 0,-53-9,-1 1,0 0,19 7,-30-7,1 0,-1 0,0 1,0 1,0-1,0 1,-1 0,0 1,0-1,0 1,-1 0,7 10,3 2,1 0,25 21,-23-24,-14-13,-1 0,1 1,-1 0,1 0,-1 0,0 0,0 0,0 0,-1 1,1 0,-1-1,0 1,0 0,0 0,-1 0,1 0,-1 1,0-1,0 0,0 7,1 32,-5 68,3-109,-1 0,1 1,-1-1,0 0,1 0,-1-1,0 1,0 0,0 0,-1 0,1-1,0 1,-1 0,1-1,-1 1,-2 1,-33 20,11-8,18-8,-1-1,0 0,0-1,0 0,-1 0,1-1,-16 4,20-6,0 0,0 0,0 1,0 0,-6 4,8-5,-1 1,1-1,-1 0,0 0,0 0,0-1,0 1,0-1,0 0,-5 1,-84-2,69-1,-1 1,1 1,-40 7,55-6,-1 0,1-1,0 0,-15-1,22 0,-1 0,1 0,0 0,0-1,0 1,0-1,0 1,0-1,0 0,0 0,0 0,0 0,0 0,0-1,0 1,1 0,-1-1,1 1,-1-1,1 0,0 0,-1 1,1-1,-2-4,0-1,0-1,1 0,0 1,-2-11,4 17,0 0,-1-1,1 1,0 0,0 0,0 0,0 0,0 0,0-1,0 1,1 0,-1 0,0 0,1 0,-1 0,1 0,-1 0,1 0,-1 0,1 0,0 0,-1 0,1 0,0 1,0-1,0 0,0 0,-1 1,1-1,0 0,0 1,0-1,1 1,-1 0,0-1,0 1,0 0,0 0,2-1,5 0,0-1,0-1,12-4,-6 2,22-14,-27 13,3-1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8T17:15:16.5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1007 351,'0'3,"-1"0,1-1,-1 1,0 0,0-1,0 1,-1-1,1 1,0-1,-1 1,0-1,1 0,-1 0,0 0,0 0,-4 2,-38 28,43-32,-11 7,-1 0,1-1,-1 0,-1-1,1-1,-26 6,11-7,0 0,-41-1,51-3,0 1,0 0,0 2,0 0,0 1,0 1,1 0,-1 2,-23 10,27-10,1-1,-2-1,-19 5,-20 6,51-14,0 0,1-1,-1 1,0-1,1 0,-1 1,0-1,0 0,1-1,-1 1,0 0,1-1,-1 0,1 0,-1 1,0-1,1-1,0 1,-1 0,1-1,0 1,-1-1,-1-2,-6-5,1 0,1-1,-14-19,-2-2,17 22,0-1,1 0,0 0,-7-17,-13-22,16 34,0-1,1 1,-8-23,13 30,0 0,-1 0,0 0,-6-7,-14-23,20 28,0 0,-1 0,0 0,-1 1,0 0,-8-8,14 16,1 0,-1 0,0 0,0 0,0 0,1 0,-1 0,0 0,1 0,-1 0,1-1,0 1,-1 0,1 0,0-1,0 1,0 0,0 0,0-1,0 1,0 0,0-2,1 0,0 0,0 1,0-1,0 0,1 1,-1 0,1-1,0 1,-1 0,4-3,-2 2,1-1,0 1,0-1,0 1,0 0,1 1,-1-1,1 1,0 0,-1 0,9-2,-10 4,0 0,1 0,-1 1,0-1,0 1,0 0,0 0,1 0,-1 0,0 0,5 4,33 23,-29-19,84 68,-86-70,0-1,1 0,16 7,15 8,101 53,-134-69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3/8/2024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0190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066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with Operations slide depending on content</a:t>
            </a:r>
          </a:p>
          <a:p>
            <a:r>
              <a:rPr lang="en-US" dirty="0"/>
              <a:t>Projects plus timeline</a:t>
            </a:r>
          </a:p>
          <a:p>
            <a:r>
              <a:rPr lang="en-US" dirty="0"/>
              <a:t>Brent to expand rec center positions</a:t>
            </a:r>
          </a:p>
          <a:p>
            <a:r>
              <a:rPr lang="en-US" dirty="0"/>
              <a:t>Breakout option with “with bond” on own slide?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647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9EB38-10B4-AF59-3429-719C2BAD1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7B585-F5C7-5964-1F8B-32111B13E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733127-2879-F989-2AD7-9A04467DF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 with Operations slide depending on content</a:t>
            </a:r>
          </a:p>
          <a:p>
            <a:r>
              <a:rPr lang="en-US" dirty="0"/>
              <a:t>Projects plus timeline</a:t>
            </a:r>
          </a:p>
          <a:p>
            <a:r>
              <a:rPr lang="en-US" dirty="0"/>
              <a:t>Brent to expand rec center positions</a:t>
            </a:r>
          </a:p>
          <a:p>
            <a:r>
              <a:rPr lang="en-US" dirty="0"/>
              <a:t>Breakout option with “with bond” on own slide?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1D0F8-CDA7-050F-50D7-2172E3720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675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6.png"/><Relationship Id="rId42" Type="http://schemas.openxmlformats.org/officeDocument/2006/relationships/customXml" Target="../ink/ink20.xml"/><Relationship Id="rId47" Type="http://schemas.openxmlformats.org/officeDocument/2006/relationships/image" Target="../media/image29.png"/><Relationship Id="rId63" Type="http://schemas.openxmlformats.org/officeDocument/2006/relationships/image" Target="../media/image37.png"/><Relationship Id="rId68" Type="http://schemas.openxmlformats.org/officeDocument/2006/relationships/customXml" Target="../ink/ink33.xml"/><Relationship Id="rId84" Type="http://schemas.openxmlformats.org/officeDocument/2006/relationships/customXml" Target="../ink/ink41.xml"/><Relationship Id="rId16" Type="http://schemas.openxmlformats.org/officeDocument/2006/relationships/customXml" Target="../ink/ink7.xml"/><Relationship Id="rId11" Type="http://schemas.openxmlformats.org/officeDocument/2006/relationships/image" Target="../media/image11.png"/><Relationship Id="rId32" Type="http://schemas.openxmlformats.org/officeDocument/2006/relationships/customXml" Target="../ink/ink15.xml"/><Relationship Id="rId37" Type="http://schemas.openxmlformats.org/officeDocument/2006/relationships/image" Target="../media/image24.png"/><Relationship Id="rId53" Type="http://schemas.openxmlformats.org/officeDocument/2006/relationships/image" Target="../media/image32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5.png"/><Relationship Id="rId5" Type="http://schemas.openxmlformats.org/officeDocument/2006/relationships/image" Target="../media/image8.png"/><Relationship Id="rId19" Type="http://schemas.openxmlformats.org/officeDocument/2006/relationships/image" Target="../media/image15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9.png"/><Relationship Id="rId30" Type="http://schemas.openxmlformats.org/officeDocument/2006/relationships/customXml" Target="../ink/ink14.xml"/><Relationship Id="rId35" Type="http://schemas.openxmlformats.org/officeDocument/2006/relationships/image" Target="../media/image23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40.png"/><Relationship Id="rId77" Type="http://schemas.openxmlformats.org/officeDocument/2006/relationships/image" Target="../media/image44.png"/><Relationship Id="rId8" Type="http://schemas.openxmlformats.org/officeDocument/2006/relationships/customXml" Target="../ink/ink3.xml"/><Relationship Id="rId51" Type="http://schemas.openxmlformats.org/officeDocument/2006/relationships/image" Target="../media/image31.png"/><Relationship Id="rId72" Type="http://schemas.openxmlformats.org/officeDocument/2006/relationships/customXml" Target="../ink/ink35.xml"/><Relationship Id="rId80" Type="http://schemas.openxmlformats.org/officeDocument/2006/relationships/customXml" Target="../ink/ink39.xml"/><Relationship Id="rId85" Type="http://schemas.openxmlformats.org/officeDocument/2006/relationships/image" Target="../media/image48.png"/><Relationship Id="rId3" Type="http://schemas.openxmlformats.org/officeDocument/2006/relationships/image" Target="../media/image7.png"/><Relationship Id="rId12" Type="http://schemas.openxmlformats.org/officeDocument/2006/relationships/customXml" Target="../ink/ink5.xml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5.png"/><Relationship Id="rId67" Type="http://schemas.openxmlformats.org/officeDocument/2006/relationships/image" Target="../media/image39.png"/><Relationship Id="rId20" Type="http://schemas.openxmlformats.org/officeDocument/2006/relationships/customXml" Target="../ink/ink9.xml"/><Relationship Id="rId41" Type="http://schemas.openxmlformats.org/officeDocument/2006/relationships/image" Target="../media/image26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43.png"/><Relationship Id="rId83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.xml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30.png"/><Relationship Id="rId57" Type="http://schemas.openxmlformats.org/officeDocument/2006/relationships/image" Target="../media/image34.png"/><Relationship Id="rId10" Type="http://schemas.openxmlformats.org/officeDocument/2006/relationships/customXml" Target="../ink/ink4.xml"/><Relationship Id="rId31" Type="http://schemas.openxmlformats.org/officeDocument/2006/relationships/image" Target="../media/image21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8.png"/><Relationship Id="rId73" Type="http://schemas.openxmlformats.org/officeDocument/2006/relationships/image" Target="../media/image42.png"/><Relationship Id="rId78" Type="http://schemas.openxmlformats.org/officeDocument/2006/relationships/customXml" Target="../ink/ink38.xml"/><Relationship Id="rId81" Type="http://schemas.openxmlformats.org/officeDocument/2006/relationships/image" Target="../media/image46.png"/><Relationship Id="rId4" Type="http://schemas.openxmlformats.org/officeDocument/2006/relationships/customXml" Target="../ink/ink1.xml"/><Relationship Id="rId9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openxmlformats.org/officeDocument/2006/relationships/customXml" Target="../ink/ink8.xml"/><Relationship Id="rId39" Type="http://schemas.openxmlformats.org/officeDocument/2006/relationships/image" Target="../media/image25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3.png"/><Relationship Id="rId76" Type="http://schemas.openxmlformats.org/officeDocument/2006/relationships/customXml" Target="../ink/ink37.xml"/><Relationship Id="rId7" Type="http://schemas.openxmlformats.org/officeDocument/2006/relationships/image" Target="../media/image9.png"/><Relationship Id="rId71" Type="http://schemas.openxmlformats.org/officeDocument/2006/relationships/image" Target="../media/image41.png"/><Relationship Id="rId2" Type="http://schemas.openxmlformats.org/officeDocument/2006/relationships/image" Target="../media/image6.png"/><Relationship Id="rId29" Type="http://schemas.openxmlformats.org/officeDocument/2006/relationships/image" Target="../media/image20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8.png"/><Relationship Id="rId66" Type="http://schemas.openxmlformats.org/officeDocument/2006/relationships/customXml" Target="../ink/ink32.xml"/><Relationship Id="rId61" Type="http://schemas.openxmlformats.org/officeDocument/2006/relationships/image" Target="../media/image36.png"/><Relationship Id="rId82" Type="http://schemas.openxmlformats.org/officeDocument/2006/relationships/customXml" Target="../ink/ink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140" y="1122363"/>
            <a:ext cx="10575721" cy="23876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Council Retreat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Dunwoody Parks &amp; Recreation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March 12, 2024</a:t>
            </a:r>
          </a:p>
        </p:txBody>
      </p:sp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45F0558-18D0-AC6B-B582-7B904793E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100" dirty="0">
                <a:latin typeface="Arial Black" panose="020B0A04020102020204" pitchFamily="34" charset="0"/>
              </a:rPr>
              <a:t>Department</a:t>
            </a:r>
          </a:p>
        </p:txBody>
      </p:sp>
      <p:sp>
        <p:nvSpPr>
          <p:cNvPr id="58" name="Slide Number Placeholder 3">
            <a:extLst>
              <a:ext uri="{FF2B5EF4-FFF2-40B4-BE49-F238E27FC236}">
                <a16:creationId xmlns:a16="http://schemas.microsoft.com/office/drawing/2014/main" id="{EAE79C50-1999-C1FF-ACF5-8DA256A7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2BFEBB-ADF6-953C-D000-236AD81095A6}"/>
              </a:ext>
            </a:extLst>
          </p:cNvPr>
          <p:cNvCxnSpPr>
            <a:cxnSpLocks/>
          </p:cNvCxnSpPr>
          <p:nvPr/>
        </p:nvCxnSpPr>
        <p:spPr>
          <a:xfrm>
            <a:off x="2549701" y="4188409"/>
            <a:ext cx="0" cy="9672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B25424-3CF1-40DC-6481-B210483CA5D1}"/>
              </a:ext>
            </a:extLst>
          </p:cNvPr>
          <p:cNvCxnSpPr>
            <a:cxnSpLocks/>
          </p:cNvCxnSpPr>
          <p:nvPr/>
        </p:nvCxnSpPr>
        <p:spPr>
          <a:xfrm>
            <a:off x="1527620" y="5164079"/>
            <a:ext cx="230626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E79E1A-8994-604D-CF9C-A268CD7C3CB9}"/>
              </a:ext>
            </a:extLst>
          </p:cNvPr>
          <p:cNvCxnSpPr>
            <a:cxnSpLocks/>
          </p:cNvCxnSpPr>
          <p:nvPr/>
        </p:nvCxnSpPr>
        <p:spPr>
          <a:xfrm flipV="1">
            <a:off x="1527620" y="5164079"/>
            <a:ext cx="0" cy="2359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6683D4F-AD06-7184-0C6B-79DECEB4252D}"/>
              </a:ext>
            </a:extLst>
          </p:cNvPr>
          <p:cNvCxnSpPr>
            <a:cxnSpLocks/>
          </p:cNvCxnSpPr>
          <p:nvPr/>
        </p:nvCxnSpPr>
        <p:spPr>
          <a:xfrm flipV="1">
            <a:off x="3833886" y="5169977"/>
            <a:ext cx="0" cy="2359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4F2E643-6EFF-E63C-C5A2-43B837FFE0DD}"/>
              </a:ext>
            </a:extLst>
          </p:cNvPr>
          <p:cNvCxnSpPr>
            <a:cxnSpLocks/>
          </p:cNvCxnSpPr>
          <p:nvPr/>
        </p:nvCxnSpPr>
        <p:spPr>
          <a:xfrm flipV="1">
            <a:off x="8280201" y="4865615"/>
            <a:ext cx="0" cy="5343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D3A86ED-9935-A1D4-0A8D-5625FA6B9F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216074"/>
              </p:ext>
            </p:extLst>
          </p:nvPr>
        </p:nvGraphicFramePr>
        <p:xfrm>
          <a:off x="-569318" y="481025"/>
          <a:ext cx="12090758" cy="637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5396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C89763-D497-3FB7-E1A1-FEB8B88AF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081" y="1734703"/>
            <a:ext cx="7487381" cy="38527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>
                <a:latin typeface="Arial Black" panose="020B0A04020102020204" pitchFamily="34" charset="0"/>
              </a:rPr>
              <a:t>Development of Existing Properties</a:t>
            </a:r>
          </a:p>
          <a:p>
            <a:r>
              <a:rPr lang="en-US" sz="1800" dirty="0">
                <a:latin typeface="Arial Black" panose="020B0A04020102020204" pitchFamily="34" charset="0"/>
              </a:rPr>
              <a:t>Wildcat Park build-out</a:t>
            </a:r>
          </a:p>
          <a:p>
            <a:r>
              <a:rPr lang="en-US" sz="1800" dirty="0">
                <a:latin typeface="Arial Black" panose="020B0A04020102020204" pitchFamily="34" charset="0"/>
              </a:rPr>
              <a:t>Homecoming Park build-out</a:t>
            </a:r>
          </a:p>
          <a:p>
            <a:r>
              <a:rPr lang="en-US" sz="1800" dirty="0">
                <a:latin typeface="Arial Black" panose="020B0A04020102020204" pitchFamily="34" charset="0"/>
              </a:rPr>
              <a:t>Waterford Park playground and trail connection to Kingsley neighborhood</a:t>
            </a:r>
          </a:p>
          <a:p>
            <a:pPr marL="0" indent="0">
              <a:buNone/>
            </a:pPr>
            <a:endParaRPr lang="en-US" sz="18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 Black" panose="020B0A04020102020204" pitchFamily="34" charset="0"/>
              </a:rPr>
              <a:t>Associated operating expenses as properties are developed: </a:t>
            </a:r>
          </a:p>
          <a:p>
            <a:pPr lvl="1"/>
            <a:r>
              <a:rPr lang="en-US" sz="1800" dirty="0">
                <a:latin typeface="Arial Black" panose="020B0A04020102020204" pitchFamily="34" charset="0"/>
              </a:rPr>
              <a:t>Full-Time and Part-Time Recreation Leaders to assist with events, marketing and athletics</a:t>
            </a:r>
          </a:p>
          <a:p>
            <a:pPr lvl="1"/>
            <a:r>
              <a:rPr lang="en-US" sz="1800" dirty="0">
                <a:latin typeface="Arial Black" panose="020B0A04020102020204" pitchFamily="34" charset="0"/>
              </a:rPr>
              <a:t>Additional Operations Associates to maintain new assets</a:t>
            </a:r>
          </a:p>
          <a:p>
            <a:pPr lvl="1"/>
            <a:r>
              <a:rPr lang="en-US" sz="1800" dirty="0">
                <a:latin typeface="Arial Black" panose="020B0A04020102020204" pitchFamily="34" charset="0"/>
              </a:rPr>
              <a:t>Operational budget increased as facilities come on-line</a:t>
            </a:r>
            <a:endParaRPr lang="en-US" sz="1700" dirty="0">
              <a:effectLst/>
              <a:latin typeface="Arial Black" panose="020B0A040201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CE3D1-7481-94F1-CEA7-07738B7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3535D26-B06B-2331-14FD-B15E661F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81" y="747333"/>
            <a:ext cx="9144000" cy="67665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Priorities</a:t>
            </a:r>
          </a:p>
        </p:txBody>
      </p:sp>
      <p:pic>
        <p:nvPicPr>
          <p:cNvPr id="11" name="Picture 10" descr="A map of a golf course&#10;&#10;Description automatically generated">
            <a:extLst>
              <a:ext uri="{FF2B5EF4-FFF2-40B4-BE49-F238E27FC236}">
                <a16:creationId xmlns:a16="http://schemas.microsoft.com/office/drawing/2014/main" id="{830E385A-E175-DBA6-8A3F-B800683C8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053" y="643627"/>
            <a:ext cx="3879866" cy="218215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12" descr="A map of a park master plan&#10;&#10;Description automatically generated">
            <a:extLst>
              <a:ext uri="{FF2B5EF4-FFF2-40B4-BE49-F238E27FC236}">
                <a16:creationId xmlns:a16="http://schemas.microsoft.com/office/drawing/2014/main" id="{24BB10BB-5407-8CC3-0EDA-69D1FA77E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053" y="2872932"/>
            <a:ext cx="3879866" cy="2998078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170165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E1CD97-DBE8-D5D8-81DA-D93EBD01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Park Only Bond</a:t>
            </a:r>
          </a:p>
        </p:txBody>
      </p:sp>
      <p:pic>
        <p:nvPicPr>
          <p:cNvPr id="2" name="Picture 1" descr="A map of a golf course&#10;&#10;Description automatically generated">
            <a:extLst>
              <a:ext uri="{FF2B5EF4-FFF2-40B4-BE49-F238E27FC236}">
                <a16:creationId xmlns:a16="http://schemas.microsoft.com/office/drawing/2014/main" id="{714D3AD3-C6D3-0E4C-BCD1-679866BB0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73" y="1647819"/>
            <a:ext cx="7136844" cy="401397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510879-532E-F9F1-A2AA-ACD1FAFCA0A1}"/>
              </a:ext>
            </a:extLst>
          </p:cNvPr>
          <p:cNvSpPr txBox="1"/>
          <p:nvPr/>
        </p:nvSpPr>
        <p:spPr>
          <a:xfrm>
            <a:off x="7189831" y="1360527"/>
            <a:ext cx="490518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Cost Estimates (October ’22)</a:t>
            </a:r>
            <a:endParaRPr lang="en-US" sz="1600" b="0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Demolition and site clearing: $272,000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Erosion Control: $36,000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Utilities: $74,000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Hardscape and Furnishings: $2,800,000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Program Elements: $3,400,000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Landscape: $700,000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Contingencies: $3,200,000</a:t>
            </a:r>
          </a:p>
          <a:p>
            <a:pPr algn="ctr"/>
            <a:b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Total $10,500,000</a:t>
            </a:r>
            <a:endParaRPr lang="en-US" sz="1600" b="1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6004B7-CC19-FAB1-8270-1084B0664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/>
          <a:lstStyle/>
          <a:p>
            <a:fld id="{58FB4751-880F-D840-AAA9-3A15815CC996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2A6F5B-D34D-EAD1-AFE4-FD3F3C8265BF}"/>
              </a:ext>
            </a:extLst>
          </p:cNvPr>
          <p:cNvSpPr txBox="1"/>
          <p:nvPr/>
        </p:nvSpPr>
        <p:spPr>
          <a:xfrm>
            <a:off x="7223387" y="4116045"/>
            <a:ext cx="50773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 Maintenance Cost Projections</a:t>
            </a:r>
          </a:p>
          <a:p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 Grounds, non-warranty items, utilities,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Year One: $149,600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Year Two: $206,980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Year Three: $217,365</a:t>
            </a:r>
            <a:endParaRPr lang="en-US" sz="1600" b="0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4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D373E-3182-2914-1586-E2125545F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9B94AA-215E-8A66-589E-88B4E34B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Park Only Bond</a:t>
            </a:r>
          </a:p>
        </p:txBody>
      </p:sp>
      <p:pic>
        <p:nvPicPr>
          <p:cNvPr id="3" name="Picture 2" descr="A map of a park master plan&#10;&#10;Description automatically generated">
            <a:extLst>
              <a:ext uri="{FF2B5EF4-FFF2-40B4-BE49-F238E27FC236}">
                <a16:creationId xmlns:a16="http://schemas.microsoft.com/office/drawing/2014/main" id="{BAE9A185-BA6D-1A55-D0F2-8968B076F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0" y="1369359"/>
            <a:ext cx="6337477" cy="4897141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C468E8-DF79-9881-C54D-656F9E2F4832}"/>
              </a:ext>
            </a:extLst>
          </p:cNvPr>
          <p:cNvSpPr txBox="1"/>
          <p:nvPr/>
        </p:nvSpPr>
        <p:spPr>
          <a:xfrm>
            <a:off x="6961025" y="1380744"/>
            <a:ext cx="490518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 Cost Estimates (March ‘23)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Demolition and site clearing: $218,000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Erosion Control: $20,500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Utilities: $114,000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Hardscape and Furnishings: $1,600,000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Program Elements: $860,000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Landscape: $320,000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Contingencies: $1,500,000</a:t>
            </a:r>
          </a:p>
          <a:p>
            <a:pPr algn="ctr"/>
            <a:b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 Black" panose="020B0A04020102020204" pitchFamily="34" charset="0"/>
              </a:rPr>
              <a:t>Total $4,600,000</a:t>
            </a:r>
            <a:endParaRPr lang="en-US" sz="1600" b="1" dirty="0">
              <a:latin typeface="Arial Black" panose="020B0A040201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9F81563-E2BB-4FB1-40E8-9EF45CE6F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/>
          <a:lstStyle/>
          <a:p>
            <a:fld id="{58FB4751-880F-D840-AAA9-3A15815CC996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372C4-5018-8C98-224C-53B80F0A957E}"/>
              </a:ext>
            </a:extLst>
          </p:cNvPr>
          <p:cNvSpPr txBox="1"/>
          <p:nvPr/>
        </p:nvSpPr>
        <p:spPr>
          <a:xfrm>
            <a:off x="6961025" y="4153817"/>
            <a:ext cx="50773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 Maintenance Cost Projections</a:t>
            </a:r>
          </a:p>
          <a:p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 Grounds, non-warranty items, utilities,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Year One: $98,800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u="none" strike="noStrike" baseline="0" dirty="0">
                <a:solidFill>
                  <a:srgbClr val="000000"/>
                </a:solidFill>
                <a:latin typeface="Arial Black" panose="020B0A04020102020204" pitchFamily="34" charset="0"/>
              </a:rPr>
              <a:t>Year Two: $128,740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</a:rPr>
              <a:t>Year Three: $135,177</a:t>
            </a:r>
            <a:endParaRPr lang="en-US" sz="1600" b="0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54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63222-7345-439D-F599-DB99EE0F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F1C3-AF92-69B8-C7E2-D177C69C8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7D1F8-F434-AFFC-29C8-BF075C00C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F3F26-8D33-4D10-F3F4-57C910CAF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13D36FC-E8D7-20AD-D218-505A85E86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t="15057" r="27862" b="10374"/>
          <a:stretch/>
        </p:blipFill>
        <p:spPr bwMode="auto">
          <a:xfrm>
            <a:off x="675681" y="584386"/>
            <a:ext cx="7680917" cy="6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BD8682-A2CC-714E-E13C-580810D5A95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6980A2-F130-4742-89EA-C23F9887907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3A53231D-116D-DD90-E88F-BEB071F6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80" y="434650"/>
            <a:ext cx="9083359" cy="783542"/>
          </a:xfrm>
        </p:spPr>
        <p:txBody>
          <a:bodyPr>
            <a:noAutofit/>
          </a:bodyPr>
          <a:lstStyle/>
          <a:p>
            <a:r>
              <a:rPr lang="en-US" dirty="0"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Planned Trails 2024-2034</a:t>
            </a:r>
            <a:br>
              <a:rPr lang="en-US" sz="2000" dirty="0"/>
            </a:b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C5750F-A0D4-57D7-6B4C-DC84815FF562}"/>
              </a:ext>
            </a:extLst>
          </p:cNvPr>
          <p:cNvSpPr txBox="1"/>
          <p:nvPr/>
        </p:nvSpPr>
        <p:spPr>
          <a:xfrm>
            <a:off x="8551382" y="2335260"/>
            <a:ext cx="28767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Legend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Trails Existing</a:t>
            </a:r>
          </a:p>
          <a:p>
            <a:endParaRPr lang="en-US" dirty="0"/>
          </a:p>
          <a:p>
            <a:r>
              <a:rPr lang="en-US" dirty="0"/>
              <a:t>Trails Programmed in </a:t>
            </a:r>
          </a:p>
          <a:p>
            <a:r>
              <a:rPr lang="en-US" dirty="0"/>
              <a:t>5-Year Capital Budget</a:t>
            </a:r>
          </a:p>
          <a:p>
            <a:endParaRPr lang="en-US" dirty="0"/>
          </a:p>
          <a:p>
            <a:r>
              <a:rPr lang="en-US" dirty="0"/>
              <a:t>Trails not Fully  Funded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58EE3-4C54-4725-D966-CC7F74A1E30B}"/>
              </a:ext>
            </a:extLst>
          </p:cNvPr>
          <p:cNvCxnSpPr/>
          <p:nvPr/>
        </p:nvCxnSpPr>
        <p:spPr>
          <a:xfrm>
            <a:off x="11153383" y="3356966"/>
            <a:ext cx="540775" cy="0"/>
          </a:xfrm>
          <a:prstGeom prst="line">
            <a:avLst/>
          </a:prstGeom>
          <a:ln w="38100">
            <a:solidFill>
              <a:srgbClr val="0D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052CD-E0AF-B1F6-252B-5C14A8C18BA2}"/>
              </a:ext>
            </a:extLst>
          </p:cNvPr>
          <p:cNvCxnSpPr/>
          <p:nvPr/>
        </p:nvCxnSpPr>
        <p:spPr>
          <a:xfrm>
            <a:off x="11153383" y="3923190"/>
            <a:ext cx="540775" cy="0"/>
          </a:xfrm>
          <a:prstGeom prst="line">
            <a:avLst/>
          </a:prstGeom>
          <a:ln w="38100">
            <a:solidFill>
              <a:srgbClr val="4C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D1DECCD-5028-8C10-82BA-E5D5F66BD304}"/>
                  </a:ext>
                </a:extLst>
              </p14:cNvPr>
              <p14:cNvContentPartPr/>
              <p14:nvPr/>
            </p14:nvContentPartPr>
            <p14:xfrm>
              <a:off x="2666600" y="2193240"/>
              <a:ext cx="2881080" cy="1866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D1DECCD-5028-8C10-82BA-E5D5F66BD3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2600" y="2085240"/>
                <a:ext cx="2988720" cy="20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6C69D5-288D-C2A8-A881-C84FF5333420}"/>
                  </a:ext>
                </a:extLst>
              </p14:cNvPr>
              <p14:cNvContentPartPr/>
              <p14:nvPr/>
            </p14:nvContentPartPr>
            <p14:xfrm>
              <a:off x="4963040" y="2620920"/>
              <a:ext cx="91800" cy="147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6C69D5-288D-C2A8-A881-C84FF533342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09040" y="2512920"/>
                <a:ext cx="19944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98F9782-CDC5-B60A-5F3A-1C86FD46A259}"/>
                  </a:ext>
                </a:extLst>
              </p14:cNvPr>
              <p14:cNvContentPartPr/>
              <p14:nvPr/>
            </p14:nvContentPartPr>
            <p14:xfrm>
              <a:off x="3345200" y="3743400"/>
              <a:ext cx="246600" cy="20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98F9782-CDC5-B60A-5F3A-1C86FD46A2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91200" y="3635400"/>
                <a:ext cx="3542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6D41243-053F-848E-4FD5-86CC7F67B346}"/>
                  </a:ext>
                </a:extLst>
              </p14:cNvPr>
              <p14:cNvContentPartPr/>
              <p14:nvPr/>
            </p14:nvContentPartPr>
            <p14:xfrm>
              <a:off x="3289040" y="3695880"/>
              <a:ext cx="236520" cy="17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6D41243-053F-848E-4FD5-86CC7F67B34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35040" y="3587880"/>
                <a:ext cx="34416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88ABC29-BF2D-82E0-AF2A-6314A99AC610}"/>
                  </a:ext>
                </a:extLst>
              </p14:cNvPr>
              <p14:cNvContentPartPr/>
              <p14:nvPr/>
            </p14:nvContentPartPr>
            <p14:xfrm>
              <a:off x="3452480" y="2734320"/>
              <a:ext cx="902160" cy="532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88ABC29-BF2D-82E0-AF2A-6314A99AC61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98480" y="2626320"/>
                <a:ext cx="100980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E2878B7-A676-5AED-1DEA-A813C3BDF3BD}"/>
                  </a:ext>
                </a:extLst>
              </p14:cNvPr>
              <p14:cNvContentPartPr/>
              <p14:nvPr/>
            </p14:nvContentPartPr>
            <p14:xfrm>
              <a:off x="3519800" y="1721280"/>
              <a:ext cx="1285560" cy="994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E2878B7-A676-5AED-1DEA-A813C3BDF3B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65800" y="1613241"/>
                <a:ext cx="1393200" cy="1210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7796EC4-7C13-9502-FD6F-05433FBC7F76}"/>
                  </a:ext>
                </a:extLst>
              </p14:cNvPr>
              <p14:cNvContentPartPr/>
              <p14:nvPr/>
            </p14:nvContentPartPr>
            <p14:xfrm>
              <a:off x="3048640" y="2335260"/>
              <a:ext cx="545400" cy="6350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7796EC4-7C13-9502-FD6F-05433FBC7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994640" y="2227260"/>
                <a:ext cx="653040" cy="85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D552623-6615-93B2-8942-B6572CFB9342}"/>
                  </a:ext>
                </a:extLst>
              </p14:cNvPr>
              <p14:cNvContentPartPr/>
              <p14:nvPr/>
            </p14:nvContentPartPr>
            <p14:xfrm>
              <a:off x="2432960" y="1857000"/>
              <a:ext cx="1041840" cy="1298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D552623-6615-93B2-8942-B6572CFB934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78960" y="1749000"/>
                <a:ext cx="1149480" cy="15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844F0A1-03F6-F022-293A-99A76C8A7F20}"/>
                  </a:ext>
                </a:extLst>
              </p14:cNvPr>
              <p14:cNvContentPartPr/>
              <p14:nvPr/>
            </p14:nvContentPartPr>
            <p14:xfrm>
              <a:off x="2136680" y="3023040"/>
              <a:ext cx="362880" cy="200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844F0A1-03F6-F022-293A-99A76C8A7F2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82626" y="2915233"/>
                <a:ext cx="470627" cy="416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BF26A97-8FEB-54FB-A69A-F7266EF42C48}"/>
                  </a:ext>
                </a:extLst>
              </p14:cNvPr>
              <p14:cNvContentPartPr/>
              <p14:nvPr/>
            </p14:nvContentPartPr>
            <p14:xfrm>
              <a:off x="2301200" y="4419480"/>
              <a:ext cx="351360" cy="3960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BF26A97-8FEB-54FB-A69A-F7266EF42C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47200" y="4311480"/>
                <a:ext cx="459000" cy="61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AA3F043-8540-4217-3AE4-D458FEB84614}"/>
                  </a:ext>
                </a:extLst>
              </p14:cNvPr>
              <p14:cNvContentPartPr/>
              <p14:nvPr/>
            </p14:nvContentPartPr>
            <p14:xfrm>
              <a:off x="1528280" y="4469880"/>
              <a:ext cx="358560" cy="198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AA3F043-8540-4217-3AE4-D458FEB8461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74280" y="4361880"/>
                <a:ext cx="46620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9F926430-4056-E47D-37D7-27DC961938F3}"/>
                  </a:ext>
                </a:extLst>
              </p14:cNvPr>
              <p14:cNvContentPartPr/>
              <p14:nvPr/>
            </p14:nvContentPartPr>
            <p14:xfrm>
              <a:off x="1483280" y="4541880"/>
              <a:ext cx="879120" cy="2530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9F926430-4056-E47D-37D7-27DC961938F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29280" y="4433880"/>
                <a:ext cx="98676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1DE9976-0EC5-513C-865D-63F61D671311}"/>
                  </a:ext>
                </a:extLst>
              </p14:cNvPr>
              <p14:cNvContentPartPr/>
              <p14:nvPr/>
            </p14:nvContentPartPr>
            <p14:xfrm>
              <a:off x="2036600" y="4947600"/>
              <a:ext cx="116640" cy="360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1DE9976-0EC5-513C-865D-63F61D67131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82600" y="4839600"/>
                <a:ext cx="22428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E6AFFF5-7C2C-6887-2350-D44D34DA5181}"/>
                  </a:ext>
                </a:extLst>
              </p14:cNvPr>
              <p14:cNvContentPartPr/>
              <p14:nvPr/>
            </p14:nvContentPartPr>
            <p14:xfrm>
              <a:off x="2062160" y="5106720"/>
              <a:ext cx="5760" cy="13572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E6AFFF5-7C2C-6887-2350-D44D34DA518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04560" y="4999006"/>
                <a:ext cx="120576" cy="350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2BE7F45-CD35-34C6-3A8A-B5EE36C6D39B}"/>
                  </a:ext>
                </a:extLst>
              </p14:cNvPr>
              <p14:cNvContentPartPr/>
              <p14:nvPr/>
            </p14:nvContentPartPr>
            <p14:xfrm>
              <a:off x="1697840" y="4906920"/>
              <a:ext cx="223560" cy="306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2BE7F45-CD35-34C6-3A8A-B5EE36C6D39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43840" y="4798920"/>
                <a:ext cx="331200" cy="5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23427B9-B569-35F7-E462-2E78BC6244D3}"/>
                  </a:ext>
                </a:extLst>
              </p14:cNvPr>
              <p14:cNvContentPartPr/>
              <p14:nvPr/>
            </p14:nvContentPartPr>
            <p14:xfrm>
              <a:off x="1325240" y="5424960"/>
              <a:ext cx="525240" cy="3974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23427B9-B569-35F7-E462-2E78BC6244D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271240" y="5316960"/>
                <a:ext cx="63288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5CCADB8-1546-AEA2-1827-8D005D993FC8}"/>
                  </a:ext>
                </a:extLst>
              </p14:cNvPr>
              <p14:cNvContentPartPr/>
              <p14:nvPr/>
            </p14:nvContentPartPr>
            <p14:xfrm>
              <a:off x="1142720" y="5571480"/>
              <a:ext cx="146160" cy="6451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5CCADB8-1546-AEA2-1827-8D005D993FC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88720" y="5463540"/>
                <a:ext cx="253800" cy="8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0C6CBCD-83AF-220C-6261-3522C1C2D7BD}"/>
                  </a:ext>
                </a:extLst>
              </p14:cNvPr>
              <p14:cNvContentPartPr/>
              <p14:nvPr/>
            </p14:nvContentPartPr>
            <p14:xfrm>
              <a:off x="1381400" y="6059640"/>
              <a:ext cx="380880" cy="104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0C6CBCD-83AF-220C-6261-3522C1C2D7B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327400" y="5951640"/>
                <a:ext cx="4885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57AEEF9-57B8-52C9-1F2C-C5E645A4D539}"/>
                  </a:ext>
                </a:extLst>
              </p14:cNvPr>
              <p14:cNvContentPartPr/>
              <p14:nvPr/>
            </p14:nvContentPartPr>
            <p14:xfrm>
              <a:off x="1909520" y="5724480"/>
              <a:ext cx="382680" cy="2613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57AEEF9-57B8-52C9-1F2C-C5E645A4D5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855520" y="5616480"/>
                <a:ext cx="49032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7ACCF6B-B373-CB32-9A1A-FE8B570CC33E}"/>
                  </a:ext>
                </a:extLst>
              </p14:cNvPr>
              <p14:cNvContentPartPr/>
              <p14:nvPr/>
            </p14:nvContentPartPr>
            <p14:xfrm>
              <a:off x="2000960" y="5565360"/>
              <a:ext cx="652320" cy="30204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7ACCF6B-B373-CB32-9A1A-FE8B570CC33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946960" y="5457360"/>
                <a:ext cx="759960" cy="5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908199A-2F0E-53D7-F3A0-47654D43B850}"/>
                  </a:ext>
                </a:extLst>
              </p14:cNvPr>
              <p14:cNvContentPartPr/>
              <p14:nvPr/>
            </p14:nvContentPartPr>
            <p14:xfrm>
              <a:off x="2641040" y="5570400"/>
              <a:ext cx="50760" cy="1494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908199A-2F0E-53D7-F3A0-47654D43B85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587040" y="5462400"/>
                <a:ext cx="1584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9FF5A09-CAA5-D6A8-8EB4-516D791F4735}"/>
                  </a:ext>
                </a:extLst>
              </p14:cNvPr>
              <p14:cNvContentPartPr/>
              <p14:nvPr/>
            </p14:nvContentPartPr>
            <p14:xfrm>
              <a:off x="2630960" y="4471680"/>
              <a:ext cx="1204920" cy="13615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9FF5A09-CAA5-D6A8-8EB4-516D791F473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576960" y="4363680"/>
                <a:ext cx="1312560" cy="157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EC80C5A-E1BF-FB59-12D8-6B6F0A3DF157}"/>
                  </a:ext>
                </a:extLst>
              </p14:cNvPr>
              <p14:cNvContentPartPr/>
              <p14:nvPr/>
            </p14:nvContentPartPr>
            <p14:xfrm>
              <a:off x="3863600" y="5262600"/>
              <a:ext cx="659880" cy="559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EC80C5A-E1BF-FB59-12D8-6B6F0A3DF15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809600" y="5154669"/>
                <a:ext cx="767520" cy="774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23F47C-2C2B-7D79-AD27-AD4DE714BA66}"/>
                  </a:ext>
                </a:extLst>
              </p14:cNvPr>
              <p14:cNvContentPartPr/>
              <p14:nvPr/>
            </p14:nvContentPartPr>
            <p14:xfrm>
              <a:off x="4129560" y="5001960"/>
              <a:ext cx="468720" cy="2242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23F47C-2C2B-7D79-AD27-AD4DE714BA6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075518" y="4893960"/>
                <a:ext cx="576443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689010D-38C9-6983-75C7-F298DE69806E}"/>
                  </a:ext>
                </a:extLst>
              </p14:cNvPr>
              <p14:cNvContentPartPr/>
              <p14:nvPr/>
            </p14:nvContentPartPr>
            <p14:xfrm>
              <a:off x="4419360" y="5420280"/>
              <a:ext cx="307080" cy="41112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689010D-38C9-6983-75C7-F298DE69806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65360" y="5312280"/>
                <a:ext cx="41472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90D816C-60BC-18BD-E3DB-CC21314651A7}"/>
                  </a:ext>
                </a:extLst>
              </p14:cNvPr>
              <p14:cNvContentPartPr/>
              <p14:nvPr/>
            </p14:nvContentPartPr>
            <p14:xfrm>
              <a:off x="4593600" y="4529640"/>
              <a:ext cx="877680" cy="6415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90D816C-60BC-18BD-E3DB-CC21314651A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539578" y="4421640"/>
                <a:ext cx="985364" cy="85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ACAB750-821C-4DE7-39D5-956BB2A53A54}"/>
                  </a:ext>
                </a:extLst>
              </p14:cNvPr>
              <p14:cNvContentPartPr/>
              <p14:nvPr/>
            </p14:nvContentPartPr>
            <p14:xfrm>
              <a:off x="4968000" y="4108800"/>
              <a:ext cx="363600" cy="2088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ACAB750-821C-4DE7-39D5-956BB2A53A5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914000" y="4000800"/>
                <a:ext cx="471240" cy="42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AC4AF14-4C9D-0996-1F99-173EEB832059}"/>
                  </a:ext>
                </a:extLst>
              </p14:cNvPr>
              <p14:cNvContentPartPr/>
              <p14:nvPr/>
            </p14:nvContentPartPr>
            <p14:xfrm>
              <a:off x="2056910" y="5500340"/>
              <a:ext cx="64440" cy="176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AC4AF14-4C9D-0996-1F99-173EEB83205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002607" y="5392340"/>
                <a:ext cx="172685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5D3F70C-116F-EF89-5687-0026D9E69302}"/>
                  </a:ext>
                </a:extLst>
              </p14:cNvPr>
              <p14:cNvContentPartPr/>
              <p14:nvPr/>
            </p14:nvContentPartPr>
            <p14:xfrm>
              <a:off x="1967990" y="4189220"/>
              <a:ext cx="785880" cy="1674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5D3F70C-116F-EF89-5687-0026D9E6930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913990" y="4080987"/>
                <a:ext cx="893520" cy="383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5AA9CD8-C28B-5B58-5BFE-6A8E2A251216}"/>
                  </a:ext>
                </a:extLst>
              </p14:cNvPr>
              <p14:cNvContentPartPr/>
              <p14:nvPr/>
            </p14:nvContentPartPr>
            <p14:xfrm>
              <a:off x="1961870" y="3554540"/>
              <a:ext cx="337680" cy="47772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5AA9CD8-C28B-5B58-5BFE-6A8E2A25121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907870" y="3446540"/>
                <a:ext cx="445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ADDFEC8-AC69-F743-3C91-E6404CDA8777}"/>
                  </a:ext>
                </a:extLst>
              </p14:cNvPr>
              <p14:cNvContentPartPr/>
              <p14:nvPr/>
            </p14:nvContentPartPr>
            <p14:xfrm>
              <a:off x="1809230" y="3803300"/>
              <a:ext cx="38880" cy="5648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ADDFEC8-AC69-F743-3C91-E6404CDA877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755230" y="3695300"/>
                <a:ext cx="14652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603E46A-D9E7-431D-20B8-917C9BAA1048}"/>
                  </a:ext>
                </a:extLst>
              </p14:cNvPr>
              <p14:cNvContentPartPr/>
              <p14:nvPr/>
            </p14:nvContentPartPr>
            <p14:xfrm>
              <a:off x="2107670" y="3621860"/>
              <a:ext cx="298080" cy="4230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603E46A-D9E7-431D-20B8-917C9BAA104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053670" y="3513860"/>
                <a:ext cx="405720" cy="6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2604BC0D-BE82-2D85-98BB-5E0D7EC48072}"/>
                  </a:ext>
                </a:extLst>
              </p14:cNvPr>
              <p14:cNvContentPartPr/>
              <p14:nvPr/>
            </p14:nvContentPartPr>
            <p14:xfrm>
              <a:off x="2272910" y="3383540"/>
              <a:ext cx="194040" cy="11556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2604BC0D-BE82-2D85-98BB-5E0D7EC4807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218810" y="3275202"/>
                <a:ext cx="301880" cy="331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26E85A6-6635-AE44-36B5-4BC5F4831DCA}"/>
                  </a:ext>
                </a:extLst>
              </p14:cNvPr>
              <p14:cNvContentPartPr/>
              <p14:nvPr/>
            </p14:nvContentPartPr>
            <p14:xfrm>
              <a:off x="5467430" y="4538060"/>
              <a:ext cx="984960" cy="10998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26E85A6-6635-AE44-36B5-4BC5F4831DC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413430" y="4430060"/>
                <a:ext cx="1092600" cy="13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3E84377-0B57-F530-2823-E5404BCF0EA7}"/>
                  </a:ext>
                </a:extLst>
              </p14:cNvPr>
              <p14:cNvContentPartPr/>
              <p14:nvPr/>
            </p14:nvContentPartPr>
            <p14:xfrm>
              <a:off x="5792340" y="3410540"/>
              <a:ext cx="632520" cy="77328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3E84377-0B57-F530-2823-E5404BCF0EA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38340" y="3302540"/>
                <a:ext cx="740160" cy="9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29323D7-C7F5-25BF-0B26-5DF8680DDC04}"/>
                  </a:ext>
                </a:extLst>
              </p14:cNvPr>
              <p14:cNvContentPartPr/>
              <p14:nvPr/>
            </p14:nvContentPartPr>
            <p14:xfrm>
              <a:off x="6241620" y="4343300"/>
              <a:ext cx="602280" cy="2782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29323D7-C7F5-25BF-0B26-5DF8680DDC0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187588" y="4235300"/>
                <a:ext cx="709984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7D36A2A-C001-BD3D-A665-7D8B5FE7F622}"/>
                  </a:ext>
                </a:extLst>
              </p14:cNvPr>
              <p14:cNvContentPartPr/>
              <p14:nvPr/>
            </p14:nvContentPartPr>
            <p14:xfrm>
              <a:off x="6505140" y="4521140"/>
              <a:ext cx="633600" cy="6800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7D36A2A-C001-BD3D-A665-7D8B5FE7F622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451140" y="4413140"/>
                <a:ext cx="741240" cy="89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728D96E2-C081-90DA-6378-5BAFD7F96E50}"/>
                  </a:ext>
                </a:extLst>
              </p14:cNvPr>
              <p14:cNvContentPartPr/>
              <p14:nvPr/>
            </p14:nvContentPartPr>
            <p14:xfrm>
              <a:off x="6571740" y="2627180"/>
              <a:ext cx="979920" cy="13734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728D96E2-C081-90DA-6378-5BAFD7F96E5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17720" y="2519180"/>
                <a:ext cx="1087600" cy="158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10389001-805C-FA8A-0C70-5129BC321C6E}"/>
                  </a:ext>
                </a:extLst>
              </p14:cNvPr>
              <p14:cNvContentPartPr/>
              <p14:nvPr/>
            </p14:nvContentPartPr>
            <p14:xfrm>
              <a:off x="7492620" y="2590460"/>
              <a:ext cx="348480" cy="6588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10389001-805C-FA8A-0C70-5129BC321C6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438620" y="2482519"/>
                <a:ext cx="456120" cy="874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AEEF63C-1B50-2FF9-6295-E035D7D14A82}"/>
                  </a:ext>
                </a:extLst>
              </p14:cNvPr>
              <p14:cNvContentPartPr/>
              <p14:nvPr/>
            </p14:nvContentPartPr>
            <p14:xfrm>
              <a:off x="6400380" y="3288140"/>
              <a:ext cx="1113120" cy="4773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AEEF63C-1B50-2FF9-6295-E035D7D14A82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346363" y="3180140"/>
                <a:ext cx="1220795" cy="6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F19CB80-E452-A424-F1DF-5A65E114EDE2}"/>
                  </a:ext>
                </a:extLst>
              </p14:cNvPr>
              <p14:cNvContentPartPr/>
              <p14:nvPr/>
            </p14:nvContentPartPr>
            <p14:xfrm>
              <a:off x="6559140" y="2618180"/>
              <a:ext cx="786960" cy="57708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F19CB80-E452-A424-F1DF-5A65E114EDE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505140" y="2510180"/>
                <a:ext cx="894600" cy="792720"/>
              </a:xfrm>
              <a:prstGeom prst="rect">
                <a:avLst/>
              </a:prstGeom>
            </p:spPr>
          </p:pic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8B4C141-EA3B-7487-FF56-53D827C019AE}"/>
              </a:ext>
            </a:extLst>
          </p:cNvPr>
          <p:cNvCxnSpPr/>
          <p:nvPr/>
        </p:nvCxnSpPr>
        <p:spPr>
          <a:xfrm>
            <a:off x="11153383" y="4690170"/>
            <a:ext cx="540775" cy="0"/>
          </a:xfrm>
          <a:prstGeom prst="line">
            <a:avLst/>
          </a:prstGeom>
          <a:ln w="38100">
            <a:solidFill>
              <a:srgbClr val="E27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66D29-DF5B-3399-D131-739A0B8D2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00319" y="6021515"/>
            <a:ext cx="2891681" cy="310896"/>
          </a:xfrm>
        </p:spPr>
        <p:txBody>
          <a:bodyPr/>
          <a:lstStyle/>
          <a:p>
            <a:r>
              <a:rPr lang="en-US" sz="1100" dirty="0"/>
              <a:t>Data provided by Placer Labs Inc. (www.placer.ai)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E659-024B-13DC-052E-F1789F69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3E90EB-D7E3-8EDD-2A37-7823AEB65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User 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8ECE5C-527A-70DC-608E-C1F72B703CEC}"/>
              </a:ext>
            </a:extLst>
          </p:cNvPr>
          <p:cNvSpPr txBox="1"/>
          <p:nvPr/>
        </p:nvSpPr>
        <p:spPr>
          <a:xfrm>
            <a:off x="576070" y="1283931"/>
            <a:ext cx="531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Groovin’ on the Green October 14 (DEPARTURE- The Journey Tribute Band)    </a:t>
            </a:r>
          </a:p>
        </p:txBody>
      </p:sp>
      <p:pic>
        <p:nvPicPr>
          <p:cNvPr id="20" name="Content Placeholder 3" descr="A graph on a white background&#10;&#10;Description automatically generated">
            <a:extLst>
              <a:ext uri="{FF2B5EF4-FFF2-40B4-BE49-F238E27FC236}">
                <a16:creationId xmlns:a16="http://schemas.microsoft.com/office/drawing/2014/main" id="{1661304E-75ED-ED54-970C-63BEA9A4FC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7631" y="2193561"/>
            <a:ext cx="8670344" cy="3983402"/>
          </a:xfr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91F6671-13CD-E4B7-9F38-DBEA23F7B09A}"/>
              </a:ext>
            </a:extLst>
          </p:cNvPr>
          <p:cNvSpPr/>
          <p:nvPr/>
        </p:nvSpPr>
        <p:spPr>
          <a:xfrm>
            <a:off x="6554624" y="3290131"/>
            <a:ext cx="1247686" cy="1555334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4CE01C7A-C6BC-9973-8D24-083B2E32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05" y="82296"/>
            <a:ext cx="5667227" cy="284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0DE81-2E25-354E-22E8-32FC59E05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B867C-19D2-0D57-B4E4-8CB50E1B9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00319" y="6021515"/>
            <a:ext cx="2891681" cy="310896"/>
          </a:xfrm>
        </p:spPr>
        <p:txBody>
          <a:bodyPr/>
          <a:lstStyle/>
          <a:p>
            <a:r>
              <a:rPr lang="en-US" sz="1100" dirty="0"/>
              <a:t>Data provided by Placer Labs Inc. (www.placer.ai)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4D6A1-FF24-9FF6-2F41-C9EA3A252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8C1C02-7DDA-DFA7-7297-C79EB4CBF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User Data</a:t>
            </a:r>
          </a:p>
        </p:txBody>
      </p:sp>
      <p:pic>
        <p:nvPicPr>
          <p:cNvPr id="19" name="Picture 18" descr="A graph showing a graph&#10;&#10;Description automatically generated with medium confidence">
            <a:extLst>
              <a:ext uri="{FF2B5EF4-FFF2-40B4-BE49-F238E27FC236}">
                <a16:creationId xmlns:a16="http://schemas.microsoft.com/office/drawing/2014/main" id="{5064390A-6D93-A769-974F-2091C40B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42" y="1929469"/>
            <a:ext cx="9664117" cy="41241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BAF5D7-5552-7E6B-9D55-6047A401A654}"/>
              </a:ext>
            </a:extLst>
          </p:cNvPr>
          <p:cNvSpPr txBox="1"/>
          <p:nvPr/>
        </p:nvSpPr>
        <p:spPr>
          <a:xfrm>
            <a:off x="576070" y="1283931"/>
            <a:ext cx="531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Brook Run Park visits</a:t>
            </a:r>
          </a:p>
          <a:p>
            <a:r>
              <a:rPr lang="en-US" dirty="0">
                <a:latin typeface="Arial Black" panose="020B0A04020102020204" pitchFamily="34" charset="0"/>
              </a:rPr>
              <a:t>August 1, 2023 to January 31, 2024</a:t>
            </a:r>
          </a:p>
        </p:txBody>
      </p:sp>
    </p:spTree>
    <p:extLst>
      <p:ext uri="{BB962C8B-B14F-4D97-AF65-F5344CB8AC3E}">
        <p14:creationId xmlns:p14="http://schemas.microsoft.com/office/powerpoint/2010/main" val="2275349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1588"/>
      </a:accent1>
      <a:accent2>
        <a:srgbClr val="41873E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e3223e-2308-43f9-8ad6-269fdccd2349" xsi:nil="true"/>
    <lcf76f155ced4ddcb4097134ff3c332f xmlns="f21bf6fa-df0a-4bbc-918b-3c56d5423b5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47EA48F27CBE4B8272082061B85F56" ma:contentTypeVersion="15" ma:contentTypeDescription="Create a new document." ma:contentTypeScope="" ma:versionID="d18eb1353b82bc0f9b2f14e21779394a">
  <xsd:schema xmlns:xsd="http://www.w3.org/2001/XMLSchema" xmlns:xs="http://www.w3.org/2001/XMLSchema" xmlns:p="http://schemas.microsoft.com/office/2006/metadata/properties" xmlns:ns2="f21bf6fa-df0a-4bbc-918b-3c56d5423b5f" xmlns:ns3="65e3223e-2308-43f9-8ad6-269fdccd2349" targetNamespace="http://schemas.microsoft.com/office/2006/metadata/properties" ma:root="true" ma:fieldsID="3f74efb90f7aa0638c10839fc66f8c6a" ns2:_="" ns3:_="">
    <xsd:import namespace="f21bf6fa-df0a-4bbc-918b-3c56d5423b5f"/>
    <xsd:import namespace="65e3223e-2308-43f9-8ad6-269fdccd23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1bf6fa-df0a-4bbc-918b-3c56d5423b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3e51766-595f-42d8-9bb9-bf96ecf3fb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3223e-2308-43f9-8ad6-269fdccd234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9a71a0c-1a81-4eb4-a8ce-66922ffc433a}" ma:internalName="TaxCatchAll" ma:showField="CatchAllData" ma:web="65e3223e-2308-43f9-8ad6-269fdccd23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418399-DAC7-40CF-AAEF-7351FA319F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013E9-4B65-4E9C-9144-F171290B192F}">
  <ds:schemaRefs>
    <ds:schemaRef ds:uri="http://purl.org/dc/dcmitype/"/>
    <ds:schemaRef ds:uri="65e3223e-2308-43f9-8ad6-269fdccd2349"/>
    <ds:schemaRef ds:uri="f21bf6fa-df0a-4bbc-918b-3c56d5423b5f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BECA5C9-009B-4B04-8050-0F5E8DE1E8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1bf6fa-df0a-4bbc-918b-3c56d5423b5f"/>
    <ds:schemaRef ds:uri="65e3223e-2308-43f9-8ad6-269fdccd23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</TotalTime>
  <Words>391</Words>
  <Application>Microsoft Office PowerPoint</Application>
  <PresentationFormat>Widescreen</PresentationFormat>
  <Paragraphs>98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Calibri</vt:lpstr>
      <vt:lpstr>Courier New</vt:lpstr>
      <vt:lpstr>Gill Sans Nova</vt:lpstr>
      <vt:lpstr>Gill Sans Nova Light</vt:lpstr>
      <vt:lpstr>Sagona Book</vt:lpstr>
      <vt:lpstr>Office Theme</vt:lpstr>
      <vt:lpstr>Council Retreat Dunwoody Parks &amp; Recreation</vt:lpstr>
      <vt:lpstr>Department</vt:lpstr>
      <vt:lpstr>Priorities</vt:lpstr>
      <vt:lpstr>Park Only Bond</vt:lpstr>
      <vt:lpstr>Park Only Bond</vt:lpstr>
      <vt:lpstr>Planned Trails 2024-2034 </vt:lpstr>
      <vt:lpstr>User Data</vt:lpstr>
      <vt:lpstr>User Data</vt:lpstr>
    </vt:vector>
  </TitlesOfParts>
  <Company>City of Dunwoody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Manager Retreat Dunwoody Parks &amp; Recreation</dc:title>
  <dc:creator>Rachel Waldron</dc:creator>
  <cp:lastModifiedBy>Rachel Waldron</cp:lastModifiedBy>
  <cp:revision>120</cp:revision>
  <cp:lastPrinted>2024-03-06T20:35:47Z</cp:lastPrinted>
  <dcterms:created xsi:type="dcterms:W3CDTF">2023-06-14T15:17:54Z</dcterms:created>
  <dcterms:modified xsi:type="dcterms:W3CDTF">2024-03-08T17:16:02Z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0x0101008547EA48F27CBE4B8272082061B85F56</vt:lpwstr>
  </property>
  <property fmtid="{D5CDD505-2E9C-101B-9397-08002B2CF9AE}" pid="3" name="MediaServiceImageTags">
    <vt:lpwstr/>
  </property>
</Properties>
</file>