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7"/>
  </p:notesMasterIdLst>
  <p:sldIdLst>
    <p:sldId id="316" r:id="rId6"/>
    <p:sldId id="317" r:id="rId7"/>
    <p:sldId id="277" r:id="rId8"/>
    <p:sldId id="278" r:id="rId9"/>
    <p:sldId id="279" r:id="rId10"/>
    <p:sldId id="280" r:id="rId11"/>
    <p:sldId id="281" r:id="rId12"/>
    <p:sldId id="283" r:id="rId13"/>
    <p:sldId id="282" r:id="rId14"/>
    <p:sldId id="284" r:id="rId15"/>
    <p:sldId id="285" r:id="rId16"/>
    <p:sldId id="287" r:id="rId17"/>
    <p:sldId id="286" r:id="rId18"/>
    <p:sldId id="289" r:id="rId19"/>
    <p:sldId id="290" r:id="rId20"/>
    <p:sldId id="292" r:id="rId21"/>
    <p:sldId id="297" r:id="rId22"/>
    <p:sldId id="294" r:id="rId23"/>
    <p:sldId id="293" r:id="rId24"/>
    <p:sldId id="295" r:id="rId25"/>
    <p:sldId id="318" r:id="rId26"/>
    <p:sldId id="260" r:id="rId27"/>
    <p:sldId id="264" r:id="rId28"/>
    <p:sldId id="261" r:id="rId29"/>
    <p:sldId id="262" r:id="rId30"/>
    <p:sldId id="263" r:id="rId31"/>
    <p:sldId id="265" r:id="rId32"/>
    <p:sldId id="267" r:id="rId33"/>
    <p:sldId id="291" r:id="rId34"/>
    <p:sldId id="272"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4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CB1FE-94BE-F0C5-1099-0F6D72C59D47}" v="1" dt="2024-03-11T14:43:03.861"/>
    <p1510:client id="{2CECB5A6-3649-4383-A3DE-ED4BF7267EF1}" v="1" dt="2024-03-11T17:44:35.507"/>
    <p1510:client id="{A56F09A4-4C4E-865B-4727-4B85FCFED334}" v="199" dt="2024-03-11T15:08:08.805"/>
    <p1510:client id="{AAADCB54-F399-0A40-53FA-6B909B110554}" v="18" dt="2024-03-11T14:56:17.850"/>
    <p1510:client id="{D3C949B7-962D-7B7B-87F9-7370A431315C}" v="40" dt="2024-03-11T15:35:49.279"/>
    <p1510:client id="{D4C8C425-2966-94C8-1C9B-9C701FF03776}" v="20" dt="2024-03-11T13:28:50.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82" y="3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 Vinicki" userId="S::jay.vinicki@dunwoodyga.gov::07d27807-aaae-449e-8b78-68721e18d6d0" providerId="AD" clId="Web-{118CB1FE-94BE-F0C5-1099-0F6D72C59D47}"/>
    <pc:docChg chg="delSld">
      <pc:chgData name="Jay Vinicki" userId="S::jay.vinicki@dunwoodyga.gov::07d27807-aaae-449e-8b78-68721e18d6d0" providerId="AD" clId="Web-{118CB1FE-94BE-F0C5-1099-0F6D72C59D47}" dt="2024-03-11T14:43:03.861" v="0"/>
      <pc:docMkLst>
        <pc:docMk/>
      </pc:docMkLst>
      <pc:sldChg chg="del">
        <pc:chgData name="Jay Vinicki" userId="S::jay.vinicki@dunwoodyga.gov::07d27807-aaae-449e-8b78-68721e18d6d0" providerId="AD" clId="Web-{118CB1FE-94BE-F0C5-1099-0F6D72C59D47}" dt="2024-03-11T14:43:03.861" v="0"/>
        <pc:sldMkLst>
          <pc:docMk/>
          <pc:sldMk cId="329330420" sldId="288"/>
        </pc:sldMkLst>
      </pc:sldChg>
    </pc:docChg>
  </pc:docChgLst>
  <pc:docChgLst>
    <pc:chgData name="B. Grogan" userId="e77b18de-2ecf-439d-b164-3bafe5d7c001" providerId="ADAL" clId="{0BB29634-0E90-4134-A3D1-229778680252}"/>
    <pc:docChg chg="custSel addSld modSld sldOrd">
      <pc:chgData name="B. Grogan" userId="e77b18de-2ecf-439d-b164-3bafe5d7c001" providerId="ADAL" clId="{0BB29634-0E90-4134-A3D1-229778680252}" dt="2024-03-08T19:16:08.486" v="704" actId="20577"/>
      <pc:docMkLst>
        <pc:docMk/>
      </pc:docMkLst>
      <pc:sldChg chg="modSp mod">
        <pc:chgData name="B. Grogan" userId="e77b18de-2ecf-439d-b164-3bafe5d7c001" providerId="ADAL" clId="{0BB29634-0E90-4134-A3D1-229778680252}" dt="2024-03-08T14:29:23.231" v="1" actId="207"/>
        <pc:sldMkLst>
          <pc:docMk/>
          <pc:sldMk cId="899132003" sldId="277"/>
        </pc:sldMkLst>
        <pc:spChg chg="mod">
          <ac:chgData name="B. Grogan" userId="e77b18de-2ecf-439d-b164-3bafe5d7c001" providerId="ADAL" clId="{0BB29634-0E90-4134-A3D1-229778680252}" dt="2024-03-08T14:29:23.231" v="1" actId="207"/>
          <ac:spMkLst>
            <pc:docMk/>
            <pc:sldMk cId="899132003" sldId="277"/>
            <ac:spMk id="4" creationId="{165046FD-1BC9-B285-D5F1-B7B854EC2F5D}"/>
          </ac:spMkLst>
        </pc:spChg>
      </pc:sldChg>
      <pc:sldChg chg="modAnim">
        <pc:chgData name="B. Grogan" userId="e77b18de-2ecf-439d-b164-3bafe5d7c001" providerId="ADAL" clId="{0BB29634-0E90-4134-A3D1-229778680252}" dt="2024-03-08T14:43:53.997" v="31"/>
        <pc:sldMkLst>
          <pc:docMk/>
          <pc:sldMk cId="1503598473" sldId="292"/>
        </pc:sldMkLst>
      </pc:sldChg>
      <pc:sldChg chg="addSp modSp mod">
        <pc:chgData name="B. Grogan" userId="e77b18de-2ecf-439d-b164-3bafe5d7c001" providerId="ADAL" clId="{0BB29634-0E90-4134-A3D1-229778680252}" dt="2024-03-08T14:42:21.728" v="25" actId="1076"/>
        <pc:sldMkLst>
          <pc:docMk/>
          <pc:sldMk cId="2709731284" sldId="294"/>
        </pc:sldMkLst>
        <pc:graphicFrameChg chg="add mod modGraphic">
          <ac:chgData name="B. Grogan" userId="e77b18de-2ecf-439d-b164-3bafe5d7c001" providerId="ADAL" clId="{0BB29634-0E90-4134-A3D1-229778680252}" dt="2024-03-08T14:42:21.728" v="25" actId="1076"/>
          <ac:graphicFrameMkLst>
            <pc:docMk/>
            <pc:sldMk cId="2709731284" sldId="294"/>
            <ac:graphicFrameMk id="2" creationId="{AF48E5B5-2826-D71B-0464-0398E0FBC79B}"/>
          </ac:graphicFrameMkLst>
        </pc:graphicFrameChg>
      </pc:sldChg>
      <pc:sldChg chg="addSp delSp modSp add mod delAnim">
        <pc:chgData name="B. Grogan" userId="e77b18de-2ecf-439d-b164-3bafe5d7c001" providerId="ADAL" clId="{0BB29634-0E90-4134-A3D1-229778680252}" dt="2024-03-08T14:41:24.018" v="20" actId="207"/>
        <pc:sldMkLst>
          <pc:docMk/>
          <pc:sldMk cId="1191436779" sldId="296"/>
        </pc:sldMkLst>
        <pc:spChg chg="mod">
          <ac:chgData name="B. Grogan" userId="e77b18de-2ecf-439d-b164-3bafe5d7c001" providerId="ADAL" clId="{0BB29634-0E90-4134-A3D1-229778680252}" dt="2024-03-08T14:41:24.018" v="20" actId="207"/>
          <ac:spMkLst>
            <pc:docMk/>
            <pc:sldMk cId="1191436779" sldId="296"/>
            <ac:spMk id="2" creationId="{54702CBF-A3D6-69EE-E08B-1718E5C419AB}"/>
          </ac:spMkLst>
        </pc:spChg>
        <pc:spChg chg="del">
          <ac:chgData name="B. Grogan" userId="e77b18de-2ecf-439d-b164-3bafe5d7c001" providerId="ADAL" clId="{0BB29634-0E90-4134-A3D1-229778680252}" dt="2024-03-08T14:40:39.117" v="3" actId="21"/>
          <ac:spMkLst>
            <pc:docMk/>
            <pc:sldMk cId="1191436779" sldId="296"/>
            <ac:spMk id="3" creationId="{8C8465A3-72BD-D2F4-A353-ACBF5E6B6721}"/>
          </ac:spMkLst>
        </pc:spChg>
        <pc:spChg chg="add del mod">
          <ac:chgData name="B. Grogan" userId="e77b18de-2ecf-439d-b164-3bafe5d7c001" providerId="ADAL" clId="{0BB29634-0E90-4134-A3D1-229778680252}" dt="2024-03-08T14:40:44.704" v="4" actId="21"/>
          <ac:spMkLst>
            <pc:docMk/>
            <pc:sldMk cId="1191436779" sldId="296"/>
            <ac:spMk id="6" creationId="{91FBBE27-1A3B-E200-ACD8-676627204722}"/>
          </ac:spMkLst>
        </pc:spChg>
      </pc:sldChg>
      <pc:sldChg chg="modSp add mod modAnim">
        <pc:chgData name="B. Grogan" userId="e77b18de-2ecf-439d-b164-3bafe5d7c001" providerId="ADAL" clId="{0BB29634-0E90-4134-A3D1-229778680252}" dt="2024-03-08T19:16:08.486" v="704" actId="20577"/>
        <pc:sldMkLst>
          <pc:docMk/>
          <pc:sldMk cId="814632255" sldId="297"/>
        </pc:sldMkLst>
        <pc:spChg chg="mod">
          <ac:chgData name="B. Grogan" userId="e77b18de-2ecf-439d-b164-3bafe5d7c001" providerId="ADAL" clId="{0BB29634-0E90-4134-A3D1-229778680252}" dt="2024-03-08T19:16:08.486" v="704" actId="20577"/>
          <ac:spMkLst>
            <pc:docMk/>
            <pc:sldMk cId="814632255" sldId="297"/>
            <ac:spMk id="5" creationId="{532AB7C1-08D3-4DEC-7AC5-6C305ACBD5C1}"/>
          </ac:spMkLst>
        </pc:spChg>
      </pc:sldChg>
      <pc:sldChg chg="ord">
        <pc:chgData name="B. Grogan" userId="e77b18de-2ecf-439d-b164-3bafe5d7c001" providerId="ADAL" clId="{0BB29634-0E90-4134-A3D1-229778680252}" dt="2024-03-08T14:46:33.493" v="34"/>
        <pc:sldMkLst>
          <pc:docMk/>
          <pc:sldMk cId="3234754527" sldId="316"/>
        </pc:sldMkLst>
      </pc:sldChg>
      <pc:sldChg chg="modSp mod ord">
        <pc:chgData name="B. Grogan" userId="e77b18de-2ecf-439d-b164-3bafe5d7c001" providerId="ADAL" clId="{0BB29634-0E90-4134-A3D1-229778680252}" dt="2024-03-08T14:49:34.197" v="168" actId="20577"/>
        <pc:sldMkLst>
          <pc:docMk/>
          <pc:sldMk cId="3373483541" sldId="317"/>
        </pc:sldMkLst>
        <pc:spChg chg="mod">
          <ac:chgData name="B. Grogan" userId="e77b18de-2ecf-439d-b164-3bafe5d7c001" providerId="ADAL" clId="{0BB29634-0E90-4134-A3D1-229778680252}" dt="2024-03-08T14:49:34.197" v="168" actId="20577"/>
          <ac:spMkLst>
            <pc:docMk/>
            <pc:sldMk cId="3373483541" sldId="317"/>
            <ac:spMk id="3" creationId="{C7CFB6D6-156A-03CD-9C11-C2B73A4E9782}"/>
          </ac:spMkLst>
        </pc:spChg>
      </pc:sldChg>
    </pc:docChg>
  </pc:docChgLst>
  <pc:docChgLst>
    <pc:chgData name="Eric Linton" userId="S::eric.linton@dunwoodyga.gov::38221f59-05cd-49da-b70e-db657f6e468c" providerId="AD" clId="Web-{AAADCB54-F399-0A40-53FA-6B909B110554}"/>
    <pc:docChg chg="delSld modSld">
      <pc:chgData name="Eric Linton" userId="S::eric.linton@dunwoodyga.gov::38221f59-05cd-49da-b70e-db657f6e468c" providerId="AD" clId="Web-{AAADCB54-F399-0A40-53FA-6B909B110554}" dt="2024-03-11T14:56:17.850" v="17"/>
      <pc:docMkLst>
        <pc:docMk/>
      </pc:docMkLst>
      <pc:sldChg chg="modSp">
        <pc:chgData name="Eric Linton" userId="S::eric.linton@dunwoodyga.gov::38221f59-05cd-49da-b70e-db657f6e468c" providerId="AD" clId="Web-{AAADCB54-F399-0A40-53FA-6B909B110554}" dt="2024-03-11T14:54:55.815" v="16" actId="20577"/>
        <pc:sldMkLst>
          <pc:docMk/>
          <pc:sldMk cId="2149296585" sldId="289"/>
        </pc:sldMkLst>
        <pc:spChg chg="mod">
          <ac:chgData name="Eric Linton" userId="S::eric.linton@dunwoodyga.gov::38221f59-05cd-49da-b70e-db657f6e468c" providerId="AD" clId="Web-{AAADCB54-F399-0A40-53FA-6B909B110554}" dt="2024-03-11T14:54:55.815" v="16" actId="20577"/>
          <ac:spMkLst>
            <pc:docMk/>
            <pc:sldMk cId="2149296585" sldId="289"/>
            <ac:spMk id="2" creationId="{1477A6DB-FAD9-D648-DB8E-71F1D881ABD4}"/>
          </ac:spMkLst>
        </pc:spChg>
      </pc:sldChg>
      <pc:sldChg chg="del">
        <pc:chgData name="Eric Linton" userId="S::eric.linton@dunwoodyga.gov::38221f59-05cd-49da-b70e-db657f6e468c" providerId="AD" clId="Web-{AAADCB54-F399-0A40-53FA-6B909B110554}" dt="2024-03-11T14:56:17.850" v="17"/>
        <pc:sldMkLst>
          <pc:docMk/>
          <pc:sldMk cId="1191436779" sldId="296"/>
        </pc:sldMkLst>
      </pc:sldChg>
      <pc:sldChg chg="modSp">
        <pc:chgData name="Eric Linton" userId="S::eric.linton@dunwoodyga.gov::38221f59-05cd-49da-b70e-db657f6e468c" providerId="AD" clId="Web-{AAADCB54-F399-0A40-53FA-6B909B110554}" dt="2024-03-11T14:53:58.625" v="10" actId="20577"/>
        <pc:sldMkLst>
          <pc:docMk/>
          <pc:sldMk cId="3373483541" sldId="317"/>
        </pc:sldMkLst>
        <pc:spChg chg="mod">
          <ac:chgData name="Eric Linton" userId="S::eric.linton@dunwoodyga.gov::38221f59-05cd-49da-b70e-db657f6e468c" providerId="AD" clId="Web-{AAADCB54-F399-0A40-53FA-6B909B110554}" dt="2024-03-11T14:53:58.625" v="10" actId="20577"/>
          <ac:spMkLst>
            <pc:docMk/>
            <pc:sldMk cId="3373483541" sldId="317"/>
            <ac:spMk id="3" creationId="{C7CFB6D6-156A-03CD-9C11-C2B73A4E9782}"/>
          </ac:spMkLst>
        </pc:spChg>
      </pc:sldChg>
    </pc:docChg>
  </pc:docChgLst>
  <pc:docChgLst>
    <pc:chgData name="Eric Linton" userId="S::eric.linton@dunwoodyga.gov::38221f59-05cd-49da-b70e-db657f6e468c" providerId="AD" clId="Web-{D4C8C425-2966-94C8-1C9B-9C701FF03776}"/>
    <pc:docChg chg="modSld">
      <pc:chgData name="Eric Linton" userId="S::eric.linton@dunwoodyga.gov::38221f59-05cd-49da-b70e-db657f6e468c" providerId="AD" clId="Web-{D4C8C425-2966-94C8-1C9B-9C701FF03776}" dt="2024-03-11T13:28:50.073" v="18" actId="20577"/>
      <pc:docMkLst>
        <pc:docMk/>
      </pc:docMkLst>
      <pc:sldChg chg="modSp">
        <pc:chgData name="Eric Linton" userId="S::eric.linton@dunwoodyga.gov::38221f59-05cd-49da-b70e-db657f6e468c" providerId="AD" clId="Web-{D4C8C425-2966-94C8-1C9B-9C701FF03776}" dt="2024-03-11T13:28:50.073" v="18" actId="20577"/>
        <pc:sldMkLst>
          <pc:docMk/>
          <pc:sldMk cId="3234754527" sldId="316"/>
        </pc:sldMkLst>
        <pc:spChg chg="mod">
          <ac:chgData name="Eric Linton" userId="S::eric.linton@dunwoodyga.gov::38221f59-05cd-49da-b70e-db657f6e468c" providerId="AD" clId="Web-{D4C8C425-2966-94C8-1C9B-9C701FF03776}" dt="2024-03-11T13:28:50.073" v="18" actId="20577"/>
          <ac:spMkLst>
            <pc:docMk/>
            <pc:sldMk cId="3234754527" sldId="316"/>
            <ac:spMk id="3" creationId="{C7CFB6D6-156A-03CD-9C11-C2B73A4E9782}"/>
          </ac:spMkLst>
        </pc:spChg>
      </pc:sldChg>
    </pc:docChg>
  </pc:docChgLst>
  <pc:docChgLst>
    <pc:chgData name="B. Grogan" userId="S::billy.grogan@dunwoodyga.gov::e77b18de-2ecf-439d-b164-3bafe5d7c001" providerId="AD" clId="Web-{D3C949B7-962D-7B7B-87F9-7370A431315C}"/>
    <pc:docChg chg="modSld sldOrd">
      <pc:chgData name="B. Grogan" userId="S::billy.grogan@dunwoodyga.gov::e77b18de-2ecf-439d-b164-3bafe5d7c001" providerId="AD" clId="Web-{D3C949B7-962D-7B7B-87F9-7370A431315C}" dt="2024-03-11T15:35:45.779" v="18" actId="20577"/>
      <pc:docMkLst>
        <pc:docMk/>
      </pc:docMkLst>
      <pc:sldChg chg="modSp">
        <pc:chgData name="B. Grogan" userId="S::billy.grogan@dunwoodyga.gov::e77b18de-2ecf-439d-b164-3bafe5d7c001" providerId="AD" clId="Web-{D3C949B7-962D-7B7B-87F9-7370A431315C}" dt="2024-03-11T15:35:45.779" v="18" actId="20577"/>
        <pc:sldMkLst>
          <pc:docMk/>
          <pc:sldMk cId="2744457157" sldId="260"/>
        </pc:sldMkLst>
        <pc:spChg chg="mod">
          <ac:chgData name="B. Grogan" userId="S::billy.grogan@dunwoodyga.gov::e77b18de-2ecf-439d-b164-3bafe5d7c001" providerId="AD" clId="Web-{D3C949B7-962D-7B7B-87F9-7370A431315C}" dt="2024-03-11T15:35:36.872" v="14" actId="20577"/>
          <ac:spMkLst>
            <pc:docMk/>
            <pc:sldMk cId="2744457157" sldId="260"/>
            <ac:spMk id="17" creationId="{E4706BAA-5A63-D571-028A-5357D5E26836}"/>
          </ac:spMkLst>
        </pc:spChg>
        <pc:spChg chg="mod">
          <ac:chgData name="B. Grogan" userId="S::billy.grogan@dunwoodyga.gov::e77b18de-2ecf-439d-b164-3bafe5d7c001" providerId="AD" clId="Web-{D3C949B7-962D-7B7B-87F9-7370A431315C}" dt="2024-03-11T15:35:30.154" v="11" actId="20577"/>
          <ac:spMkLst>
            <pc:docMk/>
            <pc:sldMk cId="2744457157" sldId="260"/>
            <ac:spMk id="18" creationId="{E04BF0D4-7760-D10D-7E88-A3B28E7FD6C6}"/>
          </ac:spMkLst>
        </pc:spChg>
        <pc:spChg chg="mod">
          <ac:chgData name="B. Grogan" userId="S::billy.grogan@dunwoodyga.gov::e77b18de-2ecf-439d-b164-3bafe5d7c001" providerId="AD" clId="Web-{D3C949B7-962D-7B7B-87F9-7370A431315C}" dt="2024-03-11T15:35:45.779" v="18" actId="20577"/>
          <ac:spMkLst>
            <pc:docMk/>
            <pc:sldMk cId="2744457157" sldId="260"/>
            <ac:spMk id="19" creationId="{14FD60E2-9889-55B7-0F49-1769FDB5469E}"/>
          </ac:spMkLst>
        </pc:spChg>
      </pc:sldChg>
      <pc:sldChg chg="ord">
        <pc:chgData name="B. Grogan" userId="S::billy.grogan@dunwoodyga.gov::e77b18de-2ecf-439d-b164-3bafe5d7c001" providerId="AD" clId="Web-{D3C949B7-962D-7B7B-87F9-7370A431315C}" dt="2024-03-11T15:34:41.997" v="0"/>
        <pc:sldMkLst>
          <pc:docMk/>
          <pc:sldMk cId="1837560134" sldId="318"/>
        </pc:sldMkLst>
      </pc:sldChg>
    </pc:docChg>
  </pc:docChgLst>
  <pc:docChgLst>
    <pc:chgData name="Jay Vinicki" userId="S::jay.vinicki@dunwoodyga.gov::07d27807-aaae-449e-8b78-68721e18d6d0" providerId="AD" clId="Web-{A56F09A4-4C4E-865B-4727-4B85FCFED334}"/>
    <pc:docChg chg="addSld delSld modSld sldOrd">
      <pc:chgData name="Jay Vinicki" userId="S::jay.vinicki@dunwoodyga.gov::07d27807-aaae-449e-8b78-68721e18d6d0" providerId="AD" clId="Web-{A56F09A4-4C4E-865B-4727-4B85FCFED334}" dt="2024-03-11T15:08:08.805" v="188"/>
      <pc:docMkLst>
        <pc:docMk/>
      </pc:docMkLst>
      <pc:sldChg chg="modSp del">
        <pc:chgData name="Jay Vinicki" userId="S::jay.vinicki@dunwoodyga.gov::07d27807-aaae-449e-8b78-68721e18d6d0" providerId="AD" clId="Web-{A56F09A4-4C4E-865B-4727-4B85FCFED334}" dt="2024-03-11T15:02:28.557" v="162"/>
        <pc:sldMkLst>
          <pc:docMk/>
          <pc:sldMk cId="4254933676" sldId="259"/>
        </pc:sldMkLst>
        <pc:spChg chg="mod">
          <ac:chgData name="Jay Vinicki" userId="S::jay.vinicki@dunwoodyga.gov::07d27807-aaae-449e-8b78-68721e18d6d0" providerId="AD" clId="Web-{A56F09A4-4C4E-865B-4727-4B85FCFED334}" dt="2024-03-11T15:02:13.760" v="161" actId="14100"/>
          <ac:spMkLst>
            <pc:docMk/>
            <pc:sldMk cId="4254933676" sldId="259"/>
            <ac:spMk id="11" creationId="{F3FE99D9-116F-6C25-2892-F133089C9D01}"/>
          </ac:spMkLst>
        </pc:spChg>
      </pc:sldChg>
      <pc:sldChg chg="del">
        <pc:chgData name="Jay Vinicki" userId="S::jay.vinicki@dunwoodyga.gov::07d27807-aaae-449e-8b78-68721e18d6d0" providerId="AD" clId="Web-{A56F09A4-4C4E-865B-4727-4B85FCFED334}" dt="2024-03-11T15:07:16.961" v="187"/>
        <pc:sldMkLst>
          <pc:docMk/>
          <pc:sldMk cId="2445962806" sldId="273"/>
        </pc:sldMkLst>
      </pc:sldChg>
      <pc:sldChg chg="ord">
        <pc:chgData name="Jay Vinicki" userId="S::jay.vinicki@dunwoodyga.gov::07d27807-aaae-449e-8b78-68721e18d6d0" providerId="AD" clId="Web-{A56F09A4-4C4E-865B-4727-4B85FCFED334}" dt="2024-03-11T15:08:08.805" v="188"/>
        <pc:sldMkLst>
          <pc:docMk/>
          <pc:sldMk cId="435003224" sldId="286"/>
        </pc:sldMkLst>
      </pc:sldChg>
      <pc:sldChg chg="modSp">
        <pc:chgData name="Jay Vinicki" userId="S::jay.vinicki@dunwoodyga.gov::07d27807-aaae-449e-8b78-68721e18d6d0" providerId="AD" clId="Web-{A56F09A4-4C4E-865B-4727-4B85FCFED334}" dt="2024-03-11T15:00:57.338" v="158" actId="1076"/>
        <pc:sldMkLst>
          <pc:docMk/>
          <pc:sldMk cId="2709731284" sldId="294"/>
        </pc:sldMkLst>
        <pc:graphicFrameChg chg="mod modGraphic">
          <ac:chgData name="Jay Vinicki" userId="S::jay.vinicki@dunwoodyga.gov::07d27807-aaae-449e-8b78-68721e18d6d0" providerId="AD" clId="Web-{A56F09A4-4C4E-865B-4727-4B85FCFED334}" dt="2024-03-11T15:00:57.338" v="158" actId="1076"/>
          <ac:graphicFrameMkLst>
            <pc:docMk/>
            <pc:sldMk cId="2709731284" sldId="294"/>
            <ac:graphicFrameMk id="2" creationId="{AF48E5B5-2826-D71B-0464-0398E0FBC79B}"/>
          </ac:graphicFrameMkLst>
        </pc:graphicFrameChg>
      </pc:sldChg>
      <pc:sldChg chg="modSp">
        <pc:chgData name="Jay Vinicki" userId="S::jay.vinicki@dunwoodyga.gov::07d27807-aaae-449e-8b78-68721e18d6d0" providerId="AD" clId="Web-{A56F09A4-4C4E-865B-4727-4B85FCFED334}" dt="2024-03-11T14:59:59.589" v="1" actId="20577"/>
        <pc:sldMkLst>
          <pc:docMk/>
          <pc:sldMk cId="814632255" sldId="297"/>
        </pc:sldMkLst>
        <pc:spChg chg="mod">
          <ac:chgData name="Jay Vinicki" userId="S::jay.vinicki@dunwoodyga.gov::07d27807-aaae-449e-8b78-68721e18d6d0" providerId="AD" clId="Web-{A56F09A4-4C4E-865B-4727-4B85FCFED334}" dt="2024-03-11T14:59:59.589" v="1" actId="20577"/>
          <ac:spMkLst>
            <pc:docMk/>
            <pc:sldMk cId="814632255" sldId="297"/>
            <ac:spMk id="5" creationId="{532AB7C1-08D3-4DEC-7AC5-6C305ACBD5C1}"/>
          </ac:spMkLst>
        </pc:spChg>
      </pc:sldChg>
      <pc:sldChg chg="addSp modSp new mod ord setBg">
        <pc:chgData name="Jay Vinicki" userId="S::jay.vinicki@dunwoodyga.gov::07d27807-aaae-449e-8b78-68721e18d6d0" providerId="AD" clId="Web-{A56F09A4-4C4E-865B-4727-4B85FCFED334}" dt="2024-03-11T15:05:19.134" v="186"/>
        <pc:sldMkLst>
          <pc:docMk/>
          <pc:sldMk cId="1837560134" sldId="318"/>
        </pc:sldMkLst>
        <pc:spChg chg="add mod">
          <ac:chgData name="Jay Vinicki" userId="S::jay.vinicki@dunwoodyga.gov::07d27807-aaae-449e-8b78-68721e18d6d0" providerId="AD" clId="Web-{A56F09A4-4C4E-865B-4727-4B85FCFED334}" dt="2024-03-11T15:05:19.134" v="186"/>
          <ac:spMkLst>
            <pc:docMk/>
            <pc:sldMk cId="1837560134" sldId="318"/>
            <ac:spMk id="2" creationId="{9C735AC2-3A68-282E-B48C-2F885CB84C1E}"/>
          </ac:spMkLst>
        </pc:spChg>
      </pc:sldChg>
    </pc:docChg>
  </pc:docChgLst>
  <pc:docChgLst>
    <pc:chgData name="Jay Vinicki" userId="07d27807-aaae-449e-8b78-68721e18d6d0" providerId="ADAL" clId="{2CECB5A6-3649-4383-A3DE-ED4BF7267EF1}"/>
    <pc:docChg chg="custSel modSld">
      <pc:chgData name="Jay Vinicki" userId="07d27807-aaae-449e-8b78-68721e18d6d0" providerId="ADAL" clId="{2CECB5A6-3649-4383-A3DE-ED4BF7267EF1}" dt="2024-03-11T17:44:35.507" v="1"/>
      <pc:docMkLst>
        <pc:docMk/>
      </pc:docMkLst>
      <pc:sldChg chg="addSp delSp mod">
        <pc:chgData name="Jay Vinicki" userId="07d27807-aaae-449e-8b78-68721e18d6d0" providerId="ADAL" clId="{2CECB5A6-3649-4383-A3DE-ED4BF7267EF1}" dt="2024-03-11T17:44:35.507" v="1"/>
        <pc:sldMkLst>
          <pc:docMk/>
          <pc:sldMk cId="1985085070" sldId="287"/>
        </pc:sldMkLst>
        <pc:picChg chg="add">
          <ac:chgData name="Jay Vinicki" userId="07d27807-aaae-449e-8b78-68721e18d6d0" providerId="ADAL" clId="{2CECB5A6-3649-4383-A3DE-ED4BF7267EF1}" dt="2024-03-11T17:44:35.507" v="1"/>
          <ac:picMkLst>
            <pc:docMk/>
            <pc:sldMk cId="1985085070" sldId="287"/>
            <ac:picMk id="2" creationId="{BB2B715D-1A45-E4D8-C3AA-39D6F8EE3114}"/>
          </ac:picMkLst>
        </pc:picChg>
        <pc:picChg chg="del">
          <ac:chgData name="Jay Vinicki" userId="07d27807-aaae-449e-8b78-68721e18d6d0" providerId="ADAL" clId="{2CECB5A6-3649-4383-A3DE-ED4BF7267EF1}" dt="2024-03-11T17:44:13.388" v="0" actId="478"/>
          <ac:picMkLst>
            <pc:docMk/>
            <pc:sldMk cId="1985085070" sldId="287"/>
            <ac:picMk id="3" creationId="{A40B5061-25A8-3DEE-D817-295E05ED9B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513C0-8184-364E-93C9-B0EEAF2449F0}"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A0EEA-150F-6C4C-A6A0-4BB01F5E3E4F}" type="slidenum">
              <a:rPr lang="en-US" smtClean="0"/>
              <a:t>‹#›</a:t>
            </a:fld>
            <a:endParaRPr lang="en-US"/>
          </a:p>
        </p:txBody>
      </p:sp>
    </p:spTree>
    <p:extLst>
      <p:ext uri="{BB962C8B-B14F-4D97-AF65-F5344CB8AC3E}">
        <p14:creationId xmlns:p14="http://schemas.microsoft.com/office/powerpoint/2010/main" val="200471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CE02-E01B-F740-183C-F7CE356A9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32FC7C-BE86-661C-FE97-BE214353A0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2441C-5FCF-6152-E19B-14BA5810977A}"/>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5" name="Footer Placeholder 4">
            <a:extLst>
              <a:ext uri="{FF2B5EF4-FFF2-40B4-BE49-F238E27FC236}">
                <a16:creationId xmlns:a16="http://schemas.microsoft.com/office/drawing/2014/main" id="{320C7486-B857-7AEE-8DC9-C1C0B7ED5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48506-7098-3552-8883-57A392FD7293}"/>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3226121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45EA6-48E2-7825-2287-7743604885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BF0D82-8B25-4DE2-B007-12D49F8968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4589-4F2E-A7E3-B91C-F3B3419671D8}"/>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5" name="Footer Placeholder 4">
            <a:extLst>
              <a:ext uri="{FF2B5EF4-FFF2-40B4-BE49-F238E27FC236}">
                <a16:creationId xmlns:a16="http://schemas.microsoft.com/office/drawing/2014/main" id="{3E96B62A-F398-A65D-45FC-53BB9EDAB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2F898-F884-038E-4189-F2D1C3AC0A09}"/>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68809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3308C-C61A-2DBE-1CB6-77E7F1FB4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D1E7FA-E8E1-9530-5FDC-2F9E8E2DFF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05A20-C36F-F626-7167-CDF5997B4DF7}"/>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5" name="Footer Placeholder 4">
            <a:extLst>
              <a:ext uri="{FF2B5EF4-FFF2-40B4-BE49-F238E27FC236}">
                <a16:creationId xmlns:a16="http://schemas.microsoft.com/office/drawing/2014/main" id="{3B4E9C84-0063-D358-7034-524F183E63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4E57F-0106-6107-47D8-DCB2EA5D8814}"/>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3439186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9" y="-323851"/>
            <a:ext cx="12191999" cy="5821081"/>
          </a:xfrm>
          <a:prstGeom prst="rect">
            <a:avLst/>
          </a:prstGeom>
        </p:spPr>
      </p:pic>
      <p:sp>
        <p:nvSpPr>
          <p:cNvPr id="14" name="Rectangle 13"/>
          <p:cNvSpPr/>
          <p:nvPr userDrawn="1"/>
        </p:nvSpPr>
        <p:spPr>
          <a:xfrm>
            <a:off x="23850" y="4386330"/>
            <a:ext cx="12191999" cy="24716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848" y="1628617"/>
            <a:ext cx="12192000" cy="2612572"/>
          </a:xfrm>
          <a:prstGeom prst="rect">
            <a:avLst/>
          </a:prstGeom>
        </p:spPr>
      </p:pic>
      <p:sp>
        <p:nvSpPr>
          <p:cNvPr id="16" name="Title 15"/>
          <p:cNvSpPr>
            <a:spLocks noGrp="1"/>
          </p:cNvSpPr>
          <p:nvPr>
            <p:ph type="ctrTitle"/>
          </p:nvPr>
        </p:nvSpPr>
        <p:spPr>
          <a:xfrm>
            <a:off x="908351" y="4018953"/>
            <a:ext cx="10363200" cy="2387600"/>
          </a:xfrm>
        </p:spPr>
        <p:txBody>
          <a:bodyPr>
            <a:normAutofit/>
          </a:bodyPr>
          <a:lstStyle>
            <a:lvl1pPr>
              <a:defRPr sz="4800"/>
            </a:lvl1pPr>
          </a:lstStyle>
          <a:p>
            <a:r>
              <a:rPr lang="en-US" sz="5400">
                <a:solidFill>
                  <a:schemeClr val="bg1"/>
                </a:solidFill>
                <a:latin typeface="Arial" panose="020B0604020202020204" pitchFamily="34" charset="0"/>
                <a:cs typeface="Arial" panose="020B0604020202020204" pitchFamily="34" charset="0"/>
              </a:rPr>
              <a:t>Click to edit Master title style</a:t>
            </a:r>
          </a:p>
        </p:txBody>
      </p:sp>
      <p:sp>
        <p:nvSpPr>
          <p:cNvPr id="17" name="Oval 16"/>
          <p:cNvSpPr/>
          <p:nvPr userDrawn="1"/>
        </p:nvSpPr>
        <p:spPr>
          <a:xfrm>
            <a:off x="408411" y="135709"/>
            <a:ext cx="1938528" cy="13716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Oval 17"/>
          <p:cNvSpPr/>
          <p:nvPr userDrawn="1"/>
        </p:nvSpPr>
        <p:spPr>
          <a:xfrm>
            <a:off x="3017212" y="36951"/>
            <a:ext cx="1706880" cy="128016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p:cNvSpPr/>
          <p:nvPr userDrawn="1"/>
        </p:nvSpPr>
        <p:spPr>
          <a:xfrm>
            <a:off x="5370199" y="462113"/>
            <a:ext cx="1706880" cy="128016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p:cNvSpPr/>
          <p:nvPr userDrawn="1"/>
        </p:nvSpPr>
        <p:spPr>
          <a:xfrm>
            <a:off x="7747352" y="348457"/>
            <a:ext cx="1706880" cy="128016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Oval 20"/>
          <p:cNvSpPr/>
          <p:nvPr userDrawn="1"/>
        </p:nvSpPr>
        <p:spPr>
          <a:xfrm>
            <a:off x="10242997" y="148107"/>
            <a:ext cx="1706880" cy="128016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p:cNvSpPr txBox="1"/>
          <p:nvPr userDrawn="1"/>
        </p:nvSpPr>
        <p:spPr>
          <a:xfrm>
            <a:off x="908351" y="6037221"/>
            <a:ext cx="10938933" cy="369332"/>
          </a:xfrm>
          <a:prstGeom prst="rect">
            <a:avLst/>
          </a:prstGeom>
          <a:noFill/>
        </p:spPr>
        <p:txBody>
          <a:bodyPr wrap="square" rtlCol="0">
            <a:spAutoFit/>
          </a:bodyPr>
          <a:lstStyle/>
          <a:p>
            <a:r>
              <a:rPr lang="en-US" sz="1800">
                <a:solidFill>
                  <a:schemeClr val="bg1"/>
                </a:solidFill>
                <a:latin typeface="Arial" panose="020B0604020202020204" pitchFamily="34" charset="0"/>
                <a:cs typeface="Arial" panose="020B0604020202020204" pitchFamily="34" charset="0"/>
              </a:rPr>
              <a:t>Click to add subhead</a:t>
            </a:r>
          </a:p>
        </p:txBody>
      </p:sp>
    </p:spTree>
    <p:extLst>
      <p:ext uri="{BB962C8B-B14F-4D97-AF65-F5344CB8AC3E}">
        <p14:creationId xmlns:p14="http://schemas.microsoft.com/office/powerpoint/2010/main" val="793727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B4B87A-14C9-4E70-8F39-FDC5361DB4BA}" type="datetime1">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902714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D9B22-8DFD-41F2-B861-ED93BE2B82BB}" type="datetime1">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3554743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A7308A-AC1A-4E8D-9503-6004FE66D305}" type="datetime1">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195202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03D0F5-53AC-4A29-BFEA-0DAE3F2B3397}" type="datetime1">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6980A2-F130-4742-89EA-C23F98879079}" type="slidenum">
              <a:rPr lang="en-US" smtClean="0"/>
              <a:t>‹#›</a:t>
            </a:fld>
            <a:endParaRPr lang="en-US"/>
          </a:p>
        </p:txBody>
      </p:sp>
      <p:sp>
        <p:nvSpPr>
          <p:cNvPr id="10" name="Rectangle 9"/>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552367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ECD110-B063-49E4-9CE0-A515D4F34A82}" type="datetime1">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6980A2-F130-4742-89EA-C23F98879079}" type="slidenum">
              <a:rPr lang="en-US" smtClean="0"/>
              <a:t>‹#›</a:t>
            </a:fld>
            <a:endParaRPr lang="en-US"/>
          </a:p>
        </p:txBody>
      </p:sp>
      <p:sp>
        <p:nvSpPr>
          <p:cNvPr id="6" name="Rectangle 5"/>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1895320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3B1B8-7DA8-488E-AFE4-27C202E1A7C3}" type="datetime1">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6980A2-F130-4742-89EA-C23F98879079}" type="slidenum">
              <a:rPr lang="en-US" smtClean="0"/>
              <a:t>‹#›</a:t>
            </a:fld>
            <a:endParaRPr lang="en-US"/>
          </a:p>
        </p:txBody>
      </p:sp>
      <p:sp>
        <p:nvSpPr>
          <p:cNvPr id="5" name="Rectangle 4"/>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3492563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117D00-416A-4F61-9321-1A2500F06C0A}" type="datetime1">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327579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0BFC-A5D0-C2A6-136B-D87E1A830B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3055B-91BC-2C17-C2A3-437C795BB2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B2591-C573-7C83-EB5F-F774F75104BE}"/>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5" name="Footer Placeholder 4">
            <a:extLst>
              <a:ext uri="{FF2B5EF4-FFF2-40B4-BE49-F238E27FC236}">
                <a16:creationId xmlns:a16="http://schemas.microsoft.com/office/drawing/2014/main" id="{519FE11E-464E-DC6F-16DF-326AA53BC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589C1-4DF6-0189-A37F-C8F724093873}"/>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3323612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3E29EC-7868-4835-99E4-AA181D9756F6}" type="datetime1">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6980A2-F130-4742-89EA-C23F98879079}" type="slidenum">
              <a:rPr lang="en-US" smtClean="0"/>
              <a:t>‹#›</a:t>
            </a:fld>
            <a:endParaRPr lang="en-US"/>
          </a:p>
        </p:txBody>
      </p:sp>
      <p:sp>
        <p:nvSpPr>
          <p:cNvPr id="8" name="Rectangle 7"/>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69334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301FA-506F-42DD-8EDC-41B7ADD89B94}" type="datetime1">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721829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F4FCA2-2175-4E5C-8488-DCD849E003DF}" type="datetime1">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6980A2-F130-4742-89EA-C23F98879079}" type="slidenum">
              <a:rPr lang="en-US" smtClean="0"/>
              <a:t>‹#›</a:t>
            </a:fld>
            <a:endParaRPr lang="en-US"/>
          </a:p>
        </p:txBody>
      </p:sp>
      <p:sp>
        <p:nvSpPr>
          <p:cNvPr id="7" name="Rectangle 6"/>
          <p:cNvSpPr/>
          <p:nvPr userDrawn="1"/>
        </p:nvSpPr>
        <p:spPr>
          <a:xfrm>
            <a:off x="-6048" y="6285053"/>
            <a:ext cx="12191999" cy="5729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845" y="6356351"/>
            <a:ext cx="1682187" cy="360468"/>
          </a:xfrm>
          <a:prstGeom prst="rect">
            <a:avLst/>
          </a:prstGeom>
        </p:spPr>
      </p:pic>
    </p:spTree>
    <p:extLst>
      <p:ext uri="{BB962C8B-B14F-4D97-AF65-F5344CB8AC3E}">
        <p14:creationId xmlns:p14="http://schemas.microsoft.com/office/powerpoint/2010/main" val="216006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4A79-8629-0F6E-C7D9-E2003E61A0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1D4F4E-B918-E36C-01E4-60469F9645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40CDBF-2DF0-3DA8-EF28-9AE68D7F5779}"/>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5" name="Footer Placeholder 4">
            <a:extLst>
              <a:ext uri="{FF2B5EF4-FFF2-40B4-BE49-F238E27FC236}">
                <a16:creationId xmlns:a16="http://schemas.microsoft.com/office/drawing/2014/main" id="{55962AD1-A7A1-3777-F23A-3B502D47C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70ACB-E101-0B12-782F-4D13E5A25CBF}"/>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2354526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771E-C707-FA13-B000-C8306F6BCF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F35D6-FB6B-D7DC-AA39-9A49D85695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07860A-9FBA-A8F5-89EB-413092D660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A92A22-3A60-B95C-431F-CA6B3A6BA701}"/>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6" name="Footer Placeholder 5">
            <a:extLst>
              <a:ext uri="{FF2B5EF4-FFF2-40B4-BE49-F238E27FC236}">
                <a16:creationId xmlns:a16="http://schemas.microsoft.com/office/drawing/2014/main" id="{73A95556-1E12-DA60-5361-B8F7F19D03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9D7BE5-1CAA-343D-BD95-5FEF32E620CF}"/>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1645228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C24AA-C0E7-42AE-FCC0-7E278292F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2F829-58F0-4D5F-DAA7-1E8611011B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BF68-6666-B8E8-9F32-5B023BB14D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DCBDFD-08C2-37FF-902C-3873188242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E31FDD-509D-43FA-8625-3E4F128CC1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5CE42B-3F2C-34C3-562B-EFD57BA7F5CE}"/>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8" name="Footer Placeholder 7">
            <a:extLst>
              <a:ext uri="{FF2B5EF4-FFF2-40B4-BE49-F238E27FC236}">
                <a16:creationId xmlns:a16="http://schemas.microsoft.com/office/drawing/2014/main" id="{2DDC029B-6F7B-B624-F3A5-2AF8840996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76F1B9-C538-B3F9-0159-27753B6C9457}"/>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2548947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3B907-DA3F-7719-E0DB-29FAFD61B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EE2FB6-6318-C39A-08D9-B46A816ED46D}"/>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4" name="Footer Placeholder 3">
            <a:extLst>
              <a:ext uri="{FF2B5EF4-FFF2-40B4-BE49-F238E27FC236}">
                <a16:creationId xmlns:a16="http://schemas.microsoft.com/office/drawing/2014/main" id="{E7F48F66-C276-30EA-F5A7-984EAFA5E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C4D061-17B4-635E-5A2E-C28B0185D691}"/>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24699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C8305E-A2B9-7653-98F5-F3E4F40AE3D4}"/>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3" name="Footer Placeholder 2">
            <a:extLst>
              <a:ext uri="{FF2B5EF4-FFF2-40B4-BE49-F238E27FC236}">
                <a16:creationId xmlns:a16="http://schemas.microsoft.com/office/drawing/2014/main" id="{400A8BDF-E09A-FECA-A90A-BB079A02C5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DD7E44-557D-9940-0AD4-D8D0242AD381}"/>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2872610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9A18-2E79-80C6-7C2C-4ADBFD6A1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623294-6D55-344D-625C-B449F924E8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61FB27-1F71-2865-7442-CDAB597E5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0EFC7-2D64-28DB-FA6C-D2297A169161}"/>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6" name="Footer Placeholder 5">
            <a:extLst>
              <a:ext uri="{FF2B5EF4-FFF2-40B4-BE49-F238E27FC236}">
                <a16:creationId xmlns:a16="http://schemas.microsoft.com/office/drawing/2014/main" id="{C47BF080-5FB8-0130-CF7C-4F9D8ECC9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7B83E-1F39-E8A7-8336-512A9BE5DCBC}"/>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3113204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DAF3-4452-EB90-C64A-74E10BB7E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8C468A-F425-260A-2C80-8874D12DC2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35EB59-E36C-9628-CE9E-FF0A63302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FE031A-0DD2-E04F-FCAF-D4FC9B2BFE46}"/>
              </a:ext>
            </a:extLst>
          </p:cNvPr>
          <p:cNvSpPr>
            <a:spLocks noGrp="1"/>
          </p:cNvSpPr>
          <p:nvPr>
            <p:ph type="dt" sz="half" idx="10"/>
          </p:nvPr>
        </p:nvSpPr>
        <p:spPr/>
        <p:txBody>
          <a:bodyPr/>
          <a:lstStyle/>
          <a:p>
            <a:fld id="{89251A0F-3A20-9A44-9D54-0AE9B7BCB6A1}" type="datetimeFigureOut">
              <a:rPr lang="en-US" smtClean="0"/>
              <a:t>3/11/2024</a:t>
            </a:fld>
            <a:endParaRPr lang="en-US"/>
          </a:p>
        </p:txBody>
      </p:sp>
      <p:sp>
        <p:nvSpPr>
          <p:cNvPr id="6" name="Footer Placeholder 5">
            <a:extLst>
              <a:ext uri="{FF2B5EF4-FFF2-40B4-BE49-F238E27FC236}">
                <a16:creationId xmlns:a16="http://schemas.microsoft.com/office/drawing/2014/main" id="{20841BE9-BA88-9DCA-CDA9-358A943E5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634F98-9984-AEF0-B0F7-70E01698530D}"/>
              </a:ext>
            </a:extLst>
          </p:cNvPr>
          <p:cNvSpPr>
            <a:spLocks noGrp="1"/>
          </p:cNvSpPr>
          <p:nvPr>
            <p:ph type="sldNum" sz="quarter" idx="12"/>
          </p:nvPr>
        </p:nvSpPr>
        <p:spPr/>
        <p:txBody>
          <a:bodyPr/>
          <a:lstStyle/>
          <a:p>
            <a:fld id="{04A91D3A-50D8-FD4D-8473-7A8A8DD1F0E1}" type="slidenum">
              <a:rPr lang="en-US" smtClean="0"/>
              <a:t>‹#›</a:t>
            </a:fld>
            <a:endParaRPr lang="en-US"/>
          </a:p>
        </p:txBody>
      </p:sp>
    </p:spTree>
    <p:extLst>
      <p:ext uri="{BB962C8B-B14F-4D97-AF65-F5344CB8AC3E}">
        <p14:creationId xmlns:p14="http://schemas.microsoft.com/office/powerpoint/2010/main" val="86371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2E4138-5A21-632A-9548-6733C1797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32E5A0-3F81-2F22-3B07-D5AB38D98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4A0F0B-6935-A18B-16B8-E23E21B0C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51A0F-3A20-9A44-9D54-0AE9B7BCB6A1}" type="datetimeFigureOut">
              <a:rPr lang="en-US" smtClean="0"/>
              <a:t>3/11/2024</a:t>
            </a:fld>
            <a:endParaRPr lang="en-US"/>
          </a:p>
        </p:txBody>
      </p:sp>
      <p:sp>
        <p:nvSpPr>
          <p:cNvPr id="5" name="Footer Placeholder 4">
            <a:extLst>
              <a:ext uri="{FF2B5EF4-FFF2-40B4-BE49-F238E27FC236}">
                <a16:creationId xmlns:a16="http://schemas.microsoft.com/office/drawing/2014/main" id="{EF697396-F475-E4CF-CF93-9AFB38B31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FECC1-99F4-F7C9-E2E5-F8DB438415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91D3A-50D8-FD4D-8473-7A8A8DD1F0E1}" type="slidenum">
              <a:rPr lang="en-US" smtClean="0"/>
              <a:t>‹#›</a:t>
            </a:fld>
            <a:endParaRPr lang="en-US"/>
          </a:p>
        </p:txBody>
      </p:sp>
    </p:spTree>
    <p:extLst>
      <p:ext uri="{BB962C8B-B14F-4D97-AF65-F5344CB8AC3E}">
        <p14:creationId xmlns:p14="http://schemas.microsoft.com/office/powerpoint/2010/main" val="484352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8354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48669"/>
            <a:ext cx="10515600" cy="50282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67432-EF44-44E0-A27D-DC8E639226E3}" type="datetime1">
              <a:rPr lang="en-US" smtClean="0"/>
              <a:t>3/11/2024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980A2-F130-4742-89EA-C23F98879079}" type="slidenum">
              <a:rPr lang="en-US" smtClean="0"/>
              <a:t>‹#›</a:t>
            </a:fld>
            <a:endParaRPr lang="en-US"/>
          </a:p>
        </p:txBody>
      </p:sp>
    </p:spTree>
    <p:extLst>
      <p:ext uri="{BB962C8B-B14F-4D97-AF65-F5344CB8AC3E}">
        <p14:creationId xmlns:p14="http://schemas.microsoft.com/office/powerpoint/2010/main" val="2314386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600" b="1" u="sng"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0CE6-03CF-068F-DD99-464C4EFAEB3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7E71CBD-331B-B253-27EB-819AD0B3C11D}"/>
              </a:ext>
            </a:extLst>
          </p:cNvPr>
          <p:cNvSpPr>
            <a:spLocks noGrp="1"/>
          </p:cNvSpPr>
          <p:nvPr>
            <p:ph type="title"/>
          </p:nvPr>
        </p:nvSpPr>
        <p:spPr/>
        <p:txBody>
          <a:bodyPr>
            <a:noAutofit/>
          </a:bodyPr>
          <a:lstStyle/>
          <a:p>
            <a:r>
              <a:rPr lang="en-US" sz="2800"/>
              <a:t>Dunwoody Police Department</a:t>
            </a:r>
            <a:br>
              <a:rPr lang="en-US" sz="2800"/>
            </a:br>
            <a:r>
              <a:rPr lang="en-US" sz="2800"/>
              <a:t> </a:t>
            </a:r>
          </a:p>
        </p:txBody>
      </p:sp>
      <p:sp>
        <p:nvSpPr>
          <p:cNvPr id="16" name="Text Placeholder 15">
            <a:extLst>
              <a:ext uri="{FF2B5EF4-FFF2-40B4-BE49-F238E27FC236}">
                <a16:creationId xmlns:a16="http://schemas.microsoft.com/office/drawing/2014/main" id="{0BA1CD40-65CF-85B2-AE91-B61260A555E0}"/>
              </a:ext>
            </a:extLst>
          </p:cNvPr>
          <p:cNvSpPr>
            <a:spLocks noGrp="1"/>
          </p:cNvSpPr>
          <p:nvPr>
            <p:ph type="body" idx="1"/>
          </p:nvPr>
        </p:nvSpPr>
        <p:spPr>
          <a:xfrm>
            <a:off x="2151460" y="1027907"/>
            <a:ext cx="7291423" cy="823912"/>
          </a:xfrm>
        </p:spPr>
        <p:txBody>
          <a:bodyPr/>
          <a:lstStyle/>
          <a:p>
            <a:r>
              <a:rPr lang="en-US" sz="2000" i="1" err="1"/>
              <a:t>BerryDunn</a:t>
            </a:r>
            <a:r>
              <a:rPr lang="en-US" sz="2000"/>
              <a:t> Study</a:t>
            </a:r>
          </a:p>
          <a:p>
            <a:endParaRPr lang="en-US"/>
          </a:p>
        </p:txBody>
      </p:sp>
      <p:sp>
        <p:nvSpPr>
          <p:cNvPr id="3" name="Content Placeholder 2">
            <a:extLst>
              <a:ext uri="{FF2B5EF4-FFF2-40B4-BE49-F238E27FC236}">
                <a16:creationId xmlns:a16="http://schemas.microsoft.com/office/drawing/2014/main" id="{C7CFB6D6-156A-03CD-9C11-C2B73A4E9782}"/>
              </a:ext>
            </a:extLst>
          </p:cNvPr>
          <p:cNvSpPr>
            <a:spLocks noGrp="1"/>
          </p:cNvSpPr>
          <p:nvPr>
            <p:ph sz="half" idx="2"/>
          </p:nvPr>
        </p:nvSpPr>
        <p:spPr>
          <a:xfrm>
            <a:off x="1781454" y="1439864"/>
            <a:ext cx="8424909" cy="4479291"/>
          </a:xfrm>
        </p:spPr>
        <p:txBody>
          <a:bodyPr vert="horz" wrap="square" lIns="91440" tIns="45720" rIns="91440" bIns="45720" rtlCol="0" anchor="t">
            <a:noAutofit/>
          </a:bodyPr>
          <a:lstStyle/>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Initiated the study in October of 2022.</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Final report was received in October of 2023.</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Data collection was from our 2021 statistics.  The information has changed since then, so our priorities will continuously evolve.</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There were 33 recommendations within the report listed as Critical/Priority, High/Primary, and Medium/Non-Urgent.</a:t>
            </a:r>
            <a:endParaRPr lang="en-US" sz="1900">
              <a:latin typeface="Calibri"/>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The principal findings and recommendations focused on Patrol staffing levels and the need for Community Service Officers (CSOs).</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Since 2021, our focus has shifted since our staffing levels are up and there is no longer a pandemic.</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0" indent="0">
              <a:spcBef>
                <a:spcPts val="0"/>
              </a:spcBef>
              <a:buNone/>
            </a:pPr>
            <a:endParaRPr lang="en-US" sz="1900">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C43D887E-EAC9-3DC9-4BFE-3F249761833A}"/>
              </a:ext>
            </a:extLst>
          </p:cNvPr>
          <p:cNvSpPr>
            <a:spLocks noGrp="1"/>
          </p:cNvSpPr>
          <p:nvPr>
            <p:ph type="sldNum" sz="quarter" idx="12"/>
          </p:nvPr>
        </p:nvSpPr>
        <p:spPr/>
        <p:txBody>
          <a:bodyPr/>
          <a:lstStyle/>
          <a:p>
            <a:pPr defTabSz="457200"/>
            <a:fld id="{3E6980A2-F130-4742-89EA-C23F98879079}" type="slidenum">
              <a:rPr lang="en-US">
                <a:solidFill>
                  <a:prstClr val="black">
                    <a:tint val="75000"/>
                  </a:prstClr>
                </a:solidFill>
                <a:latin typeface="Calibri" panose="020F0502020204030204"/>
              </a:rPr>
              <a:pPr defTabSz="457200"/>
              <a:t>1</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A718D826-670D-EB2B-AFEC-6F134A80862B}"/>
              </a:ext>
            </a:extLst>
          </p:cNvPr>
          <p:cNvPicPr>
            <a:picLocks noChangeAspect="1"/>
          </p:cNvPicPr>
          <p:nvPr/>
        </p:nvPicPr>
        <p:blipFill>
          <a:blip r:embed="rId2"/>
          <a:stretch>
            <a:fillRect/>
          </a:stretch>
        </p:blipFill>
        <p:spPr>
          <a:xfrm>
            <a:off x="8320001" y="114958"/>
            <a:ext cx="1957383" cy="475753"/>
          </a:xfrm>
          <a:prstGeom prst="rect">
            <a:avLst/>
          </a:prstGeom>
        </p:spPr>
      </p:pic>
    </p:spTree>
    <p:extLst>
      <p:ext uri="{BB962C8B-B14F-4D97-AF65-F5344CB8AC3E}">
        <p14:creationId xmlns:p14="http://schemas.microsoft.com/office/powerpoint/2010/main" val="323475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Timeline of the George Floyd Protests - The New York Times">
            <a:extLst>
              <a:ext uri="{FF2B5EF4-FFF2-40B4-BE49-F238E27FC236}">
                <a16:creationId xmlns:a16="http://schemas.microsoft.com/office/drawing/2014/main" id="{F909B921-5E05-C455-58C8-C4CFECD03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723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roup of police officers posing for a photo">
            <a:extLst>
              <a:ext uri="{FF2B5EF4-FFF2-40B4-BE49-F238E27FC236}">
                <a16:creationId xmlns:a16="http://schemas.microsoft.com/office/drawing/2014/main" id="{8F27F1CF-633E-9F6C-60AD-AD8907C1225A}"/>
              </a:ext>
            </a:extLst>
          </p:cNvPr>
          <p:cNvPicPr>
            <a:picLocks noChangeAspect="1"/>
          </p:cNvPicPr>
          <p:nvPr/>
        </p:nvPicPr>
        <p:blipFill rotWithShape="1">
          <a:blip r:embed="rId2">
            <a:alphaModFix amt="40000"/>
          </a:blip>
          <a:srcRect b="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B7B003FF-21EF-2A8E-3E6E-138D75E2C6EB}"/>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rPr>
              <a:t>What affect has these events had on recruitment and retention?</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87675A14-50A7-B71A-654A-97B058E02F7E}"/>
              </a:ext>
            </a:extLst>
          </p:cNvPr>
          <p:cNvSpPr>
            <a:spLocks noGrp="1"/>
          </p:cNvSpPr>
          <p:nvPr>
            <p:ph idx="1"/>
          </p:nvPr>
        </p:nvSpPr>
        <p:spPr>
          <a:xfrm>
            <a:off x="841248" y="3502152"/>
            <a:ext cx="10506456" cy="2670048"/>
          </a:xfrm>
        </p:spPr>
        <p:txBody>
          <a:bodyPr>
            <a:normAutofit/>
          </a:bodyPr>
          <a:lstStyle/>
          <a:p>
            <a:r>
              <a:rPr lang="en-US">
                <a:solidFill>
                  <a:schemeClr val="bg1"/>
                </a:solidFill>
              </a:rPr>
              <a:t>Smaller pool of candidates</a:t>
            </a:r>
          </a:p>
          <a:p>
            <a:r>
              <a:rPr lang="en-US">
                <a:solidFill>
                  <a:schemeClr val="bg1"/>
                </a:solidFill>
              </a:rPr>
              <a:t>Experienced officers leaving the profession</a:t>
            </a:r>
          </a:p>
          <a:p>
            <a:r>
              <a:rPr lang="en-US">
                <a:solidFill>
                  <a:schemeClr val="bg1"/>
                </a:solidFill>
              </a:rPr>
              <a:t>Veteran officers don’t want their children to become a police officer</a:t>
            </a:r>
          </a:p>
          <a:p>
            <a:r>
              <a:rPr lang="en-US">
                <a:solidFill>
                  <a:schemeClr val="bg1"/>
                </a:solidFill>
              </a:rPr>
              <a:t>Increase in turnover rate</a:t>
            </a:r>
          </a:p>
          <a:p>
            <a:r>
              <a:rPr lang="en-US">
                <a:solidFill>
                  <a:schemeClr val="bg1"/>
                </a:solidFill>
              </a:rPr>
              <a:t>Competitive market has pushed an increase in pay and benefits</a:t>
            </a:r>
            <a:endParaRPr lang="en-US" sz="2000">
              <a:solidFill>
                <a:schemeClr val="bg1"/>
              </a:solidFill>
            </a:endParaRPr>
          </a:p>
        </p:txBody>
      </p:sp>
    </p:spTree>
    <p:extLst>
      <p:ext uri="{BB962C8B-B14F-4D97-AF65-F5344CB8AC3E}">
        <p14:creationId xmlns:p14="http://schemas.microsoft.com/office/powerpoint/2010/main" val="8570700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barn(inVertical)">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B2B715D-1A45-E4D8-C3AA-39D6F8EE3114}"/>
              </a:ext>
            </a:extLst>
          </p:cNvPr>
          <p:cNvPicPr>
            <a:picLocks noChangeAspect="1"/>
          </p:cNvPicPr>
          <p:nvPr/>
        </p:nvPicPr>
        <p:blipFill>
          <a:blip r:embed="rId2"/>
          <a:stretch>
            <a:fillRect/>
          </a:stretch>
        </p:blipFill>
        <p:spPr>
          <a:xfrm>
            <a:off x="381000" y="928687"/>
            <a:ext cx="11430000" cy="5000625"/>
          </a:xfrm>
          <a:prstGeom prst="rect">
            <a:avLst/>
          </a:prstGeom>
        </p:spPr>
      </p:pic>
    </p:spTree>
    <p:extLst>
      <p:ext uri="{BB962C8B-B14F-4D97-AF65-F5344CB8AC3E}">
        <p14:creationId xmlns:p14="http://schemas.microsoft.com/office/powerpoint/2010/main" val="1985085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822E25B7-A0A8-AAAF-0443-BC0FA21A6DB9}"/>
              </a:ext>
            </a:extLst>
          </p:cNvPr>
          <p:cNvPicPr>
            <a:picLocks noChangeAspect="1"/>
          </p:cNvPicPr>
          <p:nvPr/>
        </p:nvPicPr>
        <p:blipFill rotWithShape="1">
          <a:blip r:embed="rId2"/>
          <a:srcRect t="8065" b="16949"/>
          <a:stretch/>
        </p:blipFill>
        <p:spPr>
          <a:xfrm>
            <a:off x="20" y="1282"/>
            <a:ext cx="12191980" cy="6856718"/>
          </a:xfrm>
          <a:prstGeom prst="rect">
            <a:avLst/>
          </a:prstGeom>
        </p:spPr>
      </p:pic>
    </p:spTree>
    <p:extLst>
      <p:ext uri="{BB962C8B-B14F-4D97-AF65-F5344CB8AC3E}">
        <p14:creationId xmlns:p14="http://schemas.microsoft.com/office/powerpoint/2010/main" val="435003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olice officers standing in a parking garage&#10;&#10;Description automatically generated">
            <a:extLst>
              <a:ext uri="{FF2B5EF4-FFF2-40B4-BE49-F238E27FC236}">
                <a16:creationId xmlns:a16="http://schemas.microsoft.com/office/drawing/2014/main" id="{A42DC695-A28D-231F-2D26-8D35CAAFF00D}"/>
              </a:ext>
            </a:extLst>
          </p:cNvPr>
          <p:cNvPicPr>
            <a:picLocks noChangeAspect="1"/>
          </p:cNvPicPr>
          <p:nvPr/>
        </p:nvPicPr>
        <p:blipFill rotWithShape="1">
          <a:blip r:embed="rId2"/>
          <a:srcRect l="15765" r="4235"/>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77A6DB-FAD9-D648-DB8E-71F1D881ABD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Diversity</a:t>
            </a:r>
          </a:p>
        </p:txBody>
      </p:sp>
      <p:sp>
        <p:nvSpPr>
          <p:cNvPr id="3" name="Subtitle 2">
            <a:extLst>
              <a:ext uri="{FF2B5EF4-FFF2-40B4-BE49-F238E27FC236}">
                <a16:creationId xmlns:a16="http://schemas.microsoft.com/office/drawing/2014/main" id="{EBC98093-C9B4-D36A-167D-8C7B6F36E86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graphicFrame>
        <p:nvGraphicFramePr>
          <p:cNvPr id="6" name="Table 5">
            <a:extLst>
              <a:ext uri="{FF2B5EF4-FFF2-40B4-BE49-F238E27FC236}">
                <a16:creationId xmlns:a16="http://schemas.microsoft.com/office/drawing/2014/main" id="{1399263A-9628-2CE8-BFB3-016BBFC7A7E1}"/>
              </a:ext>
            </a:extLst>
          </p:cNvPr>
          <p:cNvGraphicFramePr>
            <a:graphicFrameLocks noGrp="1"/>
          </p:cNvGraphicFramePr>
          <p:nvPr>
            <p:extLst>
              <p:ext uri="{D42A27DB-BD31-4B8C-83A1-F6EECF244321}">
                <p14:modId xmlns:p14="http://schemas.microsoft.com/office/powerpoint/2010/main" val="2446734314"/>
              </p:ext>
            </p:extLst>
          </p:nvPr>
        </p:nvGraphicFramePr>
        <p:xfrm>
          <a:off x="1941103" y="4156203"/>
          <a:ext cx="8642301" cy="2377440"/>
        </p:xfrm>
        <a:graphic>
          <a:graphicData uri="http://schemas.openxmlformats.org/drawingml/2006/table">
            <a:tbl>
              <a:tblPr/>
              <a:tblGrid>
                <a:gridCol w="2880767">
                  <a:extLst>
                    <a:ext uri="{9D8B030D-6E8A-4147-A177-3AD203B41FA5}">
                      <a16:colId xmlns:a16="http://schemas.microsoft.com/office/drawing/2014/main" val="537460409"/>
                    </a:ext>
                  </a:extLst>
                </a:gridCol>
                <a:gridCol w="2880767">
                  <a:extLst>
                    <a:ext uri="{9D8B030D-6E8A-4147-A177-3AD203B41FA5}">
                      <a16:colId xmlns:a16="http://schemas.microsoft.com/office/drawing/2014/main" val="1050213645"/>
                    </a:ext>
                  </a:extLst>
                </a:gridCol>
                <a:gridCol w="2880767">
                  <a:extLst>
                    <a:ext uri="{9D8B030D-6E8A-4147-A177-3AD203B41FA5}">
                      <a16:colId xmlns:a16="http://schemas.microsoft.com/office/drawing/2014/main" val="1998119105"/>
                    </a:ext>
                  </a:extLst>
                </a:gridCol>
              </a:tblGrid>
              <a:tr h="0">
                <a:tc>
                  <a:txBody>
                    <a:bodyPr/>
                    <a:lstStyle/>
                    <a:p>
                      <a:pPr algn="l"/>
                      <a:r>
                        <a:rPr lang="en-US" b="1">
                          <a:solidFill>
                            <a:srgbClr val="FFFFFF"/>
                          </a:solidFill>
                          <a:effectLst/>
                          <a:latin typeface="Raleway" pitchFamily="2" charset="0"/>
                        </a:rPr>
                        <a:t>Race   </a:t>
                      </a:r>
                    </a:p>
                  </a:txBody>
                  <a:tcPr marL="190500" marR="190500" marT="57150" marB="57150" anchor="ctr">
                    <a:lnL w="9525" cap="flat" cmpd="sng" algn="ctr">
                      <a:solidFill>
                        <a:srgbClr val="001689"/>
                      </a:solidFill>
                      <a:prstDash val="solid"/>
                      <a:round/>
                      <a:headEnd type="none" w="med" len="med"/>
                      <a:tailEnd type="none" w="med" len="med"/>
                    </a:lnL>
                    <a:lnR w="9525" cap="flat" cmpd="sng" algn="ctr">
                      <a:solidFill>
                        <a:srgbClr val="001689"/>
                      </a:solidFill>
                      <a:prstDash val="solid"/>
                      <a:round/>
                      <a:headEnd type="none" w="med" len="med"/>
                      <a:tailEnd type="none" w="med" len="med"/>
                    </a:lnR>
                    <a:lnT>
                      <a:noFill/>
                    </a:lnT>
                    <a:lnB>
                      <a:noFill/>
                    </a:lnB>
                    <a:solidFill>
                      <a:srgbClr val="001689"/>
                    </a:solidFill>
                  </a:tcPr>
                </a:tc>
                <a:tc>
                  <a:txBody>
                    <a:bodyPr/>
                    <a:lstStyle/>
                    <a:p>
                      <a:pPr algn="ctr" fontAlgn="ctr"/>
                      <a:r>
                        <a:rPr lang="en-US" b="1">
                          <a:solidFill>
                            <a:srgbClr val="FFFFFF"/>
                          </a:solidFill>
                          <a:effectLst/>
                          <a:latin typeface="Raleway" pitchFamily="2" charset="0"/>
                        </a:rPr>
                        <a:t>    2020 Census    </a:t>
                      </a:r>
                    </a:p>
                  </a:txBody>
                  <a:tcPr marL="190500" marR="190500" marT="57150" marB="57150" anchor="ctr">
                    <a:lnL w="9525" cap="flat" cmpd="sng" algn="ctr">
                      <a:solidFill>
                        <a:srgbClr val="001689"/>
                      </a:solidFill>
                      <a:prstDash val="solid"/>
                      <a:round/>
                      <a:headEnd type="none" w="med" len="med"/>
                      <a:tailEnd type="none" w="med" len="med"/>
                    </a:lnL>
                    <a:lnR w="9525" cap="flat" cmpd="sng" algn="ctr">
                      <a:solidFill>
                        <a:srgbClr val="001689"/>
                      </a:solidFill>
                      <a:prstDash val="solid"/>
                      <a:round/>
                      <a:headEnd type="none" w="med" len="med"/>
                      <a:tailEnd type="none" w="med" len="med"/>
                    </a:lnR>
                    <a:lnT>
                      <a:noFill/>
                    </a:lnT>
                    <a:lnB>
                      <a:noFill/>
                    </a:lnB>
                    <a:solidFill>
                      <a:srgbClr val="001689"/>
                    </a:solidFill>
                  </a:tcPr>
                </a:tc>
                <a:tc>
                  <a:txBody>
                    <a:bodyPr/>
                    <a:lstStyle/>
                    <a:p>
                      <a:pPr algn="ctr" fontAlgn="ctr"/>
                      <a:r>
                        <a:rPr lang="en-US" b="1">
                          <a:solidFill>
                            <a:srgbClr val="FFFFFF"/>
                          </a:solidFill>
                          <a:effectLst/>
                          <a:latin typeface="Raleway" pitchFamily="2" charset="0"/>
                        </a:rPr>
                        <a:t>    Dunwoody PD     </a:t>
                      </a:r>
                    </a:p>
                  </a:txBody>
                  <a:tcPr marL="190500" marR="190500" marT="57150" marB="57150" anchor="ctr">
                    <a:lnL w="9525" cap="flat" cmpd="sng" algn="ctr">
                      <a:solidFill>
                        <a:srgbClr val="001689"/>
                      </a:solidFill>
                      <a:prstDash val="solid"/>
                      <a:round/>
                      <a:headEnd type="none" w="med" len="med"/>
                      <a:tailEnd type="none" w="med" len="med"/>
                    </a:lnL>
                    <a:lnR>
                      <a:noFill/>
                    </a:lnR>
                    <a:lnT>
                      <a:noFill/>
                    </a:lnT>
                    <a:lnB>
                      <a:noFill/>
                    </a:lnB>
                    <a:solidFill>
                      <a:srgbClr val="001689"/>
                    </a:solidFill>
                  </a:tcPr>
                </a:tc>
                <a:extLst>
                  <a:ext uri="{0D108BD9-81ED-4DB2-BD59-A6C34878D82A}">
                    <a16:rowId xmlns:a16="http://schemas.microsoft.com/office/drawing/2014/main" val="2191355470"/>
                  </a:ext>
                </a:extLst>
              </a:tr>
              <a:tr h="0">
                <a:tc>
                  <a:txBody>
                    <a:bodyPr/>
                    <a:lstStyle/>
                    <a:p>
                      <a:r>
                        <a:rPr lang="en-US">
                          <a:solidFill>
                            <a:srgbClr val="000000"/>
                          </a:solidFill>
                          <a:effectLst/>
                          <a:latin typeface="Open Sans" panose="020B0606030504020204" pitchFamily="34" charset="0"/>
                        </a:rPr>
                        <a:t>White</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a:noFill/>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60.8%</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a:noFill/>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58.3%</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a:noFill/>
                    </a:lnT>
                    <a:lnB w="9525" cap="flat" cmpd="sng" algn="ctr">
                      <a:solidFill>
                        <a:srgbClr val="B6B6B6"/>
                      </a:solidFill>
                      <a:prstDash val="solid"/>
                      <a:round/>
                      <a:headEnd type="none" w="med" len="med"/>
                      <a:tailEnd type="none" w="med" len="med"/>
                    </a:lnB>
                    <a:solidFill>
                      <a:srgbClr val="FFFFFF"/>
                    </a:solidFill>
                  </a:tcPr>
                </a:tc>
                <a:extLst>
                  <a:ext uri="{0D108BD9-81ED-4DB2-BD59-A6C34878D82A}">
                    <a16:rowId xmlns:a16="http://schemas.microsoft.com/office/drawing/2014/main" val="2708990709"/>
                  </a:ext>
                </a:extLst>
              </a:tr>
              <a:tr h="0">
                <a:tc>
                  <a:txBody>
                    <a:bodyPr/>
                    <a:lstStyle/>
                    <a:p>
                      <a:r>
                        <a:rPr lang="en-US">
                          <a:solidFill>
                            <a:srgbClr val="000000"/>
                          </a:solidFill>
                          <a:effectLst/>
                          <a:latin typeface="Open Sans" panose="020B0606030504020204" pitchFamily="34" charset="0"/>
                        </a:rPr>
                        <a:t>African American</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13.5%</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23.3%</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extLst>
                  <a:ext uri="{0D108BD9-81ED-4DB2-BD59-A6C34878D82A}">
                    <a16:rowId xmlns:a16="http://schemas.microsoft.com/office/drawing/2014/main" val="1685928307"/>
                  </a:ext>
                </a:extLst>
              </a:tr>
              <a:tr h="0">
                <a:tc>
                  <a:txBody>
                    <a:bodyPr/>
                    <a:lstStyle/>
                    <a:p>
                      <a:r>
                        <a:rPr lang="en-US">
                          <a:solidFill>
                            <a:srgbClr val="000000"/>
                          </a:solidFill>
                          <a:effectLst/>
                          <a:latin typeface="Open Sans" panose="020B0606030504020204" pitchFamily="34" charset="0"/>
                        </a:rPr>
                        <a:t>Asian American</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18%</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3.3%</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extLst>
                  <a:ext uri="{0D108BD9-81ED-4DB2-BD59-A6C34878D82A}">
                    <a16:rowId xmlns:a16="http://schemas.microsoft.com/office/drawing/2014/main" val="1300500326"/>
                  </a:ext>
                </a:extLst>
              </a:tr>
              <a:tr h="0">
                <a:tc>
                  <a:txBody>
                    <a:bodyPr/>
                    <a:lstStyle/>
                    <a:p>
                      <a:r>
                        <a:rPr lang="en-US">
                          <a:solidFill>
                            <a:srgbClr val="000000"/>
                          </a:solidFill>
                          <a:effectLst/>
                          <a:latin typeface="Open Sans" panose="020B0606030504020204" pitchFamily="34" charset="0"/>
                        </a:rPr>
                        <a:t>Hispanic</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8.9%</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15%</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extLst>
                  <a:ext uri="{0D108BD9-81ED-4DB2-BD59-A6C34878D82A}">
                    <a16:rowId xmlns:a16="http://schemas.microsoft.com/office/drawing/2014/main" val="1284553203"/>
                  </a:ext>
                </a:extLst>
              </a:tr>
              <a:tr h="0">
                <a:tc>
                  <a:txBody>
                    <a:bodyPr/>
                    <a:lstStyle/>
                    <a:p>
                      <a:r>
                        <a:rPr lang="en-US">
                          <a:solidFill>
                            <a:srgbClr val="000000"/>
                          </a:solidFill>
                          <a:effectLst/>
                          <a:latin typeface="Open Sans" panose="020B0606030504020204" pitchFamily="34" charset="0"/>
                        </a:rPr>
                        <a:t>2 or More Races</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4.4%</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Unknown</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extLst>
                  <a:ext uri="{0D108BD9-81ED-4DB2-BD59-A6C34878D82A}">
                    <a16:rowId xmlns:a16="http://schemas.microsoft.com/office/drawing/2014/main" val="479966340"/>
                  </a:ext>
                </a:extLst>
              </a:tr>
              <a:tr h="0">
                <a:tc>
                  <a:txBody>
                    <a:bodyPr/>
                    <a:lstStyle/>
                    <a:p>
                      <a:r>
                        <a:rPr lang="en-US">
                          <a:solidFill>
                            <a:srgbClr val="000000"/>
                          </a:solidFill>
                          <a:effectLst/>
                          <a:latin typeface="Open Sans" panose="020B0606030504020204" pitchFamily="34" charset="0"/>
                        </a:rPr>
                        <a:t>Females</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52.1%</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tc>
                  <a:txBody>
                    <a:bodyPr/>
                    <a:lstStyle/>
                    <a:p>
                      <a:pPr algn="ctr" fontAlgn="ctr"/>
                      <a:r>
                        <a:rPr lang="en-US">
                          <a:solidFill>
                            <a:srgbClr val="000000"/>
                          </a:solidFill>
                          <a:effectLst/>
                          <a:latin typeface="Open Sans" panose="020B0606030504020204" pitchFamily="34" charset="0"/>
                        </a:rPr>
                        <a:t>10.0%</a:t>
                      </a:r>
                    </a:p>
                  </a:txBody>
                  <a:tcPr marL="85725" marR="190500" marT="28575" marB="28575" anchor="ctr">
                    <a:lnL w="9525" cap="flat" cmpd="sng" algn="ctr">
                      <a:solidFill>
                        <a:srgbClr val="B6B6B6"/>
                      </a:solidFill>
                      <a:prstDash val="solid"/>
                      <a:round/>
                      <a:headEnd type="none" w="med" len="med"/>
                      <a:tailEnd type="none" w="med" len="med"/>
                    </a:lnL>
                    <a:lnR w="9525" cap="flat" cmpd="sng" algn="ctr">
                      <a:solidFill>
                        <a:srgbClr val="B6B6B6"/>
                      </a:solidFill>
                      <a:prstDash val="solid"/>
                      <a:round/>
                      <a:headEnd type="none" w="med" len="med"/>
                      <a:tailEnd type="none" w="med" len="med"/>
                    </a:lnR>
                    <a:lnT w="9525" cap="flat" cmpd="sng" algn="ctr">
                      <a:solidFill>
                        <a:srgbClr val="B6B6B6"/>
                      </a:solidFill>
                      <a:prstDash val="solid"/>
                      <a:round/>
                      <a:headEnd type="none" w="med" len="med"/>
                      <a:tailEnd type="none" w="med" len="med"/>
                    </a:lnT>
                    <a:lnB w="9525" cap="flat" cmpd="sng" algn="ctr">
                      <a:solidFill>
                        <a:srgbClr val="B6B6B6"/>
                      </a:solidFill>
                      <a:prstDash val="solid"/>
                      <a:round/>
                      <a:headEnd type="none" w="med" len="med"/>
                      <a:tailEnd type="none" w="med" len="med"/>
                    </a:lnB>
                    <a:solidFill>
                      <a:srgbClr val="FFFFFF"/>
                    </a:solidFill>
                  </a:tcPr>
                </a:tc>
                <a:extLst>
                  <a:ext uri="{0D108BD9-81ED-4DB2-BD59-A6C34878D82A}">
                    <a16:rowId xmlns:a16="http://schemas.microsoft.com/office/drawing/2014/main" val="658644257"/>
                  </a:ext>
                </a:extLst>
              </a:tr>
            </a:tbl>
          </a:graphicData>
        </a:graphic>
      </p:graphicFrame>
    </p:spTree>
    <p:extLst>
      <p:ext uri="{BB962C8B-B14F-4D97-AF65-F5344CB8AC3E}">
        <p14:creationId xmlns:p14="http://schemas.microsoft.com/office/powerpoint/2010/main" val="214929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6" name="Rectangle 9225">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What Works - 30x30 Initiative">
            <a:extLst>
              <a:ext uri="{FF2B5EF4-FFF2-40B4-BE49-F238E27FC236}">
                <a16:creationId xmlns:a16="http://schemas.microsoft.com/office/drawing/2014/main" id="{E81EBE75-9E5A-1653-DE2C-3B5F141B0B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44"/>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9229" name="Straight Connector 9228">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892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lice car driving down the street&#10;&#10;Description automatically generated">
            <a:extLst>
              <a:ext uri="{FF2B5EF4-FFF2-40B4-BE49-F238E27FC236}">
                <a16:creationId xmlns:a16="http://schemas.microsoft.com/office/drawing/2014/main" id="{C061CEB8-60DD-EB98-B0E3-C49C5FE90182}"/>
              </a:ext>
            </a:extLst>
          </p:cNvPr>
          <p:cNvPicPr>
            <a:picLocks noChangeAspect="1"/>
          </p:cNvPicPr>
          <p:nvPr/>
        </p:nvPicPr>
        <p:blipFill rotWithShape="1">
          <a:blip r:embed="rId2">
            <a:alphaModFix amt="60000"/>
          </a:blip>
          <a:srcRect t="3202" b="26769"/>
          <a:stretch/>
        </p:blipFill>
        <p:spPr>
          <a:xfrm>
            <a:off x="180975" y="182880"/>
            <a:ext cx="11823637" cy="6499784"/>
          </a:xfrm>
          <a:prstGeom prst="rect">
            <a:avLst/>
          </a:prstGeom>
        </p:spPr>
      </p:pic>
      <p:sp>
        <p:nvSpPr>
          <p:cNvPr id="4" name="Title 3">
            <a:extLst>
              <a:ext uri="{FF2B5EF4-FFF2-40B4-BE49-F238E27FC236}">
                <a16:creationId xmlns:a16="http://schemas.microsoft.com/office/drawing/2014/main" id="{C11D785B-1932-82E3-CAAE-E6E581904F36}"/>
              </a:ext>
            </a:extLst>
          </p:cNvPr>
          <p:cNvSpPr>
            <a:spLocks noGrp="1"/>
          </p:cNvSpPr>
          <p:nvPr>
            <p:ph type="title"/>
          </p:nvPr>
        </p:nvSpPr>
        <p:spPr>
          <a:xfrm>
            <a:off x="838200" y="525195"/>
            <a:ext cx="10165218" cy="2806506"/>
          </a:xfrm>
        </p:spPr>
        <p:txBody>
          <a:bodyPr anchor="b">
            <a:normAutofit/>
          </a:bodyPr>
          <a:lstStyle/>
          <a:p>
            <a:r>
              <a:rPr lang="en-US" sz="4000" b="1">
                <a:solidFill>
                  <a:srgbClr val="FFFFFF"/>
                </a:solidFill>
                <a:latin typeface="Impact" panose="020B0806030902050204" pitchFamily="34" charset="0"/>
              </a:rPr>
              <a:t>What’s next?</a:t>
            </a:r>
          </a:p>
        </p:txBody>
      </p:sp>
      <p:sp>
        <p:nvSpPr>
          <p:cNvPr id="5" name="Content Placeholder 4">
            <a:extLst>
              <a:ext uri="{FF2B5EF4-FFF2-40B4-BE49-F238E27FC236}">
                <a16:creationId xmlns:a16="http://schemas.microsoft.com/office/drawing/2014/main" id="{7C5A7E37-E9C3-B9E2-8016-383C7C61AE97}"/>
              </a:ext>
            </a:extLst>
          </p:cNvPr>
          <p:cNvSpPr>
            <a:spLocks noGrp="1"/>
          </p:cNvSpPr>
          <p:nvPr>
            <p:ph idx="1"/>
          </p:nvPr>
        </p:nvSpPr>
        <p:spPr>
          <a:xfrm>
            <a:off x="838200" y="3526300"/>
            <a:ext cx="10165218" cy="2588458"/>
          </a:xfrm>
        </p:spPr>
        <p:txBody>
          <a:bodyPr>
            <a:normAutofit/>
          </a:bodyPr>
          <a:lstStyle/>
          <a:p>
            <a:r>
              <a:rPr lang="en-US" sz="2400" b="1">
                <a:solidFill>
                  <a:srgbClr val="FFFFFF"/>
                </a:solidFill>
              </a:rPr>
              <a:t>Implement BerryDunn Recommendations</a:t>
            </a:r>
          </a:p>
          <a:p>
            <a:pPr lvl="1"/>
            <a:r>
              <a:rPr lang="en-US" b="1">
                <a:solidFill>
                  <a:srgbClr val="FFFFFF"/>
                </a:solidFill>
              </a:rPr>
              <a:t>4 Public Safety Ambassadors (Civilians)</a:t>
            </a:r>
          </a:p>
          <a:p>
            <a:pPr lvl="1"/>
            <a:r>
              <a:rPr lang="en-US" b="1">
                <a:solidFill>
                  <a:srgbClr val="FFFFFF"/>
                </a:solidFill>
              </a:rPr>
              <a:t>7 Patrol Officers</a:t>
            </a:r>
          </a:p>
          <a:p>
            <a:pPr lvl="1"/>
            <a:r>
              <a:rPr lang="en-US" b="1">
                <a:solidFill>
                  <a:srgbClr val="FFFFFF"/>
                </a:solidFill>
              </a:rPr>
              <a:t>1 PSR (Civilian)</a:t>
            </a:r>
          </a:p>
          <a:p>
            <a:pPr lvl="1"/>
            <a:r>
              <a:rPr lang="en-US" b="1">
                <a:solidFill>
                  <a:srgbClr val="FFFFFF"/>
                </a:solidFill>
              </a:rPr>
              <a:t>4 Investigators</a:t>
            </a:r>
          </a:p>
          <a:p>
            <a:pPr lvl="1"/>
            <a:r>
              <a:rPr lang="en-US" b="1">
                <a:solidFill>
                  <a:srgbClr val="FFFFFF"/>
                </a:solidFill>
              </a:rPr>
              <a:t>1 Administrative Position (Civilian)</a:t>
            </a:r>
          </a:p>
          <a:p>
            <a:pPr lvl="1"/>
            <a:endParaRPr lang="en-US" sz="2000">
              <a:solidFill>
                <a:srgbClr val="FFFFFF"/>
              </a:solidFill>
            </a:endParaRPr>
          </a:p>
        </p:txBody>
      </p:sp>
    </p:spTree>
    <p:extLst>
      <p:ext uri="{BB962C8B-B14F-4D97-AF65-F5344CB8AC3E}">
        <p14:creationId xmlns:p14="http://schemas.microsoft.com/office/powerpoint/2010/main" val="15035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repeatCount="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arn(inVertical)">
                                      <p:cBhvr>
                                        <p:cTn id="2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8BBAC7-4427-99F5-130A-0B6910CD14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3BBB9A-10B1-F7FC-E213-8278D665C5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F1A7B8-FDB2-7C43-FFD7-F573E59E8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lice car driving down the street&#10;&#10;Description automatically generated">
            <a:extLst>
              <a:ext uri="{FF2B5EF4-FFF2-40B4-BE49-F238E27FC236}">
                <a16:creationId xmlns:a16="http://schemas.microsoft.com/office/drawing/2014/main" id="{A1C2BC3B-F331-73EC-B3F2-781DD2ACD615}"/>
              </a:ext>
            </a:extLst>
          </p:cNvPr>
          <p:cNvPicPr>
            <a:picLocks noChangeAspect="1"/>
          </p:cNvPicPr>
          <p:nvPr/>
        </p:nvPicPr>
        <p:blipFill rotWithShape="1">
          <a:blip r:embed="rId2">
            <a:alphaModFix amt="60000"/>
          </a:blip>
          <a:srcRect t="3202" b="26769"/>
          <a:stretch/>
        </p:blipFill>
        <p:spPr>
          <a:xfrm>
            <a:off x="180975" y="182880"/>
            <a:ext cx="11823637" cy="6499784"/>
          </a:xfrm>
          <a:prstGeom prst="rect">
            <a:avLst/>
          </a:prstGeom>
        </p:spPr>
      </p:pic>
      <p:sp>
        <p:nvSpPr>
          <p:cNvPr id="4" name="Title 3">
            <a:extLst>
              <a:ext uri="{FF2B5EF4-FFF2-40B4-BE49-F238E27FC236}">
                <a16:creationId xmlns:a16="http://schemas.microsoft.com/office/drawing/2014/main" id="{367D55F8-4FFD-4789-6D34-44B45FEBDF0C}"/>
              </a:ext>
            </a:extLst>
          </p:cNvPr>
          <p:cNvSpPr>
            <a:spLocks noGrp="1"/>
          </p:cNvSpPr>
          <p:nvPr>
            <p:ph type="title"/>
          </p:nvPr>
        </p:nvSpPr>
        <p:spPr>
          <a:xfrm>
            <a:off x="838200" y="525195"/>
            <a:ext cx="10165218" cy="2806506"/>
          </a:xfrm>
        </p:spPr>
        <p:txBody>
          <a:bodyPr anchor="b">
            <a:normAutofit/>
          </a:bodyPr>
          <a:lstStyle/>
          <a:p>
            <a:r>
              <a:rPr lang="en-US" sz="4000" b="1">
                <a:solidFill>
                  <a:srgbClr val="FFFFFF"/>
                </a:solidFill>
                <a:latin typeface="Impact" panose="020B0806030902050204" pitchFamily="34" charset="0"/>
              </a:rPr>
              <a:t>What’s next?</a:t>
            </a:r>
          </a:p>
        </p:txBody>
      </p:sp>
      <p:sp>
        <p:nvSpPr>
          <p:cNvPr id="5" name="Content Placeholder 4">
            <a:extLst>
              <a:ext uri="{FF2B5EF4-FFF2-40B4-BE49-F238E27FC236}">
                <a16:creationId xmlns:a16="http://schemas.microsoft.com/office/drawing/2014/main" id="{532AB7C1-08D3-4DEC-7AC5-6C305ACBD5C1}"/>
              </a:ext>
            </a:extLst>
          </p:cNvPr>
          <p:cNvSpPr>
            <a:spLocks noGrp="1"/>
          </p:cNvSpPr>
          <p:nvPr>
            <p:ph idx="1"/>
          </p:nvPr>
        </p:nvSpPr>
        <p:spPr>
          <a:xfrm>
            <a:off x="838200" y="3526300"/>
            <a:ext cx="10165218" cy="2588458"/>
          </a:xfrm>
        </p:spPr>
        <p:txBody>
          <a:bodyPr vert="horz" lIns="91440" tIns="45720" rIns="91440" bIns="45720" rtlCol="0" anchor="t">
            <a:normAutofit fontScale="77500" lnSpcReduction="20000"/>
          </a:bodyPr>
          <a:lstStyle/>
          <a:p>
            <a:r>
              <a:rPr lang="en-US" b="1">
                <a:solidFill>
                  <a:srgbClr val="FFFFFF"/>
                </a:solidFill>
              </a:rPr>
              <a:t>Continued emphasis on recruitment and retention</a:t>
            </a:r>
          </a:p>
          <a:p>
            <a:r>
              <a:rPr lang="en-US" b="1">
                <a:solidFill>
                  <a:srgbClr val="FFFFFF"/>
                </a:solidFill>
              </a:rPr>
              <a:t>Initiate 30 x 30 campaign</a:t>
            </a:r>
          </a:p>
          <a:p>
            <a:r>
              <a:rPr lang="en-US" b="1">
                <a:solidFill>
                  <a:srgbClr val="FFFFFF"/>
                </a:solidFill>
              </a:rPr>
              <a:t>Focus on mental health of our staff</a:t>
            </a:r>
          </a:p>
          <a:p>
            <a:r>
              <a:rPr lang="en-US" b="1">
                <a:solidFill>
                  <a:srgbClr val="FFFFFF"/>
                </a:solidFill>
              </a:rPr>
              <a:t>Implement alternative reporting system</a:t>
            </a:r>
          </a:p>
          <a:p>
            <a:r>
              <a:rPr lang="en-US" b="1">
                <a:solidFill>
                  <a:srgbClr val="FFFFFF"/>
                </a:solidFill>
              </a:rPr>
              <a:t>Implement Brazilian Jiu-Jitsu training for officers</a:t>
            </a:r>
            <a:endParaRPr lang="en-US" b="1">
              <a:solidFill>
                <a:srgbClr val="FFFFFF"/>
              </a:solidFill>
              <a:cs typeface="Calibri"/>
            </a:endParaRPr>
          </a:p>
          <a:p>
            <a:r>
              <a:rPr lang="en-US" b="1">
                <a:solidFill>
                  <a:srgbClr val="FFFFFF"/>
                </a:solidFill>
              </a:rPr>
              <a:t>Development and expansion of our Real Time Crime Center</a:t>
            </a:r>
          </a:p>
          <a:p>
            <a:r>
              <a:rPr lang="en-US" b="1">
                <a:solidFill>
                  <a:srgbClr val="FFFFFF"/>
                </a:solidFill>
              </a:rPr>
              <a:t>Development of our people + succession planning</a:t>
            </a:r>
          </a:p>
          <a:p>
            <a:pPr lvl="1"/>
            <a:endParaRPr lang="en-US" sz="2000">
              <a:solidFill>
                <a:srgbClr val="FFFFFF"/>
              </a:solidFill>
            </a:endParaRPr>
          </a:p>
        </p:txBody>
      </p:sp>
    </p:spTree>
    <p:extLst>
      <p:ext uri="{BB962C8B-B14F-4D97-AF65-F5344CB8AC3E}">
        <p14:creationId xmlns:p14="http://schemas.microsoft.com/office/powerpoint/2010/main" val="8146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repeatCount="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repeatCount="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repeatCount="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repeatCount="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repeatCount="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repeatCount="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repeatCount="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and drawing a graph&#10;&#10;Description automatically generated">
            <a:extLst>
              <a:ext uri="{FF2B5EF4-FFF2-40B4-BE49-F238E27FC236}">
                <a16:creationId xmlns:a16="http://schemas.microsoft.com/office/drawing/2014/main" id="{BD929FEB-493A-67E5-A195-07CA028AE31A}"/>
              </a:ext>
            </a:extLst>
          </p:cNvPr>
          <p:cNvPicPr>
            <a:picLocks noChangeAspect="1"/>
          </p:cNvPicPr>
          <p:nvPr/>
        </p:nvPicPr>
        <p:blipFill rotWithShape="1">
          <a:blip r:embed="rId2"/>
          <a:srcRect t="7922" b="2095"/>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AF48E5B5-2826-D71B-0464-0398E0FBC79B}"/>
              </a:ext>
            </a:extLst>
          </p:cNvPr>
          <p:cNvGraphicFramePr>
            <a:graphicFrameLocks noGrp="1"/>
          </p:cNvGraphicFramePr>
          <p:nvPr>
            <p:extLst>
              <p:ext uri="{D42A27DB-BD31-4B8C-83A1-F6EECF244321}">
                <p14:modId xmlns:p14="http://schemas.microsoft.com/office/powerpoint/2010/main" val="4074057913"/>
              </p:ext>
            </p:extLst>
          </p:nvPr>
        </p:nvGraphicFramePr>
        <p:xfrm>
          <a:off x="1915583" y="592667"/>
          <a:ext cx="8089390" cy="5429050"/>
        </p:xfrm>
        <a:graphic>
          <a:graphicData uri="http://schemas.openxmlformats.org/drawingml/2006/table">
            <a:tbl>
              <a:tblPr>
                <a:tableStyleId>{5C22544A-7EE6-4342-B048-85BDC9FD1C3A}</a:tableStyleId>
              </a:tblPr>
              <a:tblGrid>
                <a:gridCol w="2618572">
                  <a:extLst>
                    <a:ext uri="{9D8B030D-6E8A-4147-A177-3AD203B41FA5}">
                      <a16:colId xmlns:a16="http://schemas.microsoft.com/office/drawing/2014/main" val="2217294210"/>
                    </a:ext>
                  </a:extLst>
                </a:gridCol>
                <a:gridCol w="1072169">
                  <a:extLst>
                    <a:ext uri="{9D8B030D-6E8A-4147-A177-3AD203B41FA5}">
                      <a16:colId xmlns:a16="http://schemas.microsoft.com/office/drawing/2014/main" val="149978599"/>
                    </a:ext>
                  </a:extLst>
                </a:gridCol>
                <a:gridCol w="1044679">
                  <a:extLst>
                    <a:ext uri="{9D8B030D-6E8A-4147-A177-3AD203B41FA5}">
                      <a16:colId xmlns:a16="http://schemas.microsoft.com/office/drawing/2014/main" val="800008994"/>
                    </a:ext>
                  </a:extLst>
                </a:gridCol>
                <a:gridCol w="1402069">
                  <a:extLst>
                    <a:ext uri="{9D8B030D-6E8A-4147-A177-3AD203B41FA5}">
                      <a16:colId xmlns:a16="http://schemas.microsoft.com/office/drawing/2014/main" val="3225632293"/>
                    </a:ext>
                  </a:extLst>
                </a:gridCol>
                <a:gridCol w="1951901">
                  <a:extLst>
                    <a:ext uri="{9D8B030D-6E8A-4147-A177-3AD203B41FA5}">
                      <a16:colId xmlns:a16="http://schemas.microsoft.com/office/drawing/2014/main" val="359881760"/>
                    </a:ext>
                  </a:extLst>
                </a:gridCol>
              </a:tblGrid>
              <a:tr h="542905">
                <a:tc>
                  <a:txBody>
                    <a:bodyPr/>
                    <a:lstStyle/>
                    <a:p>
                      <a:pPr algn="ctr" fontAlgn="ctr"/>
                      <a:r>
                        <a:rPr lang="en-US" sz="1800" b="1" u="none" strike="noStrike">
                          <a:effectLst/>
                        </a:rPr>
                        <a:t>Crime</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2021</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2023</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Difference</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 Change</a:t>
                      </a:r>
                      <a:endParaRPr lang="en-US" sz="1800" b="1" i="0" u="none" strike="noStrike">
                        <a:solidFill>
                          <a:srgbClr val="000000"/>
                        </a:solidFill>
                        <a:effectLst/>
                        <a:latin typeface="Garamond"/>
                      </a:endParaRPr>
                    </a:p>
                  </a:txBody>
                  <a:tcPr marL="9525" marR="9525" marT="9525" marB="0" anchor="ctr"/>
                </a:tc>
                <a:extLst>
                  <a:ext uri="{0D108BD9-81ED-4DB2-BD59-A6C34878D82A}">
                    <a16:rowId xmlns:a16="http://schemas.microsoft.com/office/drawing/2014/main" val="2230110717"/>
                  </a:ext>
                </a:extLst>
              </a:tr>
              <a:tr h="542905">
                <a:tc>
                  <a:txBody>
                    <a:bodyPr/>
                    <a:lstStyle/>
                    <a:p>
                      <a:pPr algn="ctr" fontAlgn="ctr"/>
                      <a:r>
                        <a:rPr lang="en-US" sz="1800" b="1" u="none" strike="noStrike">
                          <a:effectLst/>
                        </a:rPr>
                        <a:t>Homicide</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3</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1</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-2</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-67%</a:t>
                      </a:r>
                      <a:endParaRPr lang="en-US" sz="1800" b="1" i="0" u="none" strike="noStrike">
                        <a:solidFill>
                          <a:srgbClr val="000000"/>
                        </a:solidFill>
                        <a:effectLst/>
                        <a:latin typeface="Garamond"/>
                      </a:endParaRPr>
                    </a:p>
                  </a:txBody>
                  <a:tcPr marL="9525" marR="9525" marT="9525" marB="0" anchor="ctr"/>
                </a:tc>
                <a:extLst>
                  <a:ext uri="{0D108BD9-81ED-4DB2-BD59-A6C34878D82A}">
                    <a16:rowId xmlns:a16="http://schemas.microsoft.com/office/drawing/2014/main" val="614422961"/>
                  </a:ext>
                </a:extLst>
              </a:tr>
              <a:tr h="542905">
                <a:tc>
                  <a:txBody>
                    <a:bodyPr/>
                    <a:lstStyle/>
                    <a:p>
                      <a:pPr algn="ctr" fontAlgn="ctr"/>
                      <a:r>
                        <a:rPr lang="en-US" sz="1800" b="1" u="none" strike="noStrike">
                          <a:effectLst/>
                        </a:rPr>
                        <a:t>Forcible Rape</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3</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7</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4</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133%</a:t>
                      </a:r>
                      <a:endParaRPr lang="en-US" sz="1800" b="1" i="0" u="none" strike="noStrike">
                        <a:solidFill>
                          <a:srgbClr val="FF0000"/>
                        </a:solidFill>
                        <a:effectLst/>
                        <a:latin typeface="Garamond"/>
                      </a:endParaRPr>
                    </a:p>
                  </a:txBody>
                  <a:tcPr marL="9525" marR="9525" marT="9525" marB="0" anchor="ctr"/>
                </a:tc>
                <a:extLst>
                  <a:ext uri="{0D108BD9-81ED-4DB2-BD59-A6C34878D82A}">
                    <a16:rowId xmlns:a16="http://schemas.microsoft.com/office/drawing/2014/main" val="1048413429"/>
                  </a:ext>
                </a:extLst>
              </a:tr>
              <a:tr h="542905">
                <a:tc>
                  <a:txBody>
                    <a:bodyPr/>
                    <a:lstStyle/>
                    <a:p>
                      <a:pPr algn="ctr" fontAlgn="ctr"/>
                      <a:r>
                        <a:rPr lang="en-US" sz="1800" b="1" u="none" strike="noStrike">
                          <a:effectLst/>
                        </a:rPr>
                        <a:t>Robbery</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31</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24</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-7</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-23%</a:t>
                      </a:r>
                      <a:endParaRPr lang="en-US" sz="1800" b="1" i="0" u="none" strike="noStrike">
                        <a:solidFill>
                          <a:srgbClr val="000000"/>
                        </a:solidFill>
                        <a:effectLst/>
                        <a:latin typeface="Garamond"/>
                      </a:endParaRPr>
                    </a:p>
                  </a:txBody>
                  <a:tcPr marL="9525" marR="9525" marT="9525" marB="0" anchor="ctr"/>
                </a:tc>
                <a:extLst>
                  <a:ext uri="{0D108BD9-81ED-4DB2-BD59-A6C34878D82A}">
                    <a16:rowId xmlns:a16="http://schemas.microsoft.com/office/drawing/2014/main" val="612638684"/>
                  </a:ext>
                </a:extLst>
              </a:tr>
              <a:tr h="542905">
                <a:tc>
                  <a:txBody>
                    <a:bodyPr/>
                    <a:lstStyle/>
                    <a:p>
                      <a:pPr algn="ctr" fontAlgn="ctr"/>
                      <a:r>
                        <a:rPr lang="en-US" sz="1800" b="1" u="none" strike="noStrike">
                          <a:effectLst/>
                        </a:rPr>
                        <a:t>Aggravated Assault</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47</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67</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20</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43%</a:t>
                      </a:r>
                      <a:endParaRPr lang="en-US" sz="1800" b="1" i="0" u="none" strike="noStrike">
                        <a:solidFill>
                          <a:srgbClr val="FF0000"/>
                        </a:solidFill>
                        <a:effectLst/>
                        <a:latin typeface="Garamond"/>
                      </a:endParaRPr>
                    </a:p>
                  </a:txBody>
                  <a:tcPr marL="9525" marR="9525" marT="9525" marB="0" anchor="ctr"/>
                </a:tc>
                <a:extLst>
                  <a:ext uri="{0D108BD9-81ED-4DB2-BD59-A6C34878D82A}">
                    <a16:rowId xmlns:a16="http://schemas.microsoft.com/office/drawing/2014/main" val="701597373"/>
                  </a:ext>
                </a:extLst>
              </a:tr>
              <a:tr h="542905">
                <a:tc>
                  <a:txBody>
                    <a:bodyPr/>
                    <a:lstStyle/>
                    <a:p>
                      <a:pPr algn="ctr" fontAlgn="ctr"/>
                      <a:r>
                        <a:rPr lang="en-US" sz="1800" b="1" u="none" strike="noStrike">
                          <a:effectLst/>
                        </a:rPr>
                        <a:t>Burglary</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93</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132</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39</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42%</a:t>
                      </a:r>
                      <a:endParaRPr lang="en-US" sz="1800" b="1" i="0" u="none" strike="noStrike">
                        <a:solidFill>
                          <a:srgbClr val="FF0000"/>
                        </a:solidFill>
                        <a:effectLst/>
                        <a:latin typeface="Garamond"/>
                      </a:endParaRPr>
                    </a:p>
                  </a:txBody>
                  <a:tcPr marL="9525" marR="9525" marT="9525" marB="0" anchor="ctr"/>
                </a:tc>
                <a:extLst>
                  <a:ext uri="{0D108BD9-81ED-4DB2-BD59-A6C34878D82A}">
                    <a16:rowId xmlns:a16="http://schemas.microsoft.com/office/drawing/2014/main" val="3773051813"/>
                  </a:ext>
                </a:extLst>
              </a:tr>
              <a:tr h="542905">
                <a:tc>
                  <a:txBody>
                    <a:bodyPr/>
                    <a:lstStyle/>
                    <a:p>
                      <a:pPr algn="ctr" fontAlgn="ctr"/>
                      <a:r>
                        <a:rPr lang="en-US" sz="1800" b="1" u="none" strike="noStrike">
                          <a:effectLst/>
                        </a:rPr>
                        <a:t>Larceny</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1228</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1653</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425</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35%</a:t>
                      </a:r>
                      <a:endParaRPr lang="en-US" sz="1800" b="1" i="0" u="none" strike="noStrike">
                        <a:solidFill>
                          <a:srgbClr val="FF0000"/>
                        </a:solidFill>
                        <a:effectLst/>
                        <a:latin typeface="Garamond"/>
                      </a:endParaRPr>
                    </a:p>
                  </a:txBody>
                  <a:tcPr marL="9525" marR="9525" marT="9525" marB="0" anchor="ctr"/>
                </a:tc>
                <a:extLst>
                  <a:ext uri="{0D108BD9-81ED-4DB2-BD59-A6C34878D82A}">
                    <a16:rowId xmlns:a16="http://schemas.microsoft.com/office/drawing/2014/main" val="2967262278"/>
                  </a:ext>
                </a:extLst>
              </a:tr>
              <a:tr h="542905">
                <a:tc>
                  <a:txBody>
                    <a:bodyPr/>
                    <a:lstStyle/>
                    <a:p>
                      <a:pPr algn="ctr" fontAlgn="ctr"/>
                      <a:r>
                        <a:rPr lang="en-US" sz="1800" b="1" u="none" strike="noStrike">
                          <a:effectLst/>
                        </a:rPr>
                        <a:t>Motor Vehicle Theft</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89</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97</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8</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9%</a:t>
                      </a:r>
                      <a:endParaRPr lang="en-US" sz="1800" b="1" i="0" u="none" strike="noStrike">
                        <a:solidFill>
                          <a:srgbClr val="FF0000"/>
                        </a:solidFill>
                        <a:effectLst/>
                        <a:latin typeface="Garamond"/>
                      </a:endParaRPr>
                    </a:p>
                  </a:txBody>
                  <a:tcPr marL="9525" marR="9525" marT="9525" marB="0" anchor="ctr"/>
                </a:tc>
                <a:extLst>
                  <a:ext uri="{0D108BD9-81ED-4DB2-BD59-A6C34878D82A}">
                    <a16:rowId xmlns:a16="http://schemas.microsoft.com/office/drawing/2014/main" val="955699595"/>
                  </a:ext>
                </a:extLst>
              </a:tr>
              <a:tr h="542905">
                <a:tc>
                  <a:txBody>
                    <a:bodyPr/>
                    <a:lstStyle/>
                    <a:p>
                      <a:pPr algn="ctr" fontAlgn="ctr"/>
                      <a:r>
                        <a:rPr lang="en-US" sz="1800" b="1" u="none" strike="noStrike">
                          <a:effectLst/>
                        </a:rPr>
                        <a:t>Arson</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0</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4</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4</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Not Calculable</a:t>
                      </a:r>
                      <a:endParaRPr lang="en-US" sz="1800" b="1" i="0" u="none" strike="noStrike">
                        <a:solidFill>
                          <a:srgbClr val="000000"/>
                        </a:solidFill>
                        <a:effectLst/>
                        <a:latin typeface="Garamond"/>
                      </a:endParaRPr>
                    </a:p>
                  </a:txBody>
                  <a:tcPr marL="9525" marR="9525" marT="9525" marB="0" anchor="ctr"/>
                </a:tc>
                <a:extLst>
                  <a:ext uri="{0D108BD9-81ED-4DB2-BD59-A6C34878D82A}">
                    <a16:rowId xmlns:a16="http://schemas.microsoft.com/office/drawing/2014/main" val="3423645244"/>
                  </a:ext>
                </a:extLst>
              </a:tr>
              <a:tr h="542905">
                <a:tc>
                  <a:txBody>
                    <a:bodyPr/>
                    <a:lstStyle/>
                    <a:p>
                      <a:pPr algn="ctr" fontAlgn="ctr"/>
                      <a:r>
                        <a:rPr lang="en-US" sz="1800" b="1" u="none" strike="noStrike">
                          <a:effectLst/>
                        </a:rPr>
                        <a:t>Total</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1494</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1985</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491</a:t>
                      </a:r>
                      <a:endParaRPr lang="en-US" sz="1800" b="1" i="0" u="none" strike="noStrike">
                        <a:solidFill>
                          <a:srgbClr val="000000"/>
                        </a:solidFill>
                        <a:effectLst/>
                        <a:latin typeface="Garamond"/>
                      </a:endParaRPr>
                    </a:p>
                  </a:txBody>
                  <a:tcPr marL="9525" marR="9525" marT="9525" marB="0" anchor="ctr"/>
                </a:tc>
                <a:tc>
                  <a:txBody>
                    <a:bodyPr/>
                    <a:lstStyle/>
                    <a:p>
                      <a:pPr algn="ctr" fontAlgn="ctr"/>
                      <a:r>
                        <a:rPr lang="en-US" sz="1800" b="1" u="none" strike="noStrike">
                          <a:effectLst/>
                        </a:rPr>
                        <a:t>33%</a:t>
                      </a:r>
                      <a:endParaRPr lang="en-US" sz="1800" b="1" i="0" u="none" strike="noStrike">
                        <a:solidFill>
                          <a:srgbClr val="FF0000"/>
                        </a:solidFill>
                        <a:effectLst/>
                        <a:latin typeface="Garamond"/>
                      </a:endParaRPr>
                    </a:p>
                  </a:txBody>
                  <a:tcPr marL="9525" marR="9525" marT="9525" marB="0" anchor="ctr"/>
                </a:tc>
                <a:extLst>
                  <a:ext uri="{0D108BD9-81ED-4DB2-BD59-A6C34878D82A}">
                    <a16:rowId xmlns:a16="http://schemas.microsoft.com/office/drawing/2014/main" val="3792449222"/>
                  </a:ext>
                </a:extLst>
              </a:tr>
            </a:tbl>
          </a:graphicData>
        </a:graphic>
      </p:graphicFrame>
    </p:spTree>
    <p:extLst>
      <p:ext uri="{BB962C8B-B14F-4D97-AF65-F5344CB8AC3E}">
        <p14:creationId xmlns:p14="http://schemas.microsoft.com/office/powerpoint/2010/main" val="2709731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is is a rendering for altered plans for the fourth building within the Park Center development in Dunwoody.">
            <a:extLst>
              <a:ext uri="{FF2B5EF4-FFF2-40B4-BE49-F238E27FC236}">
                <a16:creationId xmlns:a16="http://schemas.microsoft.com/office/drawing/2014/main" id="{DE72D18C-3B99-1C31-3B0A-CC665A9C83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601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0CE6-03CF-068F-DD99-464C4EFAEB3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7E71CBD-331B-B253-27EB-819AD0B3C11D}"/>
              </a:ext>
            </a:extLst>
          </p:cNvPr>
          <p:cNvSpPr>
            <a:spLocks noGrp="1"/>
          </p:cNvSpPr>
          <p:nvPr>
            <p:ph type="title"/>
          </p:nvPr>
        </p:nvSpPr>
        <p:spPr/>
        <p:txBody>
          <a:bodyPr>
            <a:noAutofit/>
          </a:bodyPr>
          <a:lstStyle/>
          <a:p>
            <a:r>
              <a:rPr lang="en-US" sz="2800"/>
              <a:t>Dunwoody Police Department</a:t>
            </a:r>
            <a:br>
              <a:rPr lang="en-US" sz="2800"/>
            </a:br>
            <a:r>
              <a:rPr lang="en-US" sz="2800"/>
              <a:t> </a:t>
            </a:r>
          </a:p>
        </p:txBody>
      </p:sp>
      <p:sp>
        <p:nvSpPr>
          <p:cNvPr id="16" name="Text Placeholder 15">
            <a:extLst>
              <a:ext uri="{FF2B5EF4-FFF2-40B4-BE49-F238E27FC236}">
                <a16:creationId xmlns:a16="http://schemas.microsoft.com/office/drawing/2014/main" id="{0BA1CD40-65CF-85B2-AE91-B61260A555E0}"/>
              </a:ext>
            </a:extLst>
          </p:cNvPr>
          <p:cNvSpPr>
            <a:spLocks noGrp="1"/>
          </p:cNvSpPr>
          <p:nvPr>
            <p:ph type="body" idx="1"/>
          </p:nvPr>
        </p:nvSpPr>
        <p:spPr>
          <a:xfrm>
            <a:off x="2151460" y="1027907"/>
            <a:ext cx="7291423" cy="823912"/>
          </a:xfrm>
        </p:spPr>
        <p:txBody>
          <a:bodyPr/>
          <a:lstStyle/>
          <a:p>
            <a:r>
              <a:rPr lang="en-US" sz="2000" i="1" err="1"/>
              <a:t>BerryDunn</a:t>
            </a:r>
            <a:r>
              <a:rPr lang="en-US" sz="2000"/>
              <a:t> Study</a:t>
            </a:r>
          </a:p>
          <a:p>
            <a:endParaRPr lang="en-US"/>
          </a:p>
        </p:txBody>
      </p:sp>
      <p:sp>
        <p:nvSpPr>
          <p:cNvPr id="3" name="Content Placeholder 2">
            <a:extLst>
              <a:ext uri="{FF2B5EF4-FFF2-40B4-BE49-F238E27FC236}">
                <a16:creationId xmlns:a16="http://schemas.microsoft.com/office/drawing/2014/main" id="{C7CFB6D6-156A-03CD-9C11-C2B73A4E9782}"/>
              </a:ext>
            </a:extLst>
          </p:cNvPr>
          <p:cNvSpPr>
            <a:spLocks noGrp="1"/>
          </p:cNvSpPr>
          <p:nvPr>
            <p:ph sz="half" idx="2"/>
          </p:nvPr>
        </p:nvSpPr>
        <p:spPr>
          <a:xfrm>
            <a:off x="1781454" y="1439864"/>
            <a:ext cx="8424909" cy="4479291"/>
          </a:xfrm>
        </p:spPr>
        <p:txBody>
          <a:bodyPr vert="horz" wrap="square" lIns="91440" tIns="45720" rIns="91440" bIns="45720" rtlCol="0" anchor="t">
            <a:noAutofit/>
          </a:bodyPr>
          <a:lstStyle/>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Focus was also on recruitment, retention, and promotion.</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panose="020F0502020204030204" pitchFamily="34" charset="0"/>
                <a:ea typeface="Calibri" panose="020F0502020204030204" pitchFamily="34" charset="0"/>
              </a:rPr>
              <a:t>With the support of Mayor, Council, and the City Manager, we have addressed a gap in services we provide with the addition of 4 sworn personnel for our Crime Response Team.</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Raised the hiring bonus to $15K.  We have seen an immediate increase of our applications due to this.  We have advertised in all SM platforms and utilizing the sign trailer throughout the city.  As of this presentation, we have 6 officer openings.  We have 5 in background (4 sworn).</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Seek the approval of CSOs later this year. This will drastically assist our officers with calls for service.  Researching online reporting and various ways citizens can self-report (e.g., lost cell phone).</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r>
              <a:rPr lang="en-US" sz="1900">
                <a:latin typeface="Calibri"/>
                <a:ea typeface="Calibri" panose="020F0502020204030204" pitchFamily="34" charset="0"/>
                <a:cs typeface="Arial"/>
              </a:rPr>
              <a:t>Currently working on Action Plans with senior staff:  staffing, training, staff development, and strategic plan.</a:t>
            </a: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514350" lvl="1" indent="-285750">
              <a:spcBef>
                <a:spcPts val="0"/>
              </a:spcBef>
              <a:buFont typeface="Wingdings" panose="05000000000000000000" pitchFamily="2" charset="2"/>
              <a:buChar char="Ø"/>
            </a:pPr>
            <a:endParaRPr lang="en-US" sz="1900">
              <a:latin typeface="Calibri" panose="020F0502020204030204" pitchFamily="34" charset="0"/>
              <a:ea typeface="Calibri" panose="020F0502020204030204" pitchFamily="34" charset="0"/>
            </a:endParaRPr>
          </a:p>
          <a:p>
            <a:pPr marL="0" indent="0">
              <a:spcBef>
                <a:spcPts val="0"/>
              </a:spcBef>
              <a:buNone/>
            </a:pPr>
            <a:endParaRPr lang="en-US" sz="1900">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C43D887E-EAC9-3DC9-4BFE-3F249761833A}"/>
              </a:ext>
            </a:extLst>
          </p:cNvPr>
          <p:cNvSpPr>
            <a:spLocks noGrp="1"/>
          </p:cNvSpPr>
          <p:nvPr>
            <p:ph type="sldNum" sz="quarter" idx="12"/>
          </p:nvPr>
        </p:nvSpPr>
        <p:spPr/>
        <p:txBody>
          <a:bodyPr/>
          <a:lstStyle/>
          <a:p>
            <a:pPr defTabSz="457200"/>
            <a:fld id="{3E6980A2-F130-4742-89EA-C23F98879079}" type="slidenum">
              <a:rPr lang="en-US">
                <a:solidFill>
                  <a:prstClr val="black">
                    <a:tint val="75000"/>
                  </a:prstClr>
                </a:solidFill>
                <a:latin typeface="Calibri" panose="020F0502020204030204"/>
              </a:rPr>
              <a:pPr defTabSz="457200"/>
              <a:t>2</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2EB33A30-CEA6-C818-AF8F-C36CEEB4BD58}"/>
              </a:ext>
            </a:extLst>
          </p:cNvPr>
          <p:cNvPicPr>
            <a:picLocks noChangeAspect="1"/>
          </p:cNvPicPr>
          <p:nvPr/>
        </p:nvPicPr>
        <p:blipFill>
          <a:blip r:embed="rId2"/>
          <a:stretch>
            <a:fillRect/>
          </a:stretch>
        </p:blipFill>
        <p:spPr>
          <a:xfrm>
            <a:off x="8182539" y="183625"/>
            <a:ext cx="2110184" cy="512892"/>
          </a:xfrm>
          <a:prstGeom prst="rect">
            <a:avLst/>
          </a:prstGeom>
        </p:spPr>
      </p:pic>
    </p:spTree>
    <p:extLst>
      <p:ext uri="{BB962C8B-B14F-4D97-AF65-F5344CB8AC3E}">
        <p14:creationId xmlns:p14="http://schemas.microsoft.com/office/powerpoint/2010/main" val="3373483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table with numbers and a few words&#10;&#10;Description automatically generated">
            <a:extLst>
              <a:ext uri="{FF2B5EF4-FFF2-40B4-BE49-F238E27FC236}">
                <a16:creationId xmlns:a16="http://schemas.microsoft.com/office/drawing/2014/main" id="{5014FB6C-7CBD-6318-8A19-498A7474AB24}"/>
              </a:ext>
            </a:extLst>
          </p:cNvPr>
          <p:cNvPicPr>
            <a:picLocks noChangeAspect="1"/>
          </p:cNvPicPr>
          <p:nvPr/>
        </p:nvPicPr>
        <p:blipFill>
          <a:blip r:embed="rId2"/>
          <a:stretch>
            <a:fillRect/>
          </a:stretch>
        </p:blipFill>
        <p:spPr>
          <a:xfrm>
            <a:off x="457200" y="496824"/>
            <a:ext cx="11277600" cy="5864351"/>
          </a:xfrm>
          <a:prstGeom prst="rect">
            <a:avLst/>
          </a:prstGeom>
        </p:spPr>
      </p:pic>
    </p:spTree>
    <p:extLst>
      <p:ext uri="{BB962C8B-B14F-4D97-AF65-F5344CB8AC3E}">
        <p14:creationId xmlns:p14="http://schemas.microsoft.com/office/powerpoint/2010/main" val="1571297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735AC2-3A68-282E-B48C-2F885CB84C1E}"/>
              </a:ext>
            </a:extLst>
          </p:cNvPr>
          <p:cNvSpPr txBox="1"/>
          <p:nvPr/>
        </p:nvSpPr>
        <p:spPr>
          <a:xfrm>
            <a:off x="2836333" y="2815166"/>
            <a:ext cx="6524625" cy="1015663"/>
          </a:xfrm>
          <a:prstGeom prst="rect">
            <a:avLst/>
          </a:prstGeom>
          <a:solidFill>
            <a:srgbClr val="854545"/>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solidFill>
                  <a:schemeClr val="bg1"/>
                </a:solidFill>
                <a:cs typeface="Calibri"/>
              </a:rPr>
              <a:t>Perimeter Area</a:t>
            </a:r>
          </a:p>
        </p:txBody>
      </p:sp>
    </p:spTree>
    <p:extLst>
      <p:ext uri="{BB962C8B-B14F-4D97-AF65-F5344CB8AC3E}">
        <p14:creationId xmlns:p14="http://schemas.microsoft.com/office/powerpoint/2010/main" val="1837560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lights at night&#10;&#10;Description automatically generated">
            <a:extLst>
              <a:ext uri="{FF2B5EF4-FFF2-40B4-BE49-F238E27FC236}">
                <a16:creationId xmlns:a16="http://schemas.microsoft.com/office/drawing/2014/main" id="{33A197F1-F2C9-F142-DE46-6DFF72D4F6C7}"/>
              </a:ext>
            </a:extLst>
          </p:cNvPr>
          <p:cNvPicPr>
            <a:picLocks noChangeAspect="1"/>
          </p:cNvPicPr>
          <p:nvPr/>
        </p:nvPicPr>
        <p:blipFill>
          <a:blip r:embed="rId2"/>
          <a:stretch>
            <a:fillRect/>
          </a:stretch>
        </p:blipFill>
        <p:spPr>
          <a:xfrm>
            <a:off x="0" y="-1"/>
            <a:ext cx="12192000" cy="7325139"/>
          </a:xfrm>
          <a:prstGeom prst="rect">
            <a:avLst/>
          </a:prstGeom>
        </p:spPr>
      </p:pic>
      <p:sp>
        <p:nvSpPr>
          <p:cNvPr id="11" name="TextBox 10">
            <a:extLst>
              <a:ext uri="{FF2B5EF4-FFF2-40B4-BE49-F238E27FC236}">
                <a16:creationId xmlns:a16="http://schemas.microsoft.com/office/drawing/2014/main" id="{F3FE99D9-116F-6C25-2892-F133089C9D01}"/>
              </a:ext>
            </a:extLst>
          </p:cNvPr>
          <p:cNvSpPr txBox="1"/>
          <p:nvPr/>
        </p:nvSpPr>
        <p:spPr>
          <a:xfrm>
            <a:off x="-11201400" y="-31089600"/>
            <a:ext cx="34381440" cy="38414741"/>
          </a:xfrm>
          <a:custGeom>
            <a:avLst/>
            <a:gdLst/>
            <a:ahLst/>
            <a:cxnLst/>
            <a:rect l="l" t="t" r="r" b="b"/>
            <a:pathLst>
              <a:path w="12192000" h="7325139">
                <a:moveTo>
                  <a:pt x="4226480" y="5255844"/>
                </a:moveTo>
                <a:lnTo>
                  <a:pt x="4248376" y="5255844"/>
                </a:lnTo>
                <a:cubicBezTo>
                  <a:pt x="4296694" y="5255844"/>
                  <a:pt x="4336358" y="5262062"/>
                  <a:pt x="4367368" y="5274498"/>
                </a:cubicBezTo>
                <a:cubicBezTo>
                  <a:pt x="4398377" y="5286934"/>
                  <a:pt x="4422045" y="5308301"/>
                  <a:pt x="4438372" y="5338601"/>
                </a:cubicBezTo>
                <a:cubicBezTo>
                  <a:pt x="4454698" y="5368900"/>
                  <a:pt x="4462861" y="5410985"/>
                  <a:pt x="4462861" y="5464854"/>
                </a:cubicBezTo>
                <a:cubicBezTo>
                  <a:pt x="4462861" y="5545260"/>
                  <a:pt x="4445092" y="5602602"/>
                  <a:pt x="4409555" y="5636880"/>
                </a:cubicBezTo>
                <a:cubicBezTo>
                  <a:pt x="4374017" y="5671158"/>
                  <a:pt x="4320624" y="5688297"/>
                  <a:pt x="4249372" y="5688297"/>
                </a:cubicBezTo>
                <a:lnTo>
                  <a:pt x="4226480" y="5688297"/>
                </a:lnTo>
                <a:cubicBezTo>
                  <a:pt x="4208145" y="5688297"/>
                  <a:pt x="4195848" y="5684720"/>
                  <a:pt x="4189589" y="5677566"/>
                </a:cubicBezTo>
                <a:cubicBezTo>
                  <a:pt x="4183329" y="5670413"/>
                  <a:pt x="4180200" y="5656572"/>
                  <a:pt x="4180200" y="5636044"/>
                </a:cubicBezTo>
                <a:lnTo>
                  <a:pt x="4180200" y="5307599"/>
                </a:lnTo>
                <a:cubicBezTo>
                  <a:pt x="4180200" y="5287087"/>
                  <a:pt x="4183316" y="5273333"/>
                  <a:pt x="4189550" y="5266337"/>
                </a:cubicBezTo>
                <a:cubicBezTo>
                  <a:pt x="4195783" y="5259342"/>
                  <a:pt x="4208094" y="5255844"/>
                  <a:pt x="4226480" y="5255844"/>
                </a:cubicBezTo>
                <a:close/>
                <a:moveTo>
                  <a:pt x="7932812" y="5105058"/>
                </a:moveTo>
                <a:cubicBezTo>
                  <a:pt x="7927006" y="5105058"/>
                  <a:pt x="7922739" y="5105399"/>
                  <a:pt x="7920013" y="5106080"/>
                </a:cubicBezTo>
                <a:cubicBezTo>
                  <a:pt x="7917286" y="5106762"/>
                  <a:pt x="7913743" y="5108313"/>
                  <a:pt x="7909384" y="5110734"/>
                </a:cubicBezTo>
                <a:cubicBezTo>
                  <a:pt x="7890759" y="5123502"/>
                  <a:pt x="7874115" y="5140022"/>
                  <a:pt x="7859456" y="5160296"/>
                </a:cubicBezTo>
                <a:cubicBezTo>
                  <a:pt x="7848975" y="5167947"/>
                  <a:pt x="7843734" y="5174583"/>
                  <a:pt x="7843734" y="5180202"/>
                </a:cubicBezTo>
                <a:cubicBezTo>
                  <a:pt x="7843734" y="5185246"/>
                  <a:pt x="7845971" y="5190679"/>
                  <a:pt x="7850444" y="5196500"/>
                </a:cubicBezTo>
                <a:cubicBezTo>
                  <a:pt x="7871106" y="5219609"/>
                  <a:pt x="7891652" y="5238064"/>
                  <a:pt x="7912082" y="5251863"/>
                </a:cubicBezTo>
                <a:cubicBezTo>
                  <a:pt x="7914207" y="5253480"/>
                  <a:pt x="7916698" y="5254548"/>
                  <a:pt x="7919555" y="5255066"/>
                </a:cubicBezTo>
                <a:cubicBezTo>
                  <a:pt x="7922411" y="5255585"/>
                  <a:pt x="7926830" y="5255844"/>
                  <a:pt x="7932812" y="5255844"/>
                </a:cubicBezTo>
                <a:lnTo>
                  <a:pt x="8071157" y="5255844"/>
                </a:lnTo>
                <a:lnTo>
                  <a:pt x="8071157" y="5802257"/>
                </a:lnTo>
                <a:cubicBezTo>
                  <a:pt x="8071157" y="5815279"/>
                  <a:pt x="8074200" y="5824589"/>
                  <a:pt x="8080285" y="5830187"/>
                </a:cubicBezTo>
                <a:cubicBezTo>
                  <a:pt x="8086371" y="5835786"/>
                  <a:pt x="8095769" y="5838585"/>
                  <a:pt x="8108480" y="5838585"/>
                </a:cubicBezTo>
                <a:lnTo>
                  <a:pt x="8214478" y="5838585"/>
                </a:lnTo>
                <a:cubicBezTo>
                  <a:pt x="8227313" y="5838585"/>
                  <a:pt x="8236826" y="5835737"/>
                  <a:pt x="8243015" y="5830040"/>
                </a:cubicBezTo>
                <a:cubicBezTo>
                  <a:pt x="8249205" y="5824343"/>
                  <a:pt x="8252299" y="5815082"/>
                  <a:pt x="8252299" y="5802257"/>
                </a:cubicBezTo>
                <a:lnTo>
                  <a:pt x="8252299" y="5255844"/>
                </a:lnTo>
                <a:lnTo>
                  <a:pt x="8390644" y="5255844"/>
                </a:lnTo>
                <a:cubicBezTo>
                  <a:pt x="8396844" y="5255844"/>
                  <a:pt x="8401241" y="5255520"/>
                  <a:pt x="8403836" y="5254872"/>
                </a:cubicBezTo>
                <a:cubicBezTo>
                  <a:pt x="8406430" y="5254224"/>
                  <a:pt x="8409930" y="5252674"/>
                  <a:pt x="8414337" y="5250222"/>
                </a:cubicBezTo>
                <a:cubicBezTo>
                  <a:pt x="8433014" y="5237423"/>
                  <a:pt x="8449638" y="5220884"/>
                  <a:pt x="8464210" y="5200605"/>
                </a:cubicBezTo>
                <a:cubicBezTo>
                  <a:pt x="8474883" y="5192845"/>
                  <a:pt x="8480220" y="5186210"/>
                  <a:pt x="8480220" y="5180700"/>
                </a:cubicBezTo>
                <a:cubicBezTo>
                  <a:pt x="8480220" y="5175982"/>
                  <a:pt x="8477942" y="5170664"/>
                  <a:pt x="8473385" y="5164744"/>
                </a:cubicBezTo>
                <a:cubicBezTo>
                  <a:pt x="8452696" y="5141603"/>
                  <a:pt x="8432208" y="5123082"/>
                  <a:pt x="8411918" y="5109179"/>
                </a:cubicBezTo>
                <a:cubicBezTo>
                  <a:pt x="8409559" y="5107608"/>
                  <a:pt x="8406766" y="5106529"/>
                  <a:pt x="8403536" y="5105940"/>
                </a:cubicBezTo>
                <a:cubicBezTo>
                  <a:pt x="8400306" y="5105352"/>
                  <a:pt x="8396010" y="5105058"/>
                  <a:pt x="8390644" y="5105058"/>
                </a:cubicBezTo>
                <a:close/>
                <a:moveTo>
                  <a:pt x="6408403" y="5105058"/>
                </a:moveTo>
                <a:cubicBezTo>
                  <a:pt x="6372515" y="5105058"/>
                  <a:pt x="6344851" y="5109687"/>
                  <a:pt x="6325409" y="5118945"/>
                </a:cubicBezTo>
                <a:cubicBezTo>
                  <a:pt x="6305967" y="5128203"/>
                  <a:pt x="6292794" y="5143010"/>
                  <a:pt x="6285889" y="5163364"/>
                </a:cubicBezTo>
                <a:cubicBezTo>
                  <a:pt x="6278984" y="5183718"/>
                  <a:pt x="6275532" y="5212056"/>
                  <a:pt x="6275532" y="5248379"/>
                </a:cubicBezTo>
                <a:lnTo>
                  <a:pt x="6275532" y="5802257"/>
                </a:lnTo>
                <a:cubicBezTo>
                  <a:pt x="6275532" y="5815279"/>
                  <a:pt x="6278575" y="5824589"/>
                  <a:pt x="6284660" y="5830187"/>
                </a:cubicBezTo>
                <a:cubicBezTo>
                  <a:pt x="6290746" y="5835786"/>
                  <a:pt x="6300144" y="5838585"/>
                  <a:pt x="6312855" y="5838585"/>
                </a:cubicBezTo>
                <a:lnTo>
                  <a:pt x="6418853" y="5838585"/>
                </a:lnTo>
                <a:cubicBezTo>
                  <a:pt x="6431688" y="5838585"/>
                  <a:pt x="6441201" y="5835737"/>
                  <a:pt x="6447390" y="5830040"/>
                </a:cubicBezTo>
                <a:cubicBezTo>
                  <a:pt x="6453579" y="5824343"/>
                  <a:pt x="6456674" y="5815082"/>
                  <a:pt x="6456674" y="5802257"/>
                </a:cubicBezTo>
                <a:lnTo>
                  <a:pt x="6456674" y="5300134"/>
                </a:lnTo>
                <a:cubicBezTo>
                  <a:pt x="6456674" y="5279622"/>
                  <a:pt x="6459791" y="5265868"/>
                  <a:pt x="6466024" y="5258873"/>
                </a:cubicBezTo>
                <a:cubicBezTo>
                  <a:pt x="6472258" y="5251877"/>
                  <a:pt x="6484568" y="5248379"/>
                  <a:pt x="6502955" y="5248379"/>
                </a:cubicBezTo>
                <a:lnTo>
                  <a:pt x="6532814" y="5248379"/>
                </a:lnTo>
                <a:cubicBezTo>
                  <a:pt x="6561257" y="5248379"/>
                  <a:pt x="6583048" y="5255729"/>
                  <a:pt x="6598187" y="5270427"/>
                </a:cubicBezTo>
                <a:cubicBezTo>
                  <a:pt x="6613327" y="5285126"/>
                  <a:pt x="6620897" y="5307801"/>
                  <a:pt x="6620897" y="5338453"/>
                </a:cubicBezTo>
                <a:cubicBezTo>
                  <a:pt x="6620897" y="5371116"/>
                  <a:pt x="6613942" y="5395206"/>
                  <a:pt x="6600034" y="5410724"/>
                </a:cubicBezTo>
                <a:cubicBezTo>
                  <a:pt x="6586126" y="5426242"/>
                  <a:pt x="6567700" y="5434001"/>
                  <a:pt x="6544757" y="5434001"/>
                </a:cubicBezTo>
                <a:cubicBezTo>
                  <a:pt x="6536831" y="5434001"/>
                  <a:pt x="6530407" y="5434672"/>
                  <a:pt x="6525485" y="5436015"/>
                </a:cubicBezTo>
                <a:cubicBezTo>
                  <a:pt x="6520563" y="5437357"/>
                  <a:pt x="6514541" y="5440701"/>
                  <a:pt x="6507418" y="5446045"/>
                </a:cubicBezTo>
                <a:cubicBezTo>
                  <a:pt x="6502545" y="5449487"/>
                  <a:pt x="6495994" y="5455411"/>
                  <a:pt x="6487765" y="5463816"/>
                </a:cubicBezTo>
                <a:cubicBezTo>
                  <a:pt x="6479536" y="5472222"/>
                  <a:pt x="6473366" y="5479545"/>
                  <a:pt x="6469255" y="5485787"/>
                </a:cubicBezTo>
                <a:cubicBezTo>
                  <a:pt x="6461863" y="5496756"/>
                  <a:pt x="6458167" y="5505869"/>
                  <a:pt x="6458167" y="5513126"/>
                </a:cubicBezTo>
                <a:cubicBezTo>
                  <a:pt x="6458167" y="5519725"/>
                  <a:pt x="6460959" y="5526126"/>
                  <a:pt x="6466541" y="5532328"/>
                </a:cubicBezTo>
                <a:cubicBezTo>
                  <a:pt x="6472124" y="5538530"/>
                  <a:pt x="6480364" y="5545888"/>
                  <a:pt x="6491260" y="5554399"/>
                </a:cubicBezTo>
                <a:cubicBezTo>
                  <a:pt x="6570142" y="5617310"/>
                  <a:pt x="6630852" y="5701754"/>
                  <a:pt x="6673390" y="5807731"/>
                </a:cubicBezTo>
                <a:cubicBezTo>
                  <a:pt x="6677040" y="5817793"/>
                  <a:pt x="6682753" y="5825451"/>
                  <a:pt x="6690532" y="5830705"/>
                </a:cubicBezTo>
                <a:cubicBezTo>
                  <a:pt x="6698310" y="5835958"/>
                  <a:pt x="6708109" y="5838585"/>
                  <a:pt x="6719928" y="5838585"/>
                </a:cubicBezTo>
                <a:lnTo>
                  <a:pt x="6834884" y="5838585"/>
                </a:lnTo>
                <a:cubicBezTo>
                  <a:pt x="6844328" y="5838585"/>
                  <a:pt x="6851500" y="5836280"/>
                  <a:pt x="6856399" y="5831669"/>
                </a:cubicBezTo>
                <a:cubicBezTo>
                  <a:pt x="6861298" y="5827058"/>
                  <a:pt x="6863747" y="5820737"/>
                  <a:pt x="6863747" y="5812708"/>
                </a:cubicBezTo>
                <a:cubicBezTo>
                  <a:pt x="6863747" y="5808753"/>
                  <a:pt x="6862974" y="5802654"/>
                  <a:pt x="6861430" y="5794412"/>
                </a:cubicBezTo>
                <a:cubicBezTo>
                  <a:pt x="6855339" y="5765885"/>
                  <a:pt x="6843058" y="5732136"/>
                  <a:pt x="6824589" y="5693164"/>
                </a:cubicBezTo>
                <a:cubicBezTo>
                  <a:pt x="6806118" y="5654193"/>
                  <a:pt x="6783803" y="5617325"/>
                  <a:pt x="6757643" y="5582563"/>
                </a:cubicBezTo>
                <a:cubicBezTo>
                  <a:pt x="6738024" y="5556491"/>
                  <a:pt x="6718489" y="5535347"/>
                  <a:pt x="6699039" y="5519131"/>
                </a:cubicBezTo>
                <a:lnTo>
                  <a:pt x="6687619" y="5510561"/>
                </a:lnTo>
                <a:lnTo>
                  <a:pt x="6704522" y="5503054"/>
                </a:lnTo>
                <a:cubicBezTo>
                  <a:pt x="6728713" y="5490168"/>
                  <a:pt x="6750764" y="5471804"/>
                  <a:pt x="6770676" y="5447962"/>
                </a:cubicBezTo>
                <a:cubicBezTo>
                  <a:pt x="6797224" y="5416172"/>
                  <a:pt x="6810499" y="5371707"/>
                  <a:pt x="6810499" y="5314566"/>
                </a:cubicBezTo>
                <a:cubicBezTo>
                  <a:pt x="6810499" y="5244191"/>
                  <a:pt x="6787750" y="5191679"/>
                  <a:pt x="6742252" y="5157030"/>
                </a:cubicBezTo>
                <a:cubicBezTo>
                  <a:pt x="6696754" y="5122382"/>
                  <a:pt x="6629429" y="5105058"/>
                  <a:pt x="6540278" y="5105058"/>
                </a:cubicBezTo>
                <a:close/>
                <a:moveTo>
                  <a:pt x="5665862" y="5105058"/>
                </a:moveTo>
                <a:cubicBezTo>
                  <a:pt x="5660056" y="5105058"/>
                  <a:pt x="5655790" y="5105399"/>
                  <a:pt x="5653063" y="5106080"/>
                </a:cubicBezTo>
                <a:cubicBezTo>
                  <a:pt x="5650337" y="5106762"/>
                  <a:pt x="5646793" y="5108313"/>
                  <a:pt x="5642434" y="5110734"/>
                </a:cubicBezTo>
                <a:cubicBezTo>
                  <a:pt x="5623809" y="5123502"/>
                  <a:pt x="5607166" y="5140022"/>
                  <a:pt x="5592506" y="5160296"/>
                </a:cubicBezTo>
                <a:cubicBezTo>
                  <a:pt x="5582024" y="5167947"/>
                  <a:pt x="5576784" y="5174583"/>
                  <a:pt x="5576784" y="5180202"/>
                </a:cubicBezTo>
                <a:cubicBezTo>
                  <a:pt x="5576784" y="5185246"/>
                  <a:pt x="5579020" y="5190679"/>
                  <a:pt x="5583494" y="5196500"/>
                </a:cubicBezTo>
                <a:cubicBezTo>
                  <a:pt x="5604157" y="5219609"/>
                  <a:pt x="5624703" y="5238064"/>
                  <a:pt x="5645132" y="5251863"/>
                </a:cubicBezTo>
                <a:cubicBezTo>
                  <a:pt x="5647257" y="5253480"/>
                  <a:pt x="5649748" y="5254548"/>
                  <a:pt x="5652605" y="5255066"/>
                </a:cubicBezTo>
                <a:cubicBezTo>
                  <a:pt x="5655461" y="5255585"/>
                  <a:pt x="5659880" y="5255844"/>
                  <a:pt x="5665862" y="5255844"/>
                </a:cubicBezTo>
                <a:lnTo>
                  <a:pt x="5804207" y="5255844"/>
                </a:lnTo>
                <a:lnTo>
                  <a:pt x="5804207" y="5802257"/>
                </a:lnTo>
                <a:cubicBezTo>
                  <a:pt x="5804207" y="5815279"/>
                  <a:pt x="5807250" y="5824589"/>
                  <a:pt x="5813336" y="5830187"/>
                </a:cubicBezTo>
                <a:cubicBezTo>
                  <a:pt x="5819421" y="5835786"/>
                  <a:pt x="5828820" y="5838585"/>
                  <a:pt x="5841530" y="5838585"/>
                </a:cubicBezTo>
                <a:lnTo>
                  <a:pt x="5947529" y="5838585"/>
                </a:lnTo>
                <a:cubicBezTo>
                  <a:pt x="5960364" y="5838585"/>
                  <a:pt x="5969876" y="5835737"/>
                  <a:pt x="5976066" y="5830040"/>
                </a:cubicBezTo>
                <a:cubicBezTo>
                  <a:pt x="5982255" y="5824343"/>
                  <a:pt x="5985350" y="5815082"/>
                  <a:pt x="5985350" y="5802257"/>
                </a:cubicBezTo>
                <a:lnTo>
                  <a:pt x="5985350" y="5255844"/>
                </a:lnTo>
                <a:lnTo>
                  <a:pt x="6123695" y="5255844"/>
                </a:lnTo>
                <a:cubicBezTo>
                  <a:pt x="6129894" y="5255844"/>
                  <a:pt x="6134291" y="5255520"/>
                  <a:pt x="6136886" y="5254872"/>
                </a:cubicBezTo>
                <a:cubicBezTo>
                  <a:pt x="6139481" y="5254224"/>
                  <a:pt x="6142981" y="5252674"/>
                  <a:pt x="6147387" y="5250222"/>
                </a:cubicBezTo>
                <a:cubicBezTo>
                  <a:pt x="6166064" y="5237423"/>
                  <a:pt x="6182689" y="5220884"/>
                  <a:pt x="6197261" y="5200605"/>
                </a:cubicBezTo>
                <a:cubicBezTo>
                  <a:pt x="6207934" y="5192845"/>
                  <a:pt x="6213271" y="5186210"/>
                  <a:pt x="6213271" y="5180700"/>
                </a:cubicBezTo>
                <a:cubicBezTo>
                  <a:pt x="6213271" y="5175982"/>
                  <a:pt x="6210992" y="5170664"/>
                  <a:pt x="6206436" y="5164744"/>
                </a:cubicBezTo>
                <a:cubicBezTo>
                  <a:pt x="6185747" y="5141603"/>
                  <a:pt x="6165258" y="5123082"/>
                  <a:pt x="6144969" y="5109179"/>
                </a:cubicBezTo>
                <a:cubicBezTo>
                  <a:pt x="6142610" y="5107608"/>
                  <a:pt x="6139816" y="5106529"/>
                  <a:pt x="6136587" y="5105940"/>
                </a:cubicBezTo>
                <a:cubicBezTo>
                  <a:pt x="6133357" y="5105352"/>
                  <a:pt x="6129060" y="5105058"/>
                  <a:pt x="6123695" y="5105058"/>
                </a:cubicBezTo>
                <a:close/>
                <a:moveTo>
                  <a:pt x="4131928" y="5105058"/>
                </a:moveTo>
                <a:cubicBezTo>
                  <a:pt x="4096041" y="5105058"/>
                  <a:pt x="4068376" y="5109687"/>
                  <a:pt x="4048934" y="5118945"/>
                </a:cubicBezTo>
                <a:cubicBezTo>
                  <a:pt x="4029492" y="5128203"/>
                  <a:pt x="4016319" y="5143010"/>
                  <a:pt x="4009414" y="5163364"/>
                </a:cubicBezTo>
                <a:cubicBezTo>
                  <a:pt x="4002509" y="5183718"/>
                  <a:pt x="3999057" y="5212056"/>
                  <a:pt x="3999057" y="5248379"/>
                </a:cubicBezTo>
                <a:lnTo>
                  <a:pt x="3999057" y="5695264"/>
                </a:lnTo>
                <a:cubicBezTo>
                  <a:pt x="3999057" y="5731151"/>
                  <a:pt x="4002590" y="5759239"/>
                  <a:pt x="4009655" y="5779529"/>
                </a:cubicBezTo>
                <a:cubicBezTo>
                  <a:pt x="4016721" y="5799818"/>
                  <a:pt x="4029885" y="5814733"/>
                  <a:pt x="4049148" y="5824274"/>
                </a:cubicBezTo>
                <a:cubicBezTo>
                  <a:pt x="4068411" y="5833815"/>
                  <a:pt x="4096004" y="5838585"/>
                  <a:pt x="4131928" y="5838585"/>
                </a:cubicBezTo>
                <a:lnTo>
                  <a:pt x="4284704" y="5838585"/>
                </a:lnTo>
                <a:cubicBezTo>
                  <a:pt x="4400298" y="5838585"/>
                  <a:pt x="4490489" y="5808333"/>
                  <a:pt x="4555279" y="5747827"/>
                </a:cubicBezTo>
                <a:cubicBezTo>
                  <a:pt x="4620069" y="5687322"/>
                  <a:pt x="4652463" y="5592334"/>
                  <a:pt x="4652463" y="5462864"/>
                </a:cubicBezTo>
                <a:cubicBezTo>
                  <a:pt x="4652463" y="5376124"/>
                  <a:pt x="4637428" y="5306118"/>
                  <a:pt x="4607357" y="5252846"/>
                </a:cubicBezTo>
                <a:cubicBezTo>
                  <a:pt x="4577285" y="5199575"/>
                  <a:pt x="4535079" y="5161626"/>
                  <a:pt x="4480737" y="5138999"/>
                </a:cubicBezTo>
                <a:cubicBezTo>
                  <a:pt x="4426396" y="5116372"/>
                  <a:pt x="4361051" y="5105058"/>
                  <a:pt x="4284704" y="5105058"/>
                </a:cubicBezTo>
                <a:close/>
                <a:moveTo>
                  <a:pt x="5331241" y="5094110"/>
                </a:moveTo>
                <a:cubicBezTo>
                  <a:pt x="5277282" y="5094110"/>
                  <a:pt x="5229612" y="5102472"/>
                  <a:pt x="5188230" y="5119198"/>
                </a:cubicBezTo>
                <a:cubicBezTo>
                  <a:pt x="5146849" y="5135923"/>
                  <a:pt x="5114471" y="5160943"/>
                  <a:pt x="5091100" y="5194257"/>
                </a:cubicBezTo>
                <a:cubicBezTo>
                  <a:pt x="5067729" y="5227570"/>
                  <a:pt x="5056043" y="5267839"/>
                  <a:pt x="5056043" y="5315063"/>
                </a:cubicBezTo>
                <a:cubicBezTo>
                  <a:pt x="5056043" y="5354124"/>
                  <a:pt x="5062449" y="5387343"/>
                  <a:pt x="5075262" y="5414721"/>
                </a:cubicBezTo>
                <a:cubicBezTo>
                  <a:pt x="5088073" y="5442099"/>
                  <a:pt x="5107819" y="5465340"/>
                  <a:pt x="5134500" y="5484445"/>
                </a:cubicBezTo>
                <a:cubicBezTo>
                  <a:pt x="5161181" y="5503550"/>
                  <a:pt x="5196644" y="5520420"/>
                  <a:pt x="5240887" y="5535053"/>
                </a:cubicBezTo>
                <a:cubicBezTo>
                  <a:pt x="5277308" y="5547412"/>
                  <a:pt x="5305500" y="5559019"/>
                  <a:pt x="5325463" y="5569877"/>
                </a:cubicBezTo>
                <a:cubicBezTo>
                  <a:pt x="5345427" y="5580734"/>
                  <a:pt x="5358928" y="5591049"/>
                  <a:pt x="5365967" y="5600820"/>
                </a:cubicBezTo>
                <a:cubicBezTo>
                  <a:pt x="5373006" y="5610592"/>
                  <a:pt x="5376526" y="5621172"/>
                  <a:pt x="5376526" y="5632560"/>
                </a:cubicBezTo>
                <a:cubicBezTo>
                  <a:pt x="5376526" y="5653944"/>
                  <a:pt x="5369230" y="5670487"/>
                  <a:pt x="5354637" y="5682189"/>
                </a:cubicBezTo>
                <a:cubicBezTo>
                  <a:pt x="5340045" y="5693891"/>
                  <a:pt x="5317814" y="5699742"/>
                  <a:pt x="5287946" y="5699742"/>
                </a:cubicBezTo>
                <a:cubicBezTo>
                  <a:pt x="5260000" y="5699742"/>
                  <a:pt x="5238496" y="5695787"/>
                  <a:pt x="5223435" y="5687877"/>
                </a:cubicBezTo>
                <a:cubicBezTo>
                  <a:pt x="5208373" y="5679966"/>
                  <a:pt x="5190578" y="5669656"/>
                  <a:pt x="5170051" y="5656945"/>
                </a:cubicBezTo>
                <a:cubicBezTo>
                  <a:pt x="5173949" y="5651948"/>
                  <a:pt x="5173033" y="5647796"/>
                  <a:pt x="5167302" y="5644489"/>
                </a:cubicBezTo>
                <a:cubicBezTo>
                  <a:pt x="5161571" y="5641181"/>
                  <a:pt x="5154510" y="5639528"/>
                  <a:pt x="5146117" y="5639528"/>
                </a:cubicBezTo>
                <a:cubicBezTo>
                  <a:pt x="5139031" y="5639528"/>
                  <a:pt x="5127461" y="5640553"/>
                  <a:pt x="5111406" y="5642603"/>
                </a:cubicBezTo>
                <a:cubicBezTo>
                  <a:pt x="5095352" y="5644653"/>
                  <a:pt x="5081708" y="5646925"/>
                  <a:pt x="5070475" y="5649418"/>
                </a:cubicBezTo>
                <a:cubicBezTo>
                  <a:pt x="5064768" y="5650844"/>
                  <a:pt x="5060927" y="5652687"/>
                  <a:pt x="5058951" y="5654947"/>
                </a:cubicBezTo>
                <a:cubicBezTo>
                  <a:pt x="5054753" y="5660193"/>
                  <a:pt x="5052307" y="5664206"/>
                  <a:pt x="5051611" y="5666987"/>
                </a:cubicBezTo>
                <a:cubicBezTo>
                  <a:pt x="5050917" y="5669769"/>
                  <a:pt x="5050570" y="5672803"/>
                  <a:pt x="5050570" y="5676089"/>
                </a:cubicBezTo>
                <a:cubicBezTo>
                  <a:pt x="5050237" y="5679728"/>
                  <a:pt x="5050072" y="5685124"/>
                  <a:pt x="5050072" y="5692278"/>
                </a:cubicBezTo>
                <a:cubicBezTo>
                  <a:pt x="5050072" y="5707565"/>
                  <a:pt x="5051954" y="5725187"/>
                  <a:pt x="5055717" y="5745145"/>
                </a:cubicBezTo>
                <a:cubicBezTo>
                  <a:pt x="5056588" y="5749193"/>
                  <a:pt x="5058135" y="5753256"/>
                  <a:pt x="5060359" y="5757333"/>
                </a:cubicBezTo>
                <a:cubicBezTo>
                  <a:pt x="5062583" y="5761410"/>
                  <a:pt x="5065828" y="5766554"/>
                  <a:pt x="5070094" y="5772764"/>
                </a:cubicBezTo>
                <a:cubicBezTo>
                  <a:pt x="5087636" y="5795215"/>
                  <a:pt x="5113695" y="5813789"/>
                  <a:pt x="5148271" y="5828485"/>
                </a:cubicBezTo>
                <a:cubicBezTo>
                  <a:pt x="5182847" y="5843181"/>
                  <a:pt x="5229405" y="5850529"/>
                  <a:pt x="5287946" y="5850529"/>
                </a:cubicBezTo>
                <a:cubicBezTo>
                  <a:pt x="5341640" y="5850529"/>
                  <a:pt x="5389404" y="5841836"/>
                  <a:pt x="5431240" y="5824449"/>
                </a:cubicBezTo>
                <a:cubicBezTo>
                  <a:pt x="5473076" y="5807063"/>
                  <a:pt x="5506016" y="5780598"/>
                  <a:pt x="5530062" y="5745055"/>
                </a:cubicBezTo>
                <a:cubicBezTo>
                  <a:pt x="5554106" y="5709513"/>
                  <a:pt x="5566128" y="5666043"/>
                  <a:pt x="5566129" y="5614645"/>
                </a:cubicBezTo>
                <a:cubicBezTo>
                  <a:pt x="5566129" y="5574004"/>
                  <a:pt x="5558548" y="5540373"/>
                  <a:pt x="5543388" y="5513752"/>
                </a:cubicBezTo>
                <a:cubicBezTo>
                  <a:pt x="5528229" y="5487131"/>
                  <a:pt x="5507067" y="5465602"/>
                  <a:pt x="5479904" y="5449167"/>
                </a:cubicBezTo>
                <a:cubicBezTo>
                  <a:pt x="5452741" y="5432732"/>
                  <a:pt x="5417102" y="5416770"/>
                  <a:pt x="5372988" y="5401280"/>
                </a:cubicBezTo>
                <a:cubicBezTo>
                  <a:pt x="5338438" y="5388990"/>
                  <a:pt x="5312492" y="5378782"/>
                  <a:pt x="5295151" y="5370656"/>
                </a:cubicBezTo>
                <a:cubicBezTo>
                  <a:pt x="5277807" y="5362530"/>
                  <a:pt x="5265221" y="5353912"/>
                  <a:pt x="5257391" y="5344802"/>
                </a:cubicBezTo>
                <a:cubicBezTo>
                  <a:pt x="5249561" y="5335691"/>
                  <a:pt x="5245646" y="5324617"/>
                  <a:pt x="5245646" y="5311580"/>
                </a:cubicBezTo>
                <a:cubicBezTo>
                  <a:pt x="5245646" y="5292747"/>
                  <a:pt x="5252483" y="5276925"/>
                  <a:pt x="5266158" y="5264113"/>
                </a:cubicBezTo>
                <a:cubicBezTo>
                  <a:pt x="5279833" y="5251302"/>
                  <a:pt x="5301527" y="5244896"/>
                  <a:pt x="5331241" y="5244896"/>
                </a:cubicBezTo>
                <a:cubicBezTo>
                  <a:pt x="5351125" y="5244896"/>
                  <a:pt x="5366175" y="5247898"/>
                  <a:pt x="5376386" y="5253904"/>
                </a:cubicBezTo>
                <a:cubicBezTo>
                  <a:pt x="5386598" y="5259909"/>
                  <a:pt x="5397601" y="5268518"/>
                  <a:pt x="5409394" y="5279731"/>
                </a:cubicBezTo>
                <a:cubicBezTo>
                  <a:pt x="5410140" y="5282437"/>
                  <a:pt x="5412305" y="5284864"/>
                  <a:pt x="5415888" y="5287013"/>
                </a:cubicBezTo>
                <a:cubicBezTo>
                  <a:pt x="5419469" y="5289162"/>
                  <a:pt x="5424036" y="5290822"/>
                  <a:pt x="5429587" y="5291993"/>
                </a:cubicBezTo>
                <a:cubicBezTo>
                  <a:pt x="5449291" y="5296425"/>
                  <a:pt x="5475783" y="5298310"/>
                  <a:pt x="5509064" y="5297646"/>
                </a:cubicBezTo>
                <a:cubicBezTo>
                  <a:pt x="5516361" y="5297646"/>
                  <a:pt x="5521996" y="5296220"/>
                  <a:pt x="5525967" y="5293369"/>
                </a:cubicBezTo>
                <a:cubicBezTo>
                  <a:pt x="5530814" y="5289725"/>
                  <a:pt x="5534059" y="5283520"/>
                  <a:pt x="5535703" y="5274754"/>
                </a:cubicBezTo>
                <a:cubicBezTo>
                  <a:pt x="5538071" y="5255803"/>
                  <a:pt x="5539256" y="5238219"/>
                  <a:pt x="5539256" y="5222004"/>
                </a:cubicBezTo>
                <a:cubicBezTo>
                  <a:pt x="5539256" y="5217442"/>
                  <a:pt x="5538833" y="5208420"/>
                  <a:pt x="5537988" y="5194937"/>
                </a:cubicBezTo>
                <a:cubicBezTo>
                  <a:pt x="5537356" y="5191117"/>
                  <a:pt x="5536598" y="5187773"/>
                  <a:pt x="5535715" y="5184906"/>
                </a:cubicBezTo>
                <a:cubicBezTo>
                  <a:pt x="5534830" y="5182040"/>
                  <a:pt x="5532605" y="5177932"/>
                  <a:pt x="5529039" y="5172582"/>
                </a:cubicBezTo>
                <a:cubicBezTo>
                  <a:pt x="5522818" y="5162551"/>
                  <a:pt x="5511630" y="5151567"/>
                  <a:pt x="5495475" y="5139629"/>
                </a:cubicBezTo>
                <a:cubicBezTo>
                  <a:pt x="5479320" y="5127690"/>
                  <a:pt x="5457261" y="5117119"/>
                  <a:pt x="5429300" y="5107915"/>
                </a:cubicBezTo>
                <a:cubicBezTo>
                  <a:pt x="5401338" y="5098712"/>
                  <a:pt x="5368652" y="5094110"/>
                  <a:pt x="5331241" y="5094110"/>
                </a:cubicBezTo>
                <a:close/>
                <a:moveTo>
                  <a:pt x="7578154" y="5092617"/>
                </a:moveTo>
                <a:cubicBezTo>
                  <a:pt x="7507458" y="5092617"/>
                  <a:pt x="7445944" y="5107629"/>
                  <a:pt x="7393614" y="5137653"/>
                </a:cubicBezTo>
                <a:cubicBezTo>
                  <a:pt x="7341284" y="5167678"/>
                  <a:pt x="7301148" y="5211228"/>
                  <a:pt x="7273207" y="5268304"/>
                </a:cubicBezTo>
                <a:cubicBezTo>
                  <a:pt x="7245267" y="5325381"/>
                  <a:pt x="7231297" y="5393718"/>
                  <a:pt x="7231297" y="5473314"/>
                </a:cubicBezTo>
                <a:cubicBezTo>
                  <a:pt x="7231297" y="5609342"/>
                  <a:pt x="7261611" y="5706301"/>
                  <a:pt x="7322241" y="5764191"/>
                </a:cubicBezTo>
                <a:cubicBezTo>
                  <a:pt x="7382870" y="5822081"/>
                  <a:pt x="7465355" y="5851026"/>
                  <a:pt x="7569694" y="5851026"/>
                </a:cubicBezTo>
                <a:cubicBezTo>
                  <a:pt x="7622367" y="5851026"/>
                  <a:pt x="7666519" y="5845031"/>
                  <a:pt x="7702150" y="5833041"/>
                </a:cubicBezTo>
                <a:cubicBezTo>
                  <a:pt x="7737780" y="5821051"/>
                  <a:pt x="7764496" y="5807813"/>
                  <a:pt x="7782297" y="5793327"/>
                </a:cubicBezTo>
                <a:cubicBezTo>
                  <a:pt x="7800098" y="5778841"/>
                  <a:pt x="7811560" y="5766888"/>
                  <a:pt x="7816682" y="5757469"/>
                </a:cubicBezTo>
                <a:cubicBezTo>
                  <a:pt x="7822363" y="5749118"/>
                  <a:pt x="7825626" y="5743569"/>
                  <a:pt x="7826471" y="5740822"/>
                </a:cubicBezTo>
                <a:cubicBezTo>
                  <a:pt x="7827316" y="5738074"/>
                  <a:pt x="7828062" y="5734764"/>
                  <a:pt x="7828711" y="5730892"/>
                </a:cubicBezTo>
                <a:cubicBezTo>
                  <a:pt x="7829545" y="5716652"/>
                  <a:pt x="7829962" y="5706103"/>
                  <a:pt x="7829962" y="5699245"/>
                </a:cubicBezTo>
                <a:cubicBezTo>
                  <a:pt x="7829962" y="5686653"/>
                  <a:pt x="7829203" y="5670496"/>
                  <a:pt x="7827684" y="5650771"/>
                </a:cubicBezTo>
                <a:cubicBezTo>
                  <a:pt x="7826870" y="5641425"/>
                  <a:pt x="7824110" y="5634691"/>
                  <a:pt x="7819403" y="5630570"/>
                </a:cubicBezTo>
                <a:cubicBezTo>
                  <a:pt x="7815116" y="5626817"/>
                  <a:pt x="7808424" y="5624723"/>
                  <a:pt x="7799326" y="5624287"/>
                </a:cubicBezTo>
                <a:cubicBezTo>
                  <a:pt x="7790622" y="5623499"/>
                  <a:pt x="7780762" y="5623105"/>
                  <a:pt x="7769747" y="5623105"/>
                </a:cubicBezTo>
                <a:cubicBezTo>
                  <a:pt x="7739624" y="5623105"/>
                  <a:pt x="7719493" y="5624609"/>
                  <a:pt x="7709354" y="5627615"/>
                </a:cubicBezTo>
                <a:cubicBezTo>
                  <a:pt x="7702407" y="5629160"/>
                  <a:pt x="7696718" y="5631832"/>
                  <a:pt x="7692286" y="5635632"/>
                </a:cubicBezTo>
                <a:cubicBezTo>
                  <a:pt x="7687854" y="5639432"/>
                  <a:pt x="7682664" y="5645204"/>
                  <a:pt x="7676719" y="5652948"/>
                </a:cubicBezTo>
                <a:cubicBezTo>
                  <a:pt x="7669560" y="5662336"/>
                  <a:pt x="7662680" y="5669955"/>
                  <a:pt x="7656079" y="5675805"/>
                </a:cubicBezTo>
                <a:cubicBezTo>
                  <a:pt x="7649477" y="5681655"/>
                  <a:pt x="7639790" y="5686610"/>
                  <a:pt x="7627017" y="5690668"/>
                </a:cubicBezTo>
                <a:cubicBezTo>
                  <a:pt x="7614244" y="5694727"/>
                  <a:pt x="7597127" y="5696757"/>
                  <a:pt x="7575666" y="5696757"/>
                </a:cubicBezTo>
                <a:cubicBezTo>
                  <a:pt x="7546305" y="5696757"/>
                  <a:pt x="7520075" y="5688595"/>
                  <a:pt x="7496976" y="5672271"/>
                </a:cubicBezTo>
                <a:cubicBezTo>
                  <a:pt x="7473877" y="5655947"/>
                  <a:pt x="7455423" y="5630641"/>
                  <a:pt x="7441613" y="5596353"/>
                </a:cubicBezTo>
                <a:cubicBezTo>
                  <a:pt x="7427804" y="5562065"/>
                  <a:pt x="7420899" y="5519227"/>
                  <a:pt x="7420899" y="5467840"/>
                </a:cubicBezTo>
                <a:cubicBezTo>
                  <a:pt x="7420899" y="5392375"/>
                  <a:pt x="7434720" y="5336683"/>
                  <a:pt x="7462363" y="5300764"/>
                </a:cubicBezTo>
                <a:cubicBezTo>
                  <a:pt x="7490005" y="5264846"/>
                  <a:pt x="7526777" y="5246886"/>
                  <a:pt x="7572680" y="5246886"/>
                </a:cubicBezTo>
                <a:cubicBezTo>
                  <a:pt x="7600009" y="5246886"/>
                  <a:pt x="7620581" y="5251015"/>
                  <a:pt x="7634396" y="5259273"/>
                </a:cubicBezTo>
                <a:cubicBezTo>
                  <a:pt x="7648211" y="5267531"/>
                  <a:pt x="7659229" y="5277595"/>
                  <a:pt x="7667451" y="5289466"/>
                </a:cubicBezTo>
                <a:cubicBezTo>
                  <a:pt x="7672168" y="5296153"/>
                  <a:pt x="7676961" y="5301045"/>
                  <a:pt x="7681832" y="5304143"/>
                </a:cubicBezTo>
                <a:cubicBezTo>
                  <a:pt x="7686702" y="5307240"/>
                  <a:pt x="7693292" y="5309509"/>
                  <a:pt x="7701602" y="5310950"/>
                </a:cubicBezTo>
                <a:cubicBezTo>
                  <a:pt x="7708781" y="5311977"/>
                  <a:pt x="7719150" y="5312919"/>
                  <a:pt x="7732708" y="5313777"/>
                </a:cubicBezTo>
                <a:cubicBezTo>
                  <a:pt x="7746266" y="5314635"/>
                  <a:pt x="7758613" y="5315063"/>
                  <a:pt x="7769747" y="5315063"/>
                </a:cubicBezTo>
                <a:cubicBezTo>
                  <a:pt x="7782976" y="5315063"/>
                  <a:pt x="7793753" y="5311596"/>
                  <a:pt x="7802079" y="5304660"/>
                </a:cubicBezTo>
                <a:cubicBezTo>
                  <a:pt x="7802478" y="5304338"/>
                  <a:pt x="7803429" y="5302674"/>
                  <a:pt x="7804932" y="5299668"/>
                </a:cubicBezTo>
                <a:cubicBezTo>
                  <a:pt x="7806436" y="5296661"/>
                  <a:pt x="7807592" y="5292550"/>
                  <a:pt x="7808400" y="5287336"/>
                </a:cubicBezTo>
                <a:cubicBezTo>
                  <a:pt x="7811163" y="5270120"/>
                  <a:pt x="7812545" y="5251661"/>
                  <a:pt x="7812545" y="5231957"/>
                </a:cubicBezTo>
                <a:cubicBezTo>
                  <a:pt x="7812545" y="5225674"/>
                  <a:pt x="7812143" y="5218119"/>
                  <a:pt x="7811340" y="5209291"/>
                </a:cubicBezTo>
                <a:cubicBezTo>
                  <a:pt x="7810972" y="5203055"/>
                  <a:pt x="7810180" y="5198213"/>
                  <a:pt x="7808964" y="5194766"/>
                </a:cubicBezTo>
                <a:cubicBezTo>
                  <a:pt x="7807749" y="5191319"/>
                  <a:pt x="7806280" y="5188118"/>
                  <a:pt x="7804559" y="5185163"/>
                </a:cubicBezTo>
                <a:cubicBezTo>
                  <a:pt x="7788578" y="5160047"/>
                  <a:pt x="7763166" y="5138344"/>
                  <a:pt x="7728327" y="5120053"/>
                </a:cubicBezTo>
                <a:cubicBezTo>
                  <a:pt x="7693486" y="5101762"/>
                  <a:pt x="7643429" y="5092617"/>
                  <a:pt x="7578154" y="5092617"/>
                </a:cubicBezTo>
                <a:close/>
                <a:moveTo>
                  <a:pt x="7032853" y="5087640"/>
                </a:moveTo>
                <a:cubicBezTo>
                  <a:pt x="7029105" y="5087640"/>
                  <a:pt x="7025729" y="5088322"/>
                  <a:pt x="7022725" y="5089685"/>
                </a:cubicBezTo>
                <a:cubicBezTo>
                  <a:pt x="7019721" y="5091049"/>
                  <a:pt x="7016555" y="5093213"/>
                  <a:pt x="7013227" y="5096178"/>
                </a:cubicBezTo>
                <a:cubicBezTo>
                  <a:pt x="6985680" y="5121055"/>
                  <a:pt x="6964455" y="5144424"/>
                  <a:pt x="6949552" y="5166284"/>
                </a:cubicBezTo>
                <a:cubicBezTo>
                  <a:pt x="6946032" y="5171815"/>
                  <a:pt x="6943940" y="5176130"/>
                  <a:pt x="6943277" y="5179230"/>
                </a:cubicBezTo>
                <a:cubicBezTo>
                  <a:pt x="6942613" y="5182330"/>
                  <a:pt x="6942282" y="5187465"/>
                  <a:pt x="6942282" y="5194634"/>
                </a:cubicBezTo>
                <a:lnTo>
                  <a:pt x="6942282" y="5802257"/>
                </a:lnTo>
                <a:cubicBezTo>
                  <a:pt x="6942282" y="5815279"/>
                  <a:pt x="6945324" y="5824589"/>
                  <a:pt x="6951410" y="5830187"/>
                </a:cubicBezTo>
                <a:cubicBezTo>
                  <a:pt x="6957496" y="5835786"/>
                  <a:pt x="6966894" y="5838585"/>
                  <a:pt x="6979605" y="5838585"/>
                </a:cubicBezTo>
                <a:lnTo>
                  <a:pt x="7085603" y="5838585"/>
                </a:lnTo>
                <a:cubicBezTo>
                  <a:pt x="7098438" y="5838585"/>
                  <a:pt x="7107951" y="5835737"/>
                  <a:pt x="7114140" y="5830040"/>
                </a:cubicBezTo>
                <a:cubicBezTo>
                  <a:pt x="7120329" y="5824343"/>
                  <a:pt x="7123424" y="5815082"/>
                  <a:pt x="7123424" y="5802257"/>
                </a:cubicBezTo>
                <a:lnTo>
                  <a:pt x="7123424" y="5194634"/>
                </a:lnTo>
                <a:cubicBezTo>
                  <a:pt x="7123424" y="5188688"/>
                  <a:pt x="7123055" y="5183743"/>
                  <a:pt x="7122316" y="5179798"/>
                </a:cubicBezTo>
                <a:cubicBezTo>
                  <a:pt x="7121577" y="5175853"/>
                  <a:pt x="7119635" y="5171633"/>
                  <a:pt x="7116488" y="5167139"/>
                </a:cubicBezTo>
                <a:cubicBezTo>
                  <a:pt x="7100595" y="5143802"/>
                  <a:pt x="7080346" y="5121353"/>
                  <a:pt x="7055744" y="5099794"/>
                </a:cubicBezTo>
                <a:cubicBezTo>
                  <a:pt x="7047237" y="5091691"/>
                  <a:pt x="7039607" y="5087640"/>
                  <a:pt x="7032853" y="5087640"/>
                </a:cubicBezTo>
                <a:close/>
                <a:moveTo>
                  <a:pt x="4851628" y="5087640"/>
                </a:moveTo>
                <a:cubicBezTo>
                  <a:pt x="4847880" y="5087640"/>
                  <a:pt x="4844505" y="5088322"/>
                  <a:pt x="4841501" y="5089685"/>
                </a:cubicBezTo>
                <a:cubicBezTo>
                  <a:pt x="4838497" y="5091049"/>
                  <a:pt x="4835330" y="5093213"/>
                  <a:pt x="4832002" y="5096178"/>
                </a:cubicBezTo>
                <a:cubicBezTo>
                  <a:pt x="4804455" y="5121055"/>
                  <a:pt x="4783230" y="5144424"/>
                  <a:pt x="4768327" y="5166284"/>
                </a:cubicBezTo>
                <a:cubicBezTo>
                  <a:pt x="4764808" y="5171815"/>
                  <a:pt x="4762715" y="5176130"/>
                  <a:pt x="4762052" y="5179230"/>
                </a:cubicBezTo>
                <a:cubicBezTo>
                  <a:pt x="4761388" y="5182330"/>
                  <a:pt x="4761056" y="5187465"/>
                  <a:pt x="4761057" y="5194634"/>
                </a:cubicBezTo>
                <a:lnTo>
                  <a:pt x="4761057" y="5802257"/>
                </a:lnTo>
                <a:cubicBezTo>
                  <a:pt x="4761056" y="5815279"/>
                  <a:pt x="4764100" y="5824589"/>
                  <a:pt x="4770185" y="5830187"/>
                </a:cubicBezTo>
                <a:cubicBezTo>
                  <a:pt x="4776271" y="5835786"/>
                  <a:pt x="4785669" y="5838585"/>
                  <a:pt x="4798381" y="5838585"/>
                </a:cubicBezTo>
                <a:lnTo>
                  <a:pt x="4904378" y="5838585"/>
                </a:lnTo>
                <a:cubicBezTo>
                  <a:pt x="4917213" y="5838585"/>
                  <a:pt x="4926726" y="5835737"/>
                  <a:pt x="4932915" y="5830040"/>
                </a:cubicBezTo>
                <a:cubicBezTo>
                  <a:pt x="4939104" y="5824343"/>
                  <a:pt x="4942199" y="5815082"/>
                  <a:pt x="4942199" y="5802257"/>
                </a:cubicBezTo>
                <a:lnTo>
                  <a:pt x="4942199" y="5194634"/>
                </a:lnTo>
                <a:cubicBezTo>
                  <a:pt x="4942199" y="5188688"/>
                  <a:pt x="4941831" y="5183743"/>
                  <a:pt x="4941091" y="5179798"/>
                </a:cubicBezTo>
                <a:cubicBezTo>
                  <a:pt x="4940353" y="5175853"/>
                  <a:pt x="4938410" y="5171633"/>
                  <a:pt x="4935264" y="5167139"/>
                </a:cubicBezTo>
                <a:cubicBezTo>
                  <a:pt x="4919369" y="5143802"/>
                  <a:pt x="4899122" y="5121353"/>
                  <a:pt x="4874520" y="5099794"/>
                </a:cubicBezTo>
                <a:cubicBezTo>
                  <a:pt x="4866013" y="5091691"/>
                  <a:pt x="4858382" y="5087640"/>
                  <a:pt x="4851628" y="5087640"/>
                </a:cubicBezTo>
                <a:close/>
                <a:moveTo>
                  <a:pt x="5379302" y="4028184"/>
                </a:moveTo>
                <a:cubicBezTo>
                  <a:pt x="5435485" y="4028184"/>
                  <a:pt x="5476569" y="4046734"/>
                  <a:pt x="5502555" y="4083835"/>
                </a:cubicBezTo>
                <a:cubicBezTo>
                  <a:pt x="5528541" y="4120935"/>
                  <a:pt x="5541534" y="4178524"/>
                  <a:pt x="5541534" y="4256603"/>
                </a:cubicBezTo>
                <a:cubicBezTo>
                  <a:pt x="5541534" y="4325355"/>
                  <a:pt x="5527475" y="4379369"/>
                  <a:pt x="5499355" y="4418644"/>
                </a:cubicBezTo>
                <a:cubicBezTo>
                  <a:pt x="5471236" y="4457919"/>
                  <a:pt x="5429891" y="4477556"/>
                  <a:pt x="5375321" y="4477556"/>
                </a:cubicBezTo>
                <a:cubicBezTo>
                  <a:pt x="5321534" y="4477556"/>
                  <a:pt x="5280717" y="4457844"/>
                  <a:pt x="5252870" y="4418418"/>
                </a:cubicBezTo>
                <a:cubicBezTo>
                  <a:pt x="5225023" y="4378993"/>
                  <a:pt x="5211100" y="4324059"/>
                  <a:pt x="5211100" y="4253617"/>
                </a:cubicBezTo>
                <a:cubicBezTo>
                  <a:pt x="5211100" y="4177824"/>
                  <a:pt x="5225185" y="4121304"/>
                  <a:pt x="5253356" y="4084056"/>
                </a:cubicBezTo>
                <a:cubicBezTo>
                  <a:pt x="5281527" y="4046808"/>
                  <a:pt x="5323509" y="4028184"/>
                  <a:pt x="5379302" y="4028184"/>
                </a:cubicBezTo>
                <a:close/>
                <a:moveTo>
                  <a:pt x="9437761" y="3885858"/>
                </a:moveTo>
                <a:cubicBezTo>
                  <a:pt x="9431955" y="3885858"/>
                  <a:pt x="9427688" y="3886199"/>
                  <a:pt x="9424962" y="3886880"/>
                </a:cubicBezTo>
                <a:cubicBezTo>
                  <a:pt x="9422235" y="3887562"/>
                  <a:pt x="9418692" y="3889113"/>
                  <a:pt x="9414333" y="3891534"/>
                </a:cubicBezTo>
                <a:cubicBezTo>
                  <a:pt x="9395707" y="3904302"/>
                  <a:pt x="9379064" y="3920822"/>
                  <a:pt x="9364405" y="3941096"/>
                </a:cubicBezTo>
                <a:cubicBezTo>
                  <a:pt x="9353924" y="3948747"/>
                  <a:pt x="9348682" y="3955383"/>
                  <a:pt x="9348682" y="3961002"/>
                </a:cubicBezTo>
                <a:cubicBezTo>
                  <a:pt x="9348682" y="3966046"/>
                  <a:pt x="9350919" y="3971479"/>
                  <a:pt x="9355393" y="3977300"/>
                </a:cubicBezTo>
                <a:cubicBezTo>
                  <a:pt x="9376056" y="4000409"/>
                  <a:pt x="9396602" y="4018864"/>
                  <a:pt x="9417031" y="4032663"/>
                </a:cubicBezTo>
                <a:cubicBezTo>
                  <a:pt x="9419156" y="4034280"/>
                  <a:pt x="9421647" y="4035348"/>
                  <a:pt x="9424503" y="4035866"/>
                </a:cubicBezTo>
                <a:cubicBezTo>
                  <a:pt x="9427360" y="4036385"/>
                  <a:pt x="9431778" y="4036644"/>
                  <a:pt x="9437761" y="4036644"/>
                </a:cubicBezTo>
                <a:lnTo>
                  <a:pt x="9576106" y="4036644"/>
                </a:lnTo>
                <a:lnTo>
                  <a:pt x="9576106" y="4583057"/>
                </a:lnTo>
                <a:cubicBezTo>
                  <a:pt x="9576106" y="4596079"/>
                  <a:pt x="9579149" y="4605389"/>
                  <a:pt x="9585234" y="4610987"/>
                </a:cubicBezTo>
                <a:cubicBezTo>
                  <a:pt x="9591320" y="4616586"/>
                  <a:pt x="9600718" y="4619385"/>
                  <a:pt x="9613430" y="4619385"/>
                </a:cubicBezTo>
                <a:lnTo>
                  <a:pt x="9719428" y="4619385"/>
                </a:lnTo>
                <a:cubicBezTo>
                  <a:pt x="9732262" y="4619385"/>
                  <a:pt x="9741774" y="4616537"/>
                  <a:pt x="9747964" y="4610840"/>
                </a:cubicBezTo>
                <a:cubicBezTo>
                  <a:pt x="9754154" y="4605143"/>
                  <a:pt x="9757248" y="4595882"/>
                  <a:pt x="9757248" y="4583057"/>
                </a:cubicBezTo>
                <a:lnTo>
                  <a:pt x="9757248" y="4036644"/>
                </a:lnTo>
                <a:lnTo>
                  <a:pt x="9895594" y="4036644"/>
                </a:lnTo>
                <a:cubicBezTo>
                  <a:pt x="9901793" y="4036644"/>
                  <a:pt x="9906190" y="4036320"/>
                  <a:pt x="9908785" y="4035672"/>
                </a:cubicBezTo>
                <a:cubicBezTo>
                  <a:pt x="9911379" y="4035024"/>
                  <a:pt x="9914879" y="4033474"/>
                  <a:pt x="9919286" y="4031022"/>
                </a:cubicBezTo>
                <a:cubicBezTo>
                  <a:pt x="9937963" y="4018223"/>
                  <a:pt x="9954587" y="4001684"/>
                  <a:pt x="9969159" y="3981405"/>
                </a:cubicBezTo>
                <a:cubicBezTo>
                  <a:pt x="9979833" y="3973645"/>
                  <a:pt x="9985169" y="3967010"/>
                  <a:pt x="9985169" y="3961500"/>
                </a:cubicBezTo>
                <a:cubicBezTo>
                  <a:pt x="9985169" y="3956782"/>
                  <a:pt x="9982891" y="3951464"/>
                  <a:pt x="9978334" y="3945544"/>
                </a:cubicBezTo>
                <a:cubicBezTo>
                  <a:pt x="9957646" y="3922403"/>
                  <a:pt x="9937157" y="3903882"/>
                  <a:pt x="9916868" y="3889979"/>
                </a:cubicBezTo>
                <a:cubicBezTo>
                  <a:pt x="9914509" y="3888408"/>
                  <a:pt x="9911715" y="3887329"/>
                  <a:pt x="9908486" y="3886740"/>
                </a:cubicBezTo>
                <a:cubicBezTo>
                  <a:pt x="9905256" y="3886152"/>
                  <a:pt x="9900959" y="3885858"/>
                  <a:pt x="9895594" y="3885858"/>
                </a:cubicBezTo>
                <a:close/>
                <a:moveTo>
                  <a:pt x="8199103" y="3885858"/>
                </a:moveTo>
                <a:cubicBezTo>
                  <a:pt x="8163215" y="3885858"/>
                  <a:pt x="8135550" y="3890487"/>
                  <a:pt x="8116108" y="3899745"/>
                </a:cubicBezTo>
                <a:cubicBezTo>
                  <a:pt x="8096666" y="3909003"/>
                  <a:pt x="8083493" y="3923810"/>
                  <a:pt x="8076589" y="3944164"/>
                </a:cubicBezTo>
                <a:cubicBezTo>
                  <a:pt x="8069684" y="3964518"/>
                  <a:pt x="8066232" y="3992856"/>
                  <a:pt x="8066232" y="4029179"/>
                </a:cubicBezTo>
                <a:lnTo>
                  <a:pt x="8066232" y="4476064"/>
                </a:lnTo>
                <a:cubicBezTo>
                  <a:pt x="8066232" y="4511951"/>
                  <a:pt x="8069764" y="4540039"/>
                  <a:pt x="8076830" y="4560329"/>
                </a:cubicBezTo>
                <a:cubicBezTo>
                  <a:pt x="8083895" y="4580618"/>
                  <a:pt x="8097059" y="4595533"/>
                  <a:pt x="8116322" y="4605074"/>
                </a:cubicBezTo>
                <a:cubicBezTo>
                  <a:pt x="8135585" y="4614615"/>
                  <a:pt x="8163179" y="4619385"/>
                  <a:pt x="8199103" y="4619385"/>
                </a:cubicBezTo>
                <a:lnTo>
                  <a:pt x="8449418" y="4619385"/>
                </a:lnTo>
                <a:cubicBezTo>
                  <a:pt x="8455617" y="4619385"/>
                  <a:pt x="8460014" y="4619061"/>
                  <a:pt x="8462608" y="4618413"/>
                </a:cubicBezTo>
                <a:cubicBezTo>
                  <a:pt x="8465202" y="4617765"/>
                  <a:pt x="8468704" y="4616215"/>
                  <a:pt x="8473110" y="4613763"/>
                </a:cubicBezTo>
                <a:cubicBezTo>
                  <a:pt x="8491787" y="4600965"/>
                  <a:pt x="8508412" y="4584426"/>
                  <a:pt x="8522982" y="4564147"/>
                </a:cubicBezTo>
                <a:cubicBezTo>
                  <a:pt x="8533656" y="4556387"/>
                  <a:pt x="8538992" y="4549751"/>
                  <a:pt x="8538993" y="4544241"/>
                </a:cubicBezTo>
                <a:cubicBezTo>
                  <a:pt x="8538993" y="4539524"/>
                  <a:pt x="8536714" y="4534205"/>
                  <a:pt x="8532158" y="4528285"/>
                </a:cubicBezTo>
                <a:cubicBezTo>
                  <a:pt x="8511470" y="4505145"/>
                  <a:pt x="8490980" y="4486623"/>
                  <a:pt x="8470692" y="4472720"/>
                </a:cubicBezTo>
                <a:cubicBezTo>
                  <a:pt x="8468332" y="4471149"/>
                  <a:pt x="8465538" y="4470070"/>
                  <a:pt x="8462309" y="4469482"/>
                </a:cubicBezTo>
                <a:cubicBezTo>
                  <a:pt x="8459080" y="4468893"/>
                  <a:pt x="8454782" y="4468599"/>
                  <a:pt x="8449418" y="4468599"/>
                </a:cubicBezTo>
                <a:lnTo>
                  <a:pt x="8293655" y="4468599"/>
                </a:lnTo>
                <a:cubicBezTo>
                  <a:pt x="8275319" y="4468599"/>
                  <a:pt x="8263023" y="4465022"/>
                  <a:pt x="8256763" y="4457868"/>
                </a:cubicBezTo>
                <a:cubicBezTo>
                  <a:pt x="8250504" y="4450715"/>
                  <a:pt x="8247374" y="4436874"/>
                  <a:pt x="8247374" y="4416346"/>
                </a:cubicBezTo>
                <a:lnTo>
                  <a:pt x="8247374" y="4325775"/>
                </a:lnTo>
                <a:lnTo>
                  <a:pt x="8415578" y="4325775"/>
                </a:lnTo>
                <a:cubicBezTo>
                  <a:pt x="8421777" y="4325775"/>
                  <a:pt x="8426174" y="4325451"/>
                  <a:pt x="8428768" y="4324803"/>
                </a:cubicBezTo>
                <a:cubicBezTo>
                  <a:pt x="8431362" y="4324155"/>
                  <a:pt x="8434864" y="4322605"/>
                  <a:pt x="8439270" y="4320153"/>
                </a:cubicBezTo>
                <a:cubicBezTo>
                  <a:pt x="8457947" y="4307355"/>
                  <a:pt x="8474571" y="4290816"/>
                  <a:pt x="8489143" y="4270537"/>
                </a:cubicBezTo>
                <a:cubicBezTo>
                  <a:pt x="8499816" y="4262777"/>
                  <a:pt x="8505154" y="4256141"/>
                  <a:pt x="8505154" y="4250631"/>
                </a:cubicBezTo>
                <a:cubicBezTo>
                  <a:pt x="8505154" y="4245914"/>
                  <a:pt x="8502875" y="4240595"/>
                  <a:pt x="8498318" y="4234675"/>
                </a:cubicBezTo>
                <a:cubicBezTo>
                  <a:pt x="8477630" y="4211535"/>
                  <a:pt x="8457140" y="4193013"/>
                  <a:pt x="8436852" y="4179110"/>
                </a:cubicBezTo>
                <a:cubicBezTo>
                  <a:pt x="8434492" y="4177540"/>
                  <a:pt x="8431698" y="4176460"/>
                  <a:pt x="8428469" y="4175872"/>
                </a:cubicBezTo>
                <a:cubicBezTo>
                  <a:pt x="8425240" y="4175283"/>
                  <a:pt x="8420942" y="4174989"/>
                  <a:pt x="8415578" y="4174989"/>
                </a:cubicBezTo>
                <a:lnTo>
                  <a:pt x="8247374" y="4174989"/>
                </a:lnTo>
                <a:lnTo>
                  <a:pt x="8247374" y="4088399"/>
                </a:lnTo>
                <a:cubicBezTo>
                  <a:pt x="8247374" y="4067887"/>
                  <a:pt x="8250490" y="4054133"/>
                  <a:pt x="8256724" y="4047137"/>
                </a:cubicBezTo>
                <a:cubicBezTo>
                  <a:pt x="8262957" y="4040142"/>
                  <a:pt x="8275268" y="4036644"/>
                  <a:pt x="8293655" y="4036644"/>
                </a:cubicBezTo>
                <a:lnTo>
                  <a:pt x="8432995" y="4036644"/>
                </a:lnTo>
                <a:cubicBezTo>
                  <a:pt x="8439194" y="4036644"/>
                  <a:pt x="8443592" y="4036320"/>
                  <a:pt x="8446186" y="4035672"/>
                </a:cubicBezTo>
                <a:cubicBezTo>
                  <a:pt x="8448780" y="4035024"/>
                  <a:pt x="8452281" y="4033474"/>
                  <a:pt x="8456687" y="4031022"/>
                </a:cubicBezTo>
                <a:cubicBezTo>
                  <a:pt x="8475364" y="4018223"/>
                  <a:pt x="8491989" y="4001684"/>
                  <a:pt x="8506560" y="3981405"/>
                </a:cubicBezTo>
                <a:cubicBezTo>
                  <a:pt x="8517234" y="3973645"/>
                  <a:pt x="8522570" y="3967010"/>
                  <a:pt x="8522571" y="3961500"/>
                </a:cubicBezTo>
                <a:cubicBezTo>
                  <a:pt x="8522571" y="3956782"/>
                  <a:pt x="8520292" y="3951464"/>
                  <a:pt x="8515736" y="3945544"/>
                </a:cubicBezTo>
                <a:cubicBezTo>
                  <a:pt x="8495047" y="3922403"/>
                  <a:pt x="8474558" y="3903882"/>
                  <a:pt x="8454270" y="3889979"/>
                </a:cubicBezTo>
                <a:cubicBezTo>
                  <a:pt x="8451910" y="3888408"/>
                  <a:pt x="8449116" y="3887329"/>
                  <a:pt x="8445886" y="3886740"/>
                </a:cubicBezTo>
                <a:cubicBezTo>
                  <a:pt x="8442657" y="3886152"/>
                  <a:pt x="8438359" y="3885858"/>
                  <a:pt x="8432995" y="3885858"/>
                </a:cubicBezTo>
                <a:close/>
                <a:moveTo>
                  <a:pt x="7216177" y="3885858"/>
                </a:moveTo>
                <a:cubicBezTo>
                  <a:pt x="7194617" y="3885858"/>
                  <a:pt x="7176630" y="3890566"/>
                  <a:pt x="7162217" y="3899982"/>
                </a:cubicBezTo>
                <a:cubicBezTo>
                  <a:pt x="7147803" y="3909399"/>
                  <a:pt x="7138118" y="3924845"/>
                  <a:pt x="7133163" y="3946321"/>
                </a:cubicBezTo>
                <a:cubicBezTo>
                  <a:pt x="7123526" y="3989513"/>
                  <a:pt x="7115544" y="4066046"/>
                  <a:pt x="7109218" y="4175922"/>
                </a:cubicBezTo>
                <a:cubicBezTo>
                  <a:pt x="7102891" y="4285798"/>
                  <a:pt x="7099562" y="4423168"/>
                  <a:pt x="7099230" y="4588033"/>
                </a:cubicBezTo>
                <a:cubicBezTo>
                  <a:pt x="7099230" y="4597240"/>
                  <a:pt x="7102154" y="4604767"/>
                  <a:pt x="7108001" y="4610614"/>
                </a:cubicBezTo>
                <a:cubicBezTo>
                  <a:pt x="7113848" y="4616461"/>
                  <a:pt x="7121043" y="4619385"/>
                  <a:pt x="7129586" y="4619385"/>
                </a:cubicBezTo>
                <a:lnTo>
                  <a:pt x="7231603" y="4619385"/>
                </a:lnTo>
                <a:cubicBezTo>
                  <a:pt x="7240198" y="4619385"/>
                  <a:pt x="7247489" y="4616515"/>
                  <a:pt x="7253476" y="4610774"/>
                </a:cubicBezTo>
                <a:cubicBezTo>
                  <a:pt x="7259463" y="4605032"/>
                  <a:pt x="7262457" y="4597810"/>
                  <a:pt x="7262457" y="4589107"/>
                </a:cubicBezTo>
                <a:cubicBezTo>
                  <a:pt x="7262789" y="4482466"/>
                  <a:pt x="7264168" y="4382982"/>
                  <a:pt x="7266594" y="4290656"/>
                </a:cubicBezTo>
                <a:cubicBezTo>
                  <a:pt x="7268413" y="4221412"/>
                  <a:pt x="7270558" y="4163192"/>
                  <a:pt x="7273028" y="4115996"/>
                </a:cubicBezTo>
                <a:lnTo>
                  <a:pt x="7273963" y="4099194"/>
                </a:lnTo>
                <a:lnTo>
                  <a:pt x="7277522" y="4107671"/>
                </a:lnTo>
                <a:cubicBezTo>
                  <a:pt x="7293690" y="4147068"/>
                  <a:pt x="7312911" y="4199062"/>
                  <a:pt x="7335187" y="4263655"/>
                </a:cubicBezTo>
                <a:cubicBezTo>
                  <a:pt x="7364887" y="4349779"/>
                  <a:pt x="7390678" y="4431136"/>
                  <a:pt x="7412559" y="4507726"/>
                </a:cubicBezTo>
                <a:cubicBezTo>
                  <a:pt x="7416167" y="4520712"/>
                  <a:pt x="7420175" y="4530565"/>
                  <a:pt x="7424584" y="4537285"/>
                </a:cubicBezTo>
                <a:cubicBezTo>
                  <a:pt x="7428993" y="4544006"/>
                  <a:pt x="7435266" y="4548588"/>
                  <a:pt x="7443405" y="4551029"/>
                </a:cubicBezTo>
                <a:cubicBezTo>
                  <a:pt x="7451544" y="4553471"/>
                  <a:pt x="7463054" y="4554691"/>
                  <a:pt x="7477937" y="4554691"/>
                </a:cubicBezTo>
                <a:lnTo>
                  <a:pt x="7535166" y="4554691"/>
                </a:lnTo>
                <a:cubicBezTo>
                  <a:pt x="7551686" y="4554691"/>
                  <a:pt x="7564387" y="4553178"/>
                  <a:pt x="7573267" y="4550150"/>
                </a:cubicBezTo>
                <a:cubicBezTo>
                  <a:pt x="7582147" y="4547123"/>
                  <a:pt x="7588842" y="4542281"/>
                  <a:pt x="7593351" y="4535625"/>
                </a:cubicBezTo>
                <a:cubicBezTo>
                  <a:pt x="7597861" y="4528969"/>
                  <a:pt x="7601858" y="4519722"/>
                  <a:pt x="7605342" y="4507882"/>
                </a:cubicBezTo>
                <a:cubicBezTo>
                  <a:pt x="7626476" y="4437107"/>
                  <a:pt x="7651818" y="4362729"/>
                  <a:pt x="7681368" y="4284747"/>
                </a:cubicBezTo>
                <a:cubicBezTo>
                  <a:pt x="7703531" y="4226260"/>
                  <a:pt x="7725218" y="4171837"/>
                  <a:pt x="7746428" y="4121478"/>
                </a:cubicBezTo>
                <a:lnTo>
                  <a:pt x="7755724" y="4099839"/>
                </a:lnTo>
                <a:lnTo>
                  <a:pt x="7755820" y="4102598"/>
                </a:lnTo>
                <a:cubicBezTo>
                  <a:pt x="7756480" y="4124856"/>
                  <a:pt x="7756913" y="4156317"/>
                  <a:pt x="7757119" y="4196983"/>
                </a:cubicBezTo>
                <a:cubicBezTo>
                  <a:pt x="7757448" y="4262047"/>
                  <a:pt x="7757613" y="4392397"/>
                  <a:pt x="7757613" y="4588033"/>
                </a:cubicBezTo>
                <a:cubicBezTo>
                  <a:pt x="7757613" y="4597240"/>
                  <a:pt x="7760536" y="4604767"/>
                  <a:pt x="7766384" y="4610614"/>
                </a:cubicBezTo>
                <a:cubicBezTo>
                  <a:pt x="7772231" y="4616461"/>
                  <a:pt x="7779426" y="4619385"/>
                  <a:pt x="7787969" y="4619385"/>
                </a:cubicBezTo>
                <a:lnTo>
                  <a:pt x="7901432" y="4619385"/>
                </a:lnTo>
                <a:cubicBezTo>
                  <a:pt x="7910105" y="4619385"/>
                  <a:pt x="7917415" y="4616411"/>
                  <a:pt x="7923363" y="4610463"/>
                </a:cubicBezTo>
                <a:cubicBezTo>
                  <a:pt x="7929311" y="4604514"/>
                  <a:pt x="7932286" y="4597204"/>
                  <a:pt x="7932286" y="4588531"/>
                </a:cubicBezTo>
                <a:cubicBezTo>
                  <a:pt x="7932286" y="4382113"/>
                  <a:pt x="7929930" y="4230279"/>
                  <a:pt x="7925218" y="4133031"/>
                </a:cubicBezTo>
                <a:cubicBezTo>
                  <a:pt x="7920506" y="4035783"/>
                  <a:pt x="7913907" y="3970670"/>
                  <a:pt x="7905421" y="3937691"/>
                </a:cubicBezTo>
                <a:cubicBezTo>
                  <a:pt x="7900087" y="3917054"/>
                  <a:pt x="7890856" y="3903256"/>
                  <a:pt x="7877728" y="3896297"/>
                </a:cubicBezTo>
                <a:cubicBezTo>
                  <a:pt x="7864600" y="3889337"/>
                  <a:pt x="7847619" y="3885858"/>
                  <a:pt x="7826785" y="3885858"/>
                </a:cubicBezTo>
                <a:lnTo>
                  <a:pt x="7761594" y="3885858"/>
                </a:lnTo>
                <a:cubicBezTo>
                  <a:pt x="7736877" y="3885858"/>
                  <a:pt x="7717402" y="3890016"/>
                  <a:pt x="7703168" y="3898334"/>
                </a:cubicBezTo>
                <a:cubicBezTo>
                  <a:pt x="7688933" y="3906651"/>
                  <a:pt x="7677972" y="3918583"/>
                  <a:pt x="7670284" y="3934129"/>
                </a:cubicBezTo>
                <a:cubicBezTo>
                  <a:pt x="7649891" y="3962013"/>
                  <a:pt x="7627949" y="4003307"/>
                  <a:pt x="7604459" y="4058011"/>
                </a:cubicBezTo>
                <a:cubicBezTo>
                  <a:pt x="7580969" y="4112716"/>
                  <a:pt x="7561984" y="4160832"/>
                  <a:pt x="7547506" y="4202359"/>
                </a:cubicBezTo>
                <a:cubicBezTo>
                  <a:pt x="7538532" y="4225710"/>
                  <a:pt x="7530948" y="4246674"/>
                  <a:pt x="7524752" y="4265253"/>
                </a:cubicBezTo>
                <a:lnTo>
                  <a:pt x="7516624" y="4290938"/>
                </a:lnTo>
                <a:lnTo>
                  <a:pt x="7510301" y="4269203"/>
                </a:lnTo>
                <a:cubicBezTo>
                  <a:pt x="7504991" y="4251765"/>
                  <a:pt x="7498465" y="4231764"/>
                  <a:pt x="7490720" y="4209202"/>
                </a:cubicBezTo>
                <a:cubicBezTo>
                  <a:pt x="7475511" y="4163911"/>
                  <a:pt x="7456132" y="4112579"/>
                  <a:pt x="7432585" y="4055205"/>
                </a:cubicBezTo>
                <a:cubicBezTo>
                  <a:pt x="7409037" y="3997830"/>
                  <a:pt x="7390380" y="3958643"/>
                  <a:pt x="7376612" y="3937644"/>
                </a:cubicBezTo>
                <a:cubicBezTo>
                  <a:pt x="7367654" y="3924373"/>
                  <a:pt x="7359831" y="3914012"/>
                  <a:pt x="7353141" y="3906560"/>
                </a:cubicBezTo>
                <a:cubicBezTo>
                  <a:pt x="7346451" y="3899109"/>
                  <a:pt x="7338743" y="3893796"/>
                  <a:pt x="7330016" y="3890620"/>
                </a:cubicBezTo>
                <a:cubicBezTo>
                  <a:pt x="7321289" y="3887445"/>
                  <a:pt x="7310216" y="3885858"/>
                  <a:pt x="7296794" y="3885858"/>
                </a:cubicBezTo>
                <a:close/>
                <a:moveTo>
                  <a:pt x="6675103" y="3885858"/>
                </a:moveTo>
                <a:cubicBezTo>
                  <a:pt x="6639215" y="3885858"/>
                  <a:pt x="6611551" y="3890487"/>
                  <a:pt x="6592109" y="3899745"/>
                </a:cubicBezTo>
                <a:cubicBezTo>
                  <a:pt x="6572666" y="3909003"/>
                  <a:pt x="6559493" y="3923810"/>
                  <a:pt x="6552589" y="3944164"/>
                </a:cubicBezTo>
                <a:cubicBezTo>
                  <a:pt x="6545684" y="3964518"/>
                  <a:pt x="6542232" y="3992856"/>
                  <a:pt x="6542232" y="4029179"/>
                </a:cubicBezTo>
                <a:lnTo>
                  <a:pt x="6542232" y="4476064"/>
                </a:lnTo>
                <a:cubicBezTo>
                  <a:pt x="6542232" y="4511951"/>
                  <a:pt x="6545764" y="4540039"/>
                  <a:pt x="6552830" y="4560329"/>
                </a:cubicBezTo>
                <a:cubicBezTo>
                  <a:pt x="6559895" y="4580618"/>
                  <a:pt x="6573059" y="4595533"/>
                  <a:pt x="6592323" y="4605074"/>
                </a:cubicBezTo>
                <a:cubicBezTo>
                  <a:pt x="6611586" y="4614615"/>
                  <a:pt x="6639179" y="4619385"/>
                  <a:pt x="6675103" y="4619385"/>
                </a:cubicBezTo>
                <a:lnTo>
                  <a:pt x="6925418" y="4619385"/>
                </a:lnTo>
                <a:cubicBezTo>
                  <a:pt x="6931617" y="4619385"/>
                  <a:pt x="6936015" y="4619061"/>
                  <a:pt x="6938609" y="4618413"/>
                </a:cubicBezTo>
                <a:cubicBezTo>
                  <a:pt x="6941203" y="4617765"/>
                  <a:pt x="6944704" y="4616215"/>
                  <a:pt x="6949110" y="4613763"/>
                </a:cubicBezTo>
                <a:cubicBezTo>
                  <a:pt x="6967787" y="4600965"/>
                  <a:pt x="6984412" y="4584426"/>
                  <a:pt x="6998983" y="4564147"/>
                </a:cubicBezTo>
                <a:cubicBezTo>
                  <a:pt x="7009657" y="4556387"/>
                  <a:pt x="7014993" y="4549751"/>
                  <a:pt x="7014993" y="4544241"/>
                </a:cubicBezTo>
                <a:cubicBezTo>
                  <a:pt x="7014993" y="4539524"/>
                  <a:pt x="7012715" y="4534205"/>
                  <a:pt x="7008158" y="4528285"/>
                </a:cubicBezTo>
                <a:cubicBezTo>
                  <a:pt x="6987470" y="4505145"/>
                  <a:pt x="6966981" y="4486623"/>
                  <a:pt x="6946692" y="4472720"/>
                </a:cubicBezTo>
                <a:cubicBezTo>
                  <a:pt x="6944333" y="4471149"/>
                  <a:pt x="6941539" y="4470070"/>
                  <a:pt x="6938310" y="4469482"/>
                </a:cubicBezTo>
                <a:cubicBezTo>
                  <a:pt x="6935080" y="4468893"/>
                  <a:pt x="6930783" y="4468599"/>
                  <a:pt x="6925418" y="4468599"/>
                </a:cubicBezTo>
                <a:lnTo>
                  <a:pt x="6769655" y="4468599"/>
                </a:lnTo>
                <a:cubicBezTo>
                  <a:pt x="6751320" y="4468599"/>
                  <a:pt x="6739023" y="4465022"/>
                  <a:pt x="6732763" y="4457868"/>
                </a:cubicBezTo>
                <a:cubicBezTo>
                  <a:pt x="6726504" y="4450715"/>
                  <a:pt x="6723374" y="4436874"/>
                  <a:pt x="6723374" y="4416346"/>
                </a:cubicBezTo>
                <a:lnTo>
                  <a:pt x="6723374" y="4325775"/>
                </a:lnTo>
                <a:lnTo>
                  <a:pt x="6891578" y="4325775"/>
                </a:lnTo>
                <a:cubicBezTo>
                  <a:pt x="6897777" y="4325775"/>
                  <a:pt x="6902175" y="4325451"/>
                  <a:pt x="6904769" y="4324803"/>
                </a:cubicBezTo>
                <a:cubicBezTo>
                  <a:pt x="6907363" y="4324155"/>
                  <a:pt x="6910864" y="4322605"/>
                  <a:pt x="6915270" y="4320153"/>
                </a:cubicBezTo>
                <a:cubicBezTo>
                  <a:pt x="6933947" y="4307355"/>
                  <a:pt x="6950572" y="4290816"/>
                  <a:pt x="6965144" y="4270537"/>
                </a:cubicBezTo>
                <a:cubicBezTo>
                  <a:pt x="6975817" y="4262777"/>
                  <a:pt x="6981154" y="4256141"/>
                  <a:pt x="6981154" y="4250631"/>
                </a:cubicBezTo>
                <a:cubicBezTo>
                  <a:pt x="6981154" y="4245914"/>
                  <a:pt x="6978875" y="4240595"/>
                  <a:pt x="6974319" y="4234675"/>
                </a:cubicBezTo>
                <a:cubicBezTo>
                  <a:pt x="6953630" y="4211535"/>
                  <a:pt x="6933141" y="4193013"/>
                  <a:pt x="6912852" y="4179110"/>
                </a:cubicBezTo>
                <a:cubicBezTo>
                  <a:pt x="6910493" y="4177540"/>
                  <a:pt x="6907699" y="4176460"/>
                  <a:pt x="6904470" y="4175872"/>
                </a:cubicBezTo>
                <a:cubicBezTo>
                  <a:pt x="6901240" y="4175283"/>
                  <a:pt x="6896943" y="4174989"/>
                  <a:pt x="6891578" y="4174989"/>
                </a:cubicBezTo>
                <a:lnTo>
                  <a:pt x="6723374" y="4174989"/>
                </a:lnTo>
                <a:lnTo>
                  <a:pt x="6723374" y="4088399"/>
                </a:lnTo>
                <a:cubicBezTo>
                  <a:pt x="6723374" y="4067887"/>
                  <a:pt x="6726491" y="4054133"/>
                  <a:pt x="6732724" y="4047137"/>
                </a:cubicBezTo>
                <a:cubicBezTo>
                  <a:pt x="6738957" y="4040142"/>
                  <a:pt x="6751268" y="4036644"/>
                  <a:pt x="6769655" y="4036644"/>
                </a:cubicBezTo>
                <a:lnTo>
                  <a:pt x="6908995" y="4036644"/>
                </a:lnTo>
                <a:cubicBezTo>
                  <a:pt x="6915195" y="4036644"/>
                  <a:pt x="6919592" y="4036320"/>
                  <a:pt x="6922187" y="4035672"/>
                </a:cubicBezTo>
                <a:cubicBezTo>
                  <a:pt x="6924781" y="4035024"/>
                  <a:pt x="6928281" y="4033474"/>
                  <a:pt x="6932688" y="4031022"/>
                </a:cubicBezTo>
                <a:cubicBezTo>
                  <a:pt x="6951365" y="4018223"/>
                  <a:pt x="6967989" y="4001684"/>
                  <a:pt x="6982561" y="3981405"/>
                </a:cubicBezTo>
                <a:cubicBezTo>
                  <a:pt x="6993234" y="3973645"/>
                  <a:pt x="6998571" y="3967010"/>
                  <a:pt x="6998571" y="3961500"/>
                </a:cubicBezTo>
                <a:cubicBezTo>
                  <a:pt x="6998571" y="3956782"/>
                  <a:pt x="6996293" y="3951464"/>
                  <a:pt x="6991736" y="3945544"/>
                </a:cubicBezTo>
                <a:cubicBezTo>
                  <a:pt x="6971048" y="3922403"/>
                  <a:pt x="6950559" y="3903882"/>
                  <a:pt x="6930270" y="3889979"/>
                </a:cubicBezTo>
                <a:cubicBezTo>
                  <a:pt x="6927910" y="3888408"/>
                  <a:pt x="6925117" y="3887329"/>
                  <a:pt x="6921888" y="3886740"/>
                </a:cubicBezTo>
                <a:cubicBezTo>
                  <a:pt x="6918657" y="3886152"/>
                  <a:pt x="6914361" y="3885858"/>
                  <a:pt x="6908995" y="3885858"/>
                </a:cubicBezTo>
                <a:close/>
                <a:moveTo>
                  <a:pt x="4531978" y="3885858"/>
                </a:moveTo>
                <a:cubicBezTo>
                  <a:pt x="4496090" y="3885858"/>
                  <a:pt x="4468426" y="3890487"/>
                  <a:pt x="4448985" y="3899745"/>
                </a:cubicBezTo>
                <a:cubicBezTo>
                  <a:pt x="4429542" y="3909003"/>
                  <a:pt x="4416369" y="3923810"/>
                  <a:pt x="4409464" y="3944164"/>
                </a:cubicBezTo>
                <a:cubicBezTo>
                  <a:pt x="4402559" y="3964518"/>
                  <a:pt x="4399107" y="3992856"/>
                  <a:pt x="4399107" y="4029179"/>
                </a:cubicBezTo>
                <a:lnTo>
                  <a:pt x="4399107" y="4583057"/>
                </a:lnTo>
                <a:cubicBezTo>
                  <a:pt x="4399107" y="4596079"/>
                  <a:pt x="4402150" y="4605389"/>
                  <a:pt x="4408236" y="4610987"/>
                </a:cubicBezTo>
                <a:cubicBezTo>
                  <a:pt x="4414321" y="4616586"/>
                  <a:pt x="4423720" y="4619385"/>
                  <a:pt x="4436430" y="4619385"/>
                </a:cubicBezTo>
                <a:lnTo>
                  <a:pt x="4542428" y="4619385"/>
                </a:lnTo>
                <a:cubicBezTo>
                  <a:pt x="4555263" y="4619385"/>
                  <a:pt x="4564775" y="4616537"/>
                  <a:pt x="4570965" y="4610840"/>
                </a:cubicBezTo>
                <a:cubicBezTo>
                  <a:pt x="4577154" y="4605143"/>
                  <a:pt x="4580249" y="4595882"/>
                  <a:pt x="4580249" y="4583057"/>
                </a:cubicBezTo>
                <a:lnTo>
                  <a:pt x="4580249" y="4080934"/>
                </a:lnTo>
                <a:cubicBezTo>
                  <a:pt x="4580249" y="4060422"/>
                  <a:pt x="4583366" y="4046668"/>
                  <a:pt x="4589600" y="4039673"/>
                </a:cubicBezTo>
                <a:cubicBezTo>
                  <a:pt x="4595833" y="4032677"/>
                  <a:pt x="4608143" y="4029179"/>
                  <a:pt x="4626530" y="4029179"/>
                </a:cubicBezTo>
                <a:lnTo>
                  <a:pt x="4656389" y="4029179"/>
                </a:lnTo>
                <a:cubicBezTo>
                  <a:pt x="4684832" y="4029179"/>
                  <a:pt x="4706623" y="4036529"/>
                  <a:pt x="4721763" y="4051227"/>
                </a:cubicBezTo>
                <a:cubicBezTo>
                  <a:pt x="4736902" y="4065926"/>
                  <a:pt x="4744472" y="4088601"/>
                  <a:pt x="4744472" y="4119253"/>
                </a:cubicBezTo>
                <a:cubicBezTo>
                  <a:pt x="4744472" y="4151916"/>
                  <a:pt x="4737518" y="4176006"/>
                  <a:pt x="4723610" y="4191524"/>
                </a:cubicBezTo>
                <a:cubicBezTo>
                  <a:pt x="4709702" y="4207042"/>
                  <a:pt x="4691276" y="4214801"/>
                  <a:pt x="4668332" y="4214800"/>
                </a:cubicBezTo>
                <a:cubicBezTo>
                  <a:pt x="4660406" y="4214801"/>
                  <a:pt x="4653982" y="4215472"/>
                  <a:pt x="4649060" y="4216815"/>
                </a:cubicBezTo>
                <a:cubicBezTo>
                  <a:pt x="4644138" y="4218157"/>
                  <a:pt x="4638116" y="4221501"/>
                  <a:pt x="4630993" y="4226845"/>
                </a:cubicBezTo>
                <a:cubicBezTo>
                  <a:pt x="4626120" y="4230287"/>
                  <a:pt x="4619569" y="4236211"/>
                  <a:pt x="4611341" y="4244616"/>
                </a:cubicBezTo>
                <a:cubicBezTo>
                  <a:pt x="4603111" y="4253022"/>
                  <a:pt x="4596941" y="4260345"/>
                  <a:pt x="4592830" y="4266586"/>
                </a:cubicBezTo>
                <a:cubicBezTo>
                  <a:pt x="4585438" y="4277556"/>
                  <a:pt x="4581742" y="4286669"/>
                  <a:pt x="4581742" y="4293926"/>
                </a:cubicBezTo>
                <a:cubicBezTo>
                  <a:pt x="4581742" y="4300525"/>
                  <a:pt x="4584534" y="4306926"/>
                  <a:pt x="4590117" y="4313128"/>
                </a:cubicBezTo>
                <a:cubicBezTo>
                  <a:pt x="4595699" y="4319330"/>
                  <a:pt x="4603939" y="4326687"/>
                  <a:pt x="4614835" y="4335199"/>
                </a:cubicBezTo>
                <a:cubicBezTo>
                  <a:pt x="4693717" y="4398110"/>
                  <a:pt x="4754427" y="4482554"/>
                  <a:pt x="4796965" y="4588531"/>
                </a:cubicBezTo>
                <a:cubicBezTo>
                  <a:pt x="4800615" y="4598593"/>
                  <a:pt x="4806328" y="4606251"/>
                  <a:pt x="4814107" y="4611504"/>
                </a:cubicBezTo>
                <a:cubicBezTo>
                  <a:pt x="4821885" y="4616758"/>
                  <a:pt x="4831684" y="4619385"/>
                  <a:pt x="4843503" y="4619385"/>
                </a:cubicBezTo>
                <a:lnTo>
                  <a:pt x="4958459" y="4619385"/>
                </a:lnTo>
                <a:cubicBezTo>
                  <a:pt x="4967903" y="4619385"/>
                  <a:pt x="4975075" y="4617080"/>
                  <a:pt x="4979974" y="4612469"/>
                </a:cubicBezTo>
                <a:cubicBezTo>
                  <a:pt x="4984873" y="4607858"/>
                  <a:pt x="4987322" y="4601537"/>
                  <a:pt x="4987322" y="4593508"/>
                </a:cubicBezTo>
                <a:cubicBezTo>
                  <a:pt x="4987322" y="4589553"/>
                  <a:pt x="4986550" y="4583454"/>
                  <a:pt x="4985005" y="4575212"/>
                </a:cubicBezTo>
                <a:cubicBezTo>
                  <a:pt x="4978914" y="4546685"/>
                  <a:pt x="4966634" y="4512936"/>
                  <a:pt x="4948164" y="4473964"/>
                </a:cubicBezTo>
                <a:cubicBezTo>
                  <a:pt x="4929694" y="4434992"/>
                  <a:pt x="4907379" y="4398125"/>
                  <a:pt x="4881219" y="4363363"/>
                </a:cubicBezTo>
                <a:cubicBezTo>
                  <a:pt x="4861599" y="4337291"/>
                  <a:pt x="4842064" y="4316147"/>
                  <a:pt x="4822615" y="4299931"/>
                </a:cubicBezTo>
                <a:lnTo>
                  <a:pt x="4811194" y="4291361"/>
                </a:lnTo>
                <a:lnTo>
                  <a:pt x="4828097" y="4283854"/>
                </a:lnTo>
                <a:cubicBezTo>
                  <a:pt x="4852288" y="4270968"/>
                  <a:pt x="4874339" y="4252604"/>
                  <a:pt x="4894251" y="4228762"/>
                </a:cubicBezTo>
                <a:cubicBezTo>
                  <a:pt x="4920799" y="4196972"/>
                  <a:pt x="4934074" y="4152507"/>
                  <a:pt x="4934074" y="4095366"/>
                </a:cubicBezTo>
                <a:cubicBezTo>
                  <a:pt x="4934074" y="4024991"/>
                  <a:pt x="4911325" y="3972479"/>
                  <a:pt x="4865828" y="3937830"/>
                </a:cubicBezTo>
                <a:cubicBezTo>
                  <a:pt x="4820328" y="3903182"/>
                  <a:pt x="4753004" y="3885858"/>
                  <a:pt x="4663853" y="3885858"/>
                </a:cubicBezTo>
                <a:close/>
                <a:moveTo>
                  <a:pt x="3912853" y="3885858"/>
                </a:moveTo>
                <a:cubicBezTo>
                  <a:pt x="3876966" y="3885858"/>
                  <a:pt x="3849302" y="3890487"/>
                  <a:pt x="3829859" y="3899745"/>
                </a:cubicBezTo>
                <a:cubicBezTo>
                  <a:pt x="3810418" y="3909003"/>
                  <a:pt x="3797244" y="3923810"/>
                  <a:pt x="3790339" y="3944164"/>
                </a:cubicBezTo>
                <a:cubicBezTo>
                  <a:pt x="3783435" y="3964518"/>
                  <a:pt x="3779983" y="3992856"/>
                  <a:pt x="3779983" y="4029179"/>
                </a:cubicBezTo>
                <a:lnTo>
                  <a:pt x="3779983" y="4583057"/>
                </a:lnTo>
                <a:cubicBezTo>
                  <a:pt x="3779983" y="4596079"/>
                  <a:pt x="3783025" y="4605389"/>
                  <a:pt x="3789111" y="4610987"/>
                </a:cubicBezTo>
                <a:cubicBezTo>
                  <a:pt x="3795197" y="4616586"/>
                  <a:pt x="3804595" y="4619385"/>
                  <a:pt x="3817306" y="4619385"/>
                </a:cubicBezTo>
                <a:lnTo>
                  <a:pt x="3923304" y="4619385"/>
                </a:lnTo>
                <a:cubicBezTo>
                  <a:pt x="3936138" y="4619385"/>
                  <a:pt x="3945651" y="4616537"/>
                  <a:pt x="3951840" y="4610840"/>
                </a:cubicBezTo>
                <a:cubicBezTo>
                  <a:pt x="3958030" y="4605143"/>
                  <a:pt x="3961125" y="4595882"/>
                  <a:pt x="3961125" y="4583057"/>
                </a:cubicBezTo>
                <a:lnTo>
                  <a:pt x="3961125" y="4080934"/>
                </a:lnTo>
                <a:cubicBezTo>
                  <a:pt x="3961125" y="4060422"/>
                  <a:pt x="3964241" y="4046668"/>
                  <a:pt x="3970475" y="4039673"/>
                </a:cubicBezTo>
                <a:cubicBezTo>
                  <a:pt x="3976708" y="4032677"/>
                  <a:pt x="3989018" y="4029179"/>
                  <a:pt x="4007405" y="4029179"/>
                </a:cubicBezTo>
                <a:lnTo>
                  <a:pt x="4031293" y="4029179"/>
                </a:lnTo>
                <a:cubicBezTo>
                  <a:pt x="4065122" y="4029179"/>
                  <a:pt x="4090416" y="4036965"/>
                  <a:pt x="4107175" y="4052537"/>
                </a:cubicBezTo>
                <a:cubicBezTo>
                  <a:pt x="4123935" y="4068110"/>
                  <a:pt x="4132314" y="4094661"/>
                  <a:pt x="4132314" y="4132191"/>
                </a:cubicBezTo>
                <a:cubicBezTo>
                  <a:pt x="4132314" y="4164445"/>
                  <a:pt x="4125573" y="4188267"/>
                  <a:pt x="4112090" y="4203658"/>
                </a:cubicBezTo>
                <a:cubicBezTo>
                  <a:pt x="4098607" y="4219049"/>
                  <a:pt x="4081295" y="4226744"/>
                  <a:pt x="4060156" y="4226744"/>
                </a:cubicBezTo>
                <a:cubicBezTo>
                  <a:pt x="4055397" y="4226744"/>
                  <a:pt x="4051449" y="4227030"/>
                  <a:pt x="4048310" y="4227603"/>
                </a:cubicBezTo>
                <a:cubicBezTo>
                  <a:pt x="4045171" y="4228176"/>
                  <a:pt x="4041639" y="4229787"/>
                  <a:pt x="4037715" y="4232436"/>
                </a:cubicBezTo>
                <a:cubicBezTo>
                  <a:pt x="4020059" y="4243897"/>
                  <a:pt x="4000426" y="4261825"/>
                  <a:pt x="3978814" y="4286220"/>
                </a:cubicBezTo>
                <a:cubicBezTo>
                  <a:pt x="3976632" y="4288765"/>
                  <a:pt x="3974797" y="4291403"/>
                  <a:pt x="3973309" y="4294132"/>
                </a:cubicBezTo>
                <a:cubicBezTo>
                  <a:pt x="3971821" y="4296861"/>
                  <a:pt x="3971077" y="4300276"/>
                  <a:pt x="3971077" y="4304376"/>
                </a:cubicBezTo>
                <a:cubicBezTo>
                  <a:pt x="3971077" y="4308860"/>
                  <a:pt x="3971819" y="4312436"/>
                  <a:pt x="3973302" y="4315103"/>
                </a:cubicBezTo>
                <a:cubicBezTo>
                  <a:pt x="3974784" y="4317770"/>
                  <a:pt x="3976837" y="4320571"/>
                  <a:pt x="3979460" y="4323505"/>
                </a:cubicBezTo>
                <a:cubicBezTo>
                  <a:pt x="3999677" y="4346064"/>
                  <a:pt x="4017644" y="4362702"/>
                  <a:pt x="4033361" y="4373417"/>
                </a:cubicBezTo>
                <a:cubicBezTo>
                  <a:pt x="4037388" y="4376346"/>
                  <a:pt x="4041219" y="4378344"/>
                  <a:pt x="4044849" y="4379412"/>
                </a:cubicBezTo>
                <a:cubicBezTo>
                  <a:pt x="4048480" y="4380480"/>
                  <a:pt x="4053582" y="4381014"/>
                  <a:pt x="4060156" y="4381014"/>
                </a:cubicBezTo>
                <a:cubicBezTo>
                  <a:pt x="4106659" y="4381014"/>
                  <a:pt x="4149770" y="4371776"/>
                  <a:pt x="4189485" y="4353301"/>
                </a:cubicBezTo>
                <a:cubicBezTo>
                  <a:pt x="4229200" y="4334826"/>
                  <a:pt x="4261201" y="4306160"/>
                  <a:pt x="4285487" y="4267302"/>
                </a:cubicBezTo>
                <a:cubicBezTo>
                  <a:pt x="4309773" y="4228444"/>
                  <a:pt x="4321916" y="4180422"/>
                  <a:pt x="4321916" y="4123234"/>
                </a:cubicBezTo>
                <a:cubicBezTo>
                  <a:pt x="4321916" y="4043305"/>
                  <a:pt x="4297810" y="3983760"/>
                  <a:pt x="4249598" y="3944599"/>
                </a:cubicBezTo>
                <a:cubicBezTo>
                  <a:pt x="4201387" y="3905438"/>
                  <a:pt x="4128618" y="3885858"/>
                  <a:pt x="4031293" y="3885858"/>
                </a:cubicBezTo>
                <a:close/>
                <a:moveTo>
                  <a:pt x="2929927" y="3885858"/>
                </a:moveTo>
                <a:cubicBezTo>
                  <a:pt x="2908367" y="3885858"/>
                  <a:pt x="2890381" y="3890566"/>
                  <a:pt x="2875968" y="3899982"/>
                </a:cubicBezTo>
                <a:cubicBezTo>
                  <a:pt x="2861554" y="3909399"/>
                  <a:pt x="2851869" y="3924845"/>
                  <a:pt x="2846914" y="3946321"/>
                </a:cubicBezTo>
                <a:cubicBezTo>
                  <a:pt x="2837277" y="3989513"/>
                  <a:pt x="2829295" y="4066046"/>
                  <a:pt x="2822968" y="4175922"/>
                </a:cubicBezTo>
                <a:cubicBezTo>
                  <a:pt x="2816642" y="4285798"/>
                  <a:pt x="2813312" y="4423168"/>
                  <a:pt x="2812980" y="4588033"/>
                </a:cubicBezTo>
                <a:cubicBezTo>
                  <a:pt x="2812980" y="4597240"/>
                  <a:pt x="2815905" y="4604767"/>
                  <a:pt x="2821751" y="4610614"/>
                </a:cubicBezTo>
                <a:cubicBezTo>
                  <a:pt x="2827599" y="4616461"/>
                  <a:pt x="2834794" y="4619385"/>
                  <a:pt x="2843337" y="4619385"/>
                </a:cubicBezTo>
                <a:lnTo>
                  <a:pt x="2945354" y="4619385"/>
                </a:lnTo>
                <a:cubicBezTo>
                  <a:pt x="2953949" y="4619385"/>
                  <a:pt x="2961239" y="4616515"/>
                  <a:pt x="2967227" y="4610774"/>
                </a:cubicBezTo>
                <a:cubicBezTo>
                  <a:pt x="2973214" y="4605032"/>
                  <a:pt x="2976208" y="4597810"/>
                  <a:pt x="2976208" y="4589107"/>
                </a:cubicBezTo>
                <a:cubicBezTo>
                  <a:pt x="2976540" y="4482466"/>
                  <a:pt x="2977918" y="4382982"/>
                  <a:pt x="2980345" y="4290656"/>
                </a:cubicBezTo>
                <a:cubicBezTo>
                  <a:pt x="2982164" y="4221412"/>
                  <a:pt x="2984309" y="4163192"/>
                  <a:pt x="2986779" y="4115996"/>
                </a:cubicBezTo>
                <a:lnTo>
                  <a:pt x="2987713" y="4099194"/>
                </a:lnTo>
                <a:lnTo>
                  <a:pt x="2991272" y="4107671"/>
                </a:lnTo>
                <a:cubicBezTo>
                  <a:pt x="3007441" y="4147068"/>
                  <a:pt x="3026662" y="4199062"/>
                  <a:pt x="3048938" y="4263655"/>
                </a:cubicBezTo>
                <a:cubicBezTo>
                  <a:pt x="3078639" y="4349779"/>
                  <a:pt x="3104429" y="4431136"/>
                  <a:pt x="3126310" y="4507726"/>
                </a:cubicBezTo>
                <a:cubicBezTo>
                  <a:pt x="3129918" y="4520712"/>
                  <a:pt x="3133926" y="4530565"/>
                  <a:pt x="3138335" y="4537285"/>
                </a:cubicBezTo>
                <a:cubicBezTo>
                  <a:pt x="3142744" y="4544006"/>
                  <a:pt x="3149018" y="4548588"/>
                  <a:pt x="3157156" y="4551029"/>
                </a:cubicBezTo>
                <a:cubicBezTo>
                  <a:pt x="3165295" y="4553471"/>
                  <a:pt x="3176805" y="4554691"/>
                  <a:pt x="3191688" y="4554691"/>
                </a:cubicBezTo>
                <a:lnTo>
                  <a:pt x="3248917" y="4554691"/>
                </a:lnTo>
                <a:cubicBezTo>
                  <a:pt x="3265437" y="4554691"/>
                  <a:pt x="3278138" y="4553178"/>
                  <a:pt x="3287018" y="4550150"/>
                </a:cubicBezTo>
                <a:cubicBezTo>
                  <a:pt x="3295898" y="4547123"/>
                  <a:pt x="3302592" y="4542281"/>
                  <a:pt x="3307102" y="4535625"/>
                </a:cubicBezTo>
                <a:cubicBezTo>
                  <a:pt x="3311612" y="4528969"/>
                  <a:pt x="3315609" y="4519722"/>
                  <a:pt x="3319093" y="4507882"/>
                </a:cubicBezTo>
                <a:cubicBezTo>
                  <a:pt x="3340227" y="4437107"/>
                  <a:pt x="3365569" y="4362729"/>
                  <a:pt x="3395119" y="4284747"/>
                </a:cubicBezTo>
                <a:cubicBezTo>
                  <a:pt x="3417282" y="4226260"/>
                  <a:pt x="3438969" y="4171837"/>
                  <a:pt x="3460179" y="4121478"/>
                </a:cubicBezTo>
                <a:lnTo>
                  <a:pt x="3469475" y="4099839"/>
                </a:lnTo>
                <a:lnTo>
                  <a:pt x="3469571" y="4102598"/>
                </a:lnTo>
                <a:cubicBezTo>
                  <a:pt x="3470231" y="4124856"/>
                  <a:pt x="3470664" y="4156317"/>
                  <a:pt x="3470870" y="4196983"/>
                </a:cubicBezTo>
                <a:cubicBezTo>
                  <a:pt x="3471199" y="4262047"/>
                  <a:pt x="3471364" y="4392397"/>
                  <a:pt x="3471364" y="4588033"/>
                </a:cubicBezTo>
                <a:cubicBezTo>
                  <a:pt x="3471364" y="4597240"/>
                  <a:pt x="3474288" y="4604767"/>
                  <a:pt x="3480135" y="4610614"/>
                </a:cubicBezTo>
                <a:cubicBezTo>
                  <a:pt x="3485982" y="4616461"/>
                  <a:pt x="3493177" y="4619385"/>
                  <a:pt x="3501720" y="4619385"/>
                </a:cubicBezTo>
                <a:lnTo>
                  <a:pt x="3615183" y="4619385"/>
                </a:lnTo>
                <a:cubicBezTo>
                  <a:pt x="3623855" y="4619385"/>
                  <a:pt x="3631165" y="4616411"/>
                  <a:pt x="3637114" y="4610463"/>
                </a:cubicBezTo>
                <a:cubicBezTo>
                  <a:pt x="3643063" y="4604514"/>
                  <a:pt x="3646037" y="4597204"/>
                  <a:pt x="3646037" y="4588531"/>
                </a:cubicBezTo>
                <a:cubicBezTo>
                  <a:pt x="3646037" y="4382113"/>
                  <a:pt x="3643681" y="4230279"/>
                  <a:pt x="3638969" y="4133031"/>
                </a:cubicBezTo>
                <a:cubicBezTo>
                  <a:pt x="3634256" y="4035783"/>
                  <a:pt x="3627658" y="3970670"/>
                  <a:pt x="3619171" y="3937691"/>
                </a:cubicBezTo>
                <a:cubicBezTo>
                  <a:pt x="3613837" y="3917054"/>
                  <a:pt x="3604607" y="3903256"/>
                  <a:pt x="3591479" y="3896297"/>
                </a:cubicBezTo>
                <a:cubicBezTo>
                  <a:pt x="3578351" y="3889337"/>
                  <a:pt x="3561370" y="3885858"/>
                  <a:pt x="3540536" y="3885858"/>
                </a:cubicBezTo>
                <a:lnTo>
                  <a:pt x="3475345" y="3885858"/>
                </a:lnTo>
                <a:cubicBezTo>
                  <a:pt x="3450628" y="3885858"/>
                  <a:pt x="3431153" y="3890016"/>
                  <a:pt x="3416918" y="3898334"/>
                </a:cubicBezTo>
                <a:cubicBezTo>
                  <a:pt x="3402684" y="3906651"/>
                  <a:pt x="3391722" y="3918583"/>
                  <a:pt x="3384035" y="3934129"/>
                </a:cubicBezTo>
                <a:cubicBezTo>
                  <a:pt x="3363642" y="3962013"/>
                  <a:pt x="3341700" y="4003307"/>
                  <a:pt x="3318210" y="4058011"/>
                </a:cubicBezTo>
                <a:cubicBezTo>
                  <a:pt x="3294720" y="4112716"/>
                  <a:pt x="3275735" y="4160832"/>
                  <a:pt x="3261257" y="4202359"/>
                </a:cubicBezTo>
                <a:cubicBezTo>
                  <a:pt x="3252284" y="4225710"/>
                  <a:pt x="3244699" y="4246674"/>
                  <a:pt x="3238503" y="4265253"/>
                </a:cubicBezTo>
                <a:lnTo>
                  <a:pt x="3230375" y="4290938"/>
                </a:lnTo>
                <a:lnTo>
                  <a:pt x="3224052" y="4269203"/>
                </a:lnTo>
                <a:cubicBezTo>
                  <a:pt x="3218743" y="4251765"/>
                  <a:pt x="3212216" y="4231764"/>
                  <a:pt x="3204471" y="4209202"/>
                </a:cubicBezTo>
                <a:cubicBezTo>
                  <a:pt x="3189262" y="4163911"/>
                  <a:pt x="3169883" y="4112579"/>
                  <a:pt x="3146336" y="4055205"/>
                </a:cubicBezTo>
                <a:cubicBezTo>
                  <a:pt x="3122789" y="3997830"/>
                  <a:pt x="3104131" y="3958643"/>
                  <a:pt x="3090363" y="3937644"/>
                </a:cubicBezTo>
                <a:cubicBezTo>
                  <a:pt x="3081405" y="3924373"/>
                  <a:pt x="3073581" y="3914012"/>
                  <a:pt x="3066892" y="3906560"/>
                </a:cubicBezTo>
                <a:cubicBezTo>
                  <a:pt x="3060202" y="3899109"/>
                  <a:pt x="3052494" y="3893796"/>
                  <a:pt x="3043767" y="3890620"/>
                </a:cubicBezTo>
                <a:cubicBezTo>
                  <a:pt x="3035040" y="3887445"/>
                  <a:pt x="3023966" y="3885858"/>
                  <a:pt x="3010545" y="3885858"/>
                </a:cubicBezTo>
                <a:close/>
                <a:moveTo>
                  <a:pt x="5383781" y="3873914"/>
                </a:moveTo>
                <a:cubicBezTo>
                  <a:pt x="5307922" y="3873914"/>
                  <a:pt x="5242809" y="3888320"/>
                  <a:pt x="5188444" y="3917132"/>
                </a:cubicBezTo>
                <a:cubicBezTo>
                  <a:pt x="5134079" y="3945943"/>
                  <a:pt x="5092664" y="3989326"/>
                  <a:pt x="5064197" y="4047281"/>
                </a:cubicBezTo>
                <a:cubicBezTo>
                  <a:pt x="5035730" y="4105236"/>
                  <a:pt x="5021496" y="4176834"/>
                  <a:pt x="5021496" y="4262077"/>
                </a:cubicBezTo>
                <a:cubicBezTo>
                  <a:pt x="5021496" y="4342405"/>
                  <a:pt x="5035764" y="4410249"/>
                  <a:pt x="5064299" y="4465609"/>
                </a:cubicBezTo>
                <a:cubicBezTo>
                  <a:pt x="5092832" y="4520970"/>
                  <a:pt x="5133455" y="4562512"/>
                  <a:pt x="5186166" y="4590238"/>
                </a:cubicBezTo>
                <a:cubicBezTo>
                  <a:pt x="5238879" y="4617964"/>
                  <a:pt x="5300934" y="4631826"/>
                  <a:pt x="5372335" y="4631826"/>
                </a:cubicBezTo>
                <a:cubicBezTo>
                  <a:pt x="5446770" y="4631826"/>
                  <a:pt x="5510833" y="4617674"/>
                  <a:pt x="5564527" y="4589371"/>
                </a:cubicBezTo>
                <a:cubicBezTo>
                  <a:pt x="5618221" y="4561067"/>
                  <a:pt x="5659413" y="4518226"/>
                  <a:pt x="5688103" y="4460847"/>
                </a:cubicBezTo>
                <a:cubicBezTo>
                  <a:pt x="5716792" y="4403467"/>
                  <a:pt x="5731137" y="4332400"/>
                  <a:pt x="5731137" y="4247645"/>
                </a:cubicBezTo>
                <a:cubicBezTo>
                  <a:pt x="5731137" y="4167649"/>
                  <a:pt x="5717206" y="4099618"/>
                  <a:pt x="5689343" y="4043553"/>
                </a:cubicBezTo>
                <a:cubicBezTo>
                  <a:pt x="5661480" y="3987487"/>
                  <a:pt x="5621442" y="3945198"/>
                  <a:pt x="5569228" y="3916685"/>
                </a:cubicBezTo>
                <a:cubicBezTo>
                  <a:pt x="5517015" y="3888171"/>
                  <a:pt x="5455199" y="3873914"/>
                  <a:pt x="5383781" y="3873914"/>
                </a:cubicBezTo>
                <a:close/>
                <a:moveTo>
                  <a:pt x="9204478" y="3868440"/>
                </a:moveTo>
                <a:cubicBezTo>
                  <a:pt x="9200932" y="3868440"/>
                  <a:pt x="9197823" y="3869109"/>
                  <a:pt x="9195151" y="3870446"/>
                </a:cubicBezTo>
                <a:cubicBezTo>
                  <a:pt x="9192478" y="3871784"/>
                  <a:pt x="9189138" y="3874008"/>
                  <a:pt x="9185132" y="3877118"/>
                </a:cubicBezTo>
                <a:cubicBezTo>
                  <a:pt x="9159524" y="3901720"/>
                  <a:pt x="9139032" y="3925822"/>
                  <a:pt x="9123657" y="3949424"/>
                </a:cubicBezTo>
                <a:cubicBezTo>
                  <a:pt x="9121464" y="3953442"/>
                  <a:pt x="9120038" y="3956989"/>
                  <a:pt x="9119376" y="3960065"/>
                </a:cubicBezTo>
                <a:cubicBezTo>
                  <a:pt x="9118716" y="3963142"/>
                  <a:pt x="9118385" y="3968265"/>
                  <a:pt x="9118385" y="3975434"/>
                </a:cubicBezTo>
                <a:lnTo>
                  <a:pt x="9118385" y="4375404"/>
                </a:lnTo>
                <a:lnTo>
                  <a:pt x="9114980" y="4363851"/>
                </a:lnTo>
                <a:cubicBezTo>
                  <a:pt x="9111016" y="4353759"/>
                  <a:pt x="9104220" y="4340790"/>
                  <a:pt x="9094596" y="4324943"/>
                </a:cubicBezTo>
                <a:cubicBezTo>
                  <a:pt x="9075346" y="4293249"/>
                  <a:pt x="9038328" y="4229548"/>
                  <a:pt x="8983547" y="4133840"/>
                </a:cubicBezTo>
                <a:cubicBezTo>
                  <a:pt x="8941807" y="4060375"/>
                  <a:pt x="8907330" y="4006063"/>
                  <a:pt x="8880115" y="3970904"/>
                </a:cubicBezTo>
                <a:cubicBezTo>
                  <a:pt x="8852900" y="3935745"/>
                  <a:pt x="8828970" y="3912781"/>
                  <a:pt x="8808326" y="3902012"/>
                </a:cubicBezTo>
                <a:cubicBezTo>
                  <a:pt x="8787682" y="3891243"/>
                  <a:pt x="8763638" y="3885858"/>
                  <a:pt x="8736194" y="3885858"/>
                </a:cubicBezTo>
                <a:lnTo>
                  <a:pt x="8689914" y="3885858"/>
                </a:lnTo>
                <a:cubicBezTo>
                  <a:pt x="8668048" y="3885858"/>
                  <a:pt x="8652298" y="3891292"/>
                  <a:pt x="8642660" y="3902160"/>
                </a:cubicBezTo>
                <a:cubicBezTo>
                  <a:pt x="8633024" y="3913027"/>
                  <a:pt x="8628205" y="3929822"/>
                  <a:pt x="8628206" y="3952542"/>
                </a:cubicBezTo>
                <a:lnTo>
                  <a:pt x="8628206" y="4583057"/>
                </a:lnTo>
                <a:cubicBezTo>
                  <a:pt x="8628206" y="4595913"/>
                  <a:pt x="8631046" y="4605182"/>
                  <a:pt x="8636728" y="4610863"/>
                </a:cubicBezTo>
                <a:cubicBezTo>
                  <a:pt x="8642409" y="4616544"/>
                  <a:pt x="8651512" y="4619385"/>
                  <a:pt x="8664036" y="4619385"/>
                </a:cubicBezTo>
                <a:lnTo>
                  <a:pt x="8764062" y="4619385"/>
                </a:lnTo>
                <a:cubicBezTo>
                  <a:pt x="8776716" y="4619385"/>
                  <a:pt x="8785934" y="4616494"/>
                  <a:pt x="8791716" y="4610711"/>
                </a:cubicBezTo>
                <a:cubicBezTo>
                  <a:pt x="8797499" y="4604929"/>
                  <a:pt x="8800390" y="4595711"/>
                  <a:pt x="8800390" y="4583057"/>
                </a:cubicBezTo>
                <a:lnTo>
                  <a:pt x="8800390" y="4120380"/>
                </a:lnTo>
                <a:lnTo>
                  <a:pt x="8804828" y="4130219"/>
                </a:lnTo>
                <a:cubicBezTo>
                  <a:pt x="8807388" y="4134977"/>
                  <a:pt x="8810638" y="4140344"/>
                  <a:pt x="8814578" y="4146320"/>
                </a:cubicBezTo>
                <a:cubicBezTo>
                  <a:pt x="8830334" y="4170223"/>
                  <a:pt x="8868484" y="4236894"/>
                  <a:pt x="8929032" y="4346334"/>
                </a:cubicBezTo>
                <a:cubicBezTo>
                  <a:pt x="8974965" y="4425890"/>
                  <a:pt x="9013670" y="4485467"/>
                  <a:pt x="9045146" y="4525066"/>
                </a:cubicBezTo>
                <a:cubicBezTo>
                  <a:pt x="9076622" y="4564665"/>
                  <a:pt x="9102942" y="4590285"/>
                  <a:pt x="9124108" y="4601925"/>
                </a:cubicBezTo>
                <a:cubicBezTo>
                  <a:pt x="9145273" y="4613565"/>
                  <a:pt x="9168248" y="4619385"/>
                  <a:pt x="9193032" y="4619385"/>
                </a:cubicBezTo>
                <a:lnTo>
                  <a:pt x="9240806" y="4619385"/>
                </a:lnTo>
                <a:cubicBezTo>
                  <a:pt x="9258451" y="4619385"/>
                  <a:pt x="9271156" y="4615279"/>
                  <a:pt x="9278922" y="4607068"/>
                </a:cubicBezTo>
                <a:cubicBezTo>
                  <a:pt x="9286687" y="4598857"/>
                  <a:pt x="9290570" y="4585877"/>
                  <a:pt x="9290570" y="4568128"/>
                </a:cubicBezTo>
                <a:lnTo>
                  <a:pt x="9290570" y="3975434"/>
                </a:lnTo>
                <a:cubicBezTo>
                  <a:pt x="9290570" y="3969488"/>
                  <a:pt x="9290217" y="3964632"/>
                  <a:pt x="9289512" y="3960866"/>
                </a:cubicBezTo>
                <a:cubicBezTo>
                  <a:pt x="9288808" y="3957100"/>
                  <a:pt x="9286972" y="3952747"/>
                  <a:pt x="9284008" y="3947807"/>
                </a:cubicBezTo>
                <a:cubicBezTo>
                  <a:pt x="9268907" y="3924656"/>
                  <a:pt x="9246446" y="3900191"/>
                  <a:pt x="9216624" y="3874412"/>
                </a:cubicBezTo>
                <a:cubicBezTo>
                  <a:pt x="9214948" y="3870431"/>
                  <a:pt x="9210900" y="3868440"/>
                  <a:pt x="9204478" y="3868440"/>
                </a:cubicBezTo>
                <a:close/>
                <a:moveTo>
                  <a:pt x="5884658" y="3868440"/>
                </a:moveTo>
                <a:cubicBezTo>
                  <a:pt x="5878142" y="3868440"/>
                  <a:pt x="5870180" y="3873082"/>
                  <a:pt x="5860771" y="3882367"/>
                </a:cubicBezTo>
                <a:cubicBezTo>
                  <a:pt x="5833110" y="3903200"/>
                  <a:pt x="5810550" y="3929736"/>
                  <a:pt x="5793091" y="3961974"/>
                </a:cubicBezTo>
                <a:cubicBezTo>
                  <a:pt x="5790816" y="3957350"/>
                  <a:pt x="5789334" y="3956528"/>
                  <a:pt x="5788647" y="3959509"/>
                </a:cubicBezTo>
                <a:cubicBezTo>
                  <a:pt x="5787960" y="3962490"/>
                  <a:pt x="5787617" y="3967134"/>
                  <a:pt x="5787617" y="3973443"/>
                </a:cubicBezTo>
                <a:cubicBezTo>
                  <a:pt x="5787617" y="4025675"/>
                  <a:pt x="5798000" y="4088050"/>
                  <a:pt x="5818767" y="4160569"/>
                </a:cubicBezTo>
                <a:cubicBezTo>
                  <a:pt x="5839533" y="4233088"/>
                  <a:pt x="5866521" y="4306143"/>
                  <a:pt x="5899731" y="4379735"/>
                </a:cubicBezTo>
                <a:cubicBezTo>
                  <a:pt x="5932941" y="4453326"/>
                  <a:pt x="5967531" y="4518602"/>
                  <a:pt x="6003501" y="4575561"/>
                </a:cubicBezTo>
                <a:cubicBezTo>
                  <a:pt x="6012956" y="4590470"/>
                  <a:pt x="6024084" y="4601501"/>
                  <a:pt x="6036883" y="4608655"/>
                </a:cubicBezTo>
                <a:cubicBezTo>
                  <a:pt x="6049681" y="4615808"/>
                  <a:pt x="6064628" y="4619385"/>
                  <a:pt x="6081725" y="4619385"/>
                </a:cubicBezTo>
                <a:lnTo>
                  <a:pt x="6150400" y="4619385"/>
                </a:lnTo>
                <a:cubicBezTo>
                  <a:pt x="6168237" y="4619385"/>
                  <a:pt x="6183491" y="4615793"/>
                  <a:pt x="6196160" y="4608608"/>
                </a:cubicBezTo>
                <a:cubicBezTo>
                  <a:pt x="6208829" y="4601423"/>
                  <a:pt x="6220015" y="4590459"/>
                  <a:pt x="6229720" y="4575717"/>
                </a:cubicBezTo>
                <a:cubicBezTo>
                  <a:pt x="6264275" y="4523713"/>
                  <a:pt x="6298548" y="4459969"/>
                  <a:pt x="6332541" y="4384485"/>
                </a:cubicBezTo>
                <a:cubicBezTo>
                  <a:pt x="6366534" y="4309002"/>
                  <a:pt x="6394439" y="4233920"/>
                  <a:pt x="6416258" y="4159239"/>
                </a:cubicBezTo>
                <a:cubicBezTo>
                  <a:pt x="6438077" y="4084559"/>
                  <a:pt x="6448986" y="4022793"/>
                  <a:pt x="6448986" y="3973941"/>
                </a:cubicBezTo>
                <a:cubicBezTo>
                  <a:pt x="6448986" y="3967964"/>
                  <a:pt x="6448619" y="3963262"/>
                  <a:pt x="6447886" y="3959836"/>
                </a:cubicBezTo>
                <a:cubicBezTo>
                  <a:pt x="6447152" y="3956409"/>
                  <a:pt x="6445207" y="3952444"/>
                  <a:pt x="6442050" y="3947939"/>
                </a:cubicBezTo>
                <a:cubicBezTo>
                  <a:pt x="6426400" y="3925483"/>
                  <a:pt x="6404646" y="3902433"/>
                  <a:pt x="6376789" y="3878790"/>
                </a:cubicBezTo>
                <a:cubicBezTo>
                  <a:pt x="6368168" y="3871890"/>
                  <a:pt x="6360882" y="3868440"/>
                  <a:pt x="6354931" y="3868440"/>
                </a:cubicBezTo>
                <a:cubicBezTo>
                  <a:pt x="6350929" y="3868440"/>
                  <a:pt x="6347353" y="3869096"/>
                  <a:pt x="6344205" y="3870407"/>
                </a:cubicBezTo>
                <a:cubicBezTo>
                  <a:pt x="6341056" y="3871719"/>
                  <a:pt x="6337783" y="3873883"/>
                  <a:pt x="6334388" y="3876900"/>
                </a:cubicBezTo>
                <a:cubicBezTo>
                  <a:pt x="6306006" y="3901606"/>
                  <a:pt x="6283576" y="3925291"/>
                  <a:pt x="6267097" y="3947954"/>
                </a:cubicBezTo>
                <a:cubicBezTo>
                  <a:pt x="6263935" y="3952926"/>
                  <a:pt x="6262025" y="3956839"/>
                  <a:pt x="6261366" y="3959696"/>
                </a:cubicBezTo>
                <a:cubicBezTo>
                  <a:pt x="6260708" y="3962552"/>
                  <a:pt x="6260379" y="3967300"/>
                  <a:pt x="6260379" y="3973941"/>
                </a:cubicBezTo>
                <a:cubicBezTo>
                  <a:pt x="6260379" y="4012208"/>
                  <a:pt x="6254051" y="4059695"/>
                  <a:pt x="6241395" y="4116403"/>
                </a:cubicBezTo>
                <a:cubicBezTo>
                  <a:pt x="6228738" y="4173111"/>
                  <a:pt x="6211242" y="4229797"/>
                  <a:pt x="6188905" y="4286461"/>
                </a:cubicBezTo>
                <a:cubicBezTo>
                  <a:pt x="6172152" y="4328959"/>
                  <a:pt x="6154481" y="4365430"/>
                  <a:pt x="6135891" y="4395874"/>
                </a:cubicBezTo>
                <a:lnTo>
                  <a:pt x="6121047" y="4418213"/>
                </a:lnTo>
                <a:lnTo>
                  <a:pt x="6107201" y="4395411"/>
                </a:lnTo>
                <a:cubicBezTo>
                  <a:pt x="6089736" y="4364507"/>
                  <a:pt x="6072515" y="4327587"/>
                  <a:pt x="6055537" y="4284650"/>
                </a:cubicBezTo>
                <a:cubicBezTo>
                  <a:pt x="6032899" y="4227400"/>
                  <a:pt x="6014850" y="4170458"/>
                  <a:pt x="6001390" y="4113825"/>
                </a:cubicBezTo>
                <a:cubicBezTo>
                  <a:pt x="5987930" y="4057193"/>
                  <a:pt x="5981200" y="4010398"/>
                  <a:pt x="5981201" y="3973443"/>
                </a:cubicBezTo>
                <a:cubicBezTo>
                  <a:pt x="5981200" y="3967518"/>
                  <a:pt x="5980718" y="3962867"/>
                  <a:pt x="5979755" y="3959490"/>
                </a:cubicBezTo>
                <a:cubicBezTo>
                  <a:pt x="5978790" y="3956112"/>
                  <a:pt x="5976766" y="3952236"/>
                  <a:pt x="5973682" y="3947861"/>
                </a:cubicBezTo>
                <a:cubicBezTo>
                  <a:pt x="5956565" y="3924259"/>
                  <a:pt x="5934687" y="3903117"/>
                  <a:pt x="5908048" y="3884435"/>
                </a:cubicBezTo>
                <a:cubicBezTo>
                  <a:pt x="5898405" y="3873772"/>
                  <a:pt x="5890609" y="3868440"/>
                  <a:pt x="5884658" y="3868440"/>
                </a:cubicBezTo>
                <a:close/>
                <a:moveTo>
                  <a:pt x="2584678" y="3868440"/>
                </a:moveTo>
                <a:cubicBezTo>
                  <a:pt x="2580931" y="3868440"/>
                  <a:pt x="2577555" y="3869122"/>
                  <a:pt x="2574550" y="3870485"/>
                </a:cubicBezTo>
                <a:cubicBezTo>
                  <a:pt x="2571546" y="3871849"/>
                  <a:pt x="2568380" y="3874013"/>
                  <a:pt x="2565052" y="3876978"/>
                </a:cubicBezTo>
                <a:cubicBezTo>
                  <a:pt x="2537505" y="3901855"/>
                  <a:pt x="2516281" y="3925224"/>
                  <a:pt x="2501377" y="3947084"/>
                </a:cubicBezTo>
                <a:cubicBezTo>
                  <a:pt x="2497857" y="3952615"/>
                  <a:pt x="2495766" y="3956930"/>
                  <a:pt x="2495102" y="3960030"/>
                </a:cubicBezTo>
                <a:cubicBezTo>
                  <a:pt x="2494439" y="3963130"/>
                  <a:pt x="2494107" y="3968265"/>
                  <a:pt x="2494107" y="3975434"/>
                </a:cubicBezTo>
                <a:lnTo>
                  <a:pt x="2494107" y="4583057"/>
                </a:lnTo>
                <a:cubicBezTo>
                  <a:pt x="2494107" y="4596079"/>
                  <a:pt x="2497150" y="4605389"/>
                  <a:pt x="2503236" y="4610987"/>
                </a:cubicBezTo>
                <a:cubicBezTo>
                  <a:pt x="2509322" y="4616586"/>
                  <a:pt x="2518720" y="4619385"/>
                  <a:pt x="2531431" y="4619385"/>
                </a:cubicBezTo>
                <a:lnTo>
                  <a:pt x="2637428" y="4619385"/>
                </a:lnTo>
                <a:cubicBezTo>
                  <a:pt x="2650264" y="4619385"/>
                  <a:pt x="2659776" y="4616537"/>
                  <a:pt x="2665965" y="4610840"/>
                </a:cubicBezTo>
                <a:cubicBezTo>
                  <a:pt x="2672155" y="4605143"/>
                  <a:pt x="2675250" y="4595882"/>
                  <a:pt x="2675250" y="4583057"/>
                </a:cubicBezTo>
                <a:lnTo>
                  <a:pt x="2675250" y="3975434"/>
                </a:lnTo>
                <a:cubicBezTo>
                  <a:pt x="2675250" y="3969488"/>
                  <a:pt x="2674880" y="3964543"/>
                  <a:pt x="2674142" y="3960598"/>
                </a:cubicBezTo>
                <a:cubicBezTo>
                  <a:pt x="2673403" y="3956653"/>
                  <a:pt x="2671460" y="3952433"/>
                  <a:pt x="2668313" y="3947939"/>
                </a:cubicBezTo>
                <a:cubicBezTo>
                  <a:pt x="2652420" y="3924602"/>
                  <a:pt x="2632172" y="3902153"/>
                  <a:pt x="2607570" y="3880594"/>
                </a:cubicBezTo>
                <a:cubicBezTo>
                  <a:pt x="2599064" y="3872491"/>
                  <a:pt x="2591433" y="3868440"/>
                  <a:pt x="2584678" y="3868440"/>
                </a:cubicBezTo>
                <a:close/>
                <a:moveTo>
                  <a:pt x="3998178" y="2808984"/>
                </a:moveTo>
                <a:cubicBezTo>
                  <a:pt x="4054361" y="2808984"/>
                  <a:pt x="4095445" y="2827534"/>
                  <a:pt x="4121430" y="2864635"/>
                </a:cubicBezTo>
                <a:cubicBezTo>
                  <a:pt x="4147417" y="2901735"/>
                  <a:pt x="4160410" y="2959325"/>
                  <a:pt x="4160410" y="3037403"/>
                </a:cubicBezTo>
                <a:cubicBezTo>
                  <a:pt x="4160410" y="3106155"/>
                  <a:pt x="4146350" y="3160169"/>
                  <a:pt x="4118231" y="3199444"/>
                </a:cubicBezTo>
                <a:cubicBezTo>
                  <a:pt x="4090111" y="3238719"/>
                  <a:pt x="4048767" y="3258357"/>
                  <a:pt x="3994197" y="3258357"/>
                </a:cubicBezTo>
                <a:cubicBezTo>
                  <a:pt x="3940409" y="3258357"/>
                  <a:pt x="3899592" y="3238644"/>
                  <a:pt x="3871745" y="3199219"/>
                </a:cubicBezTo>
                <a:cubicBezTo>
                  <a:pt x="3843898" y="3159793"/>
                  <a:pt x="3829974" y="3104859"/>
                  <a:pt x="3829974" y="3034417"/>
                </a:cubicBezTo>
                <a:cubicBezTo>
                  <a:pt x="3829974" y="2958625"/>
                  <a:pt x="3844060" y="2902105"/>
                  <a:pt x="3872232" y="2864856"/>
                </a:cubicBezTo>
                <a:cubicBezTo>
                  <a:pt x="3900403" y="2827608"/>
                  <a:pt x="3942385" y="2808984"/>
                  <a:pt x="3998178" y="2808984"/>
                </a:cubicBezTo>
                <a:close/>
                <a:moveTo>
                  <a:pt x="8247136" y="2666658"/>
                </a:moveTo>
                <a:cubicBezTo>
                  <a:pt x="8241330" y="2666658"/>
                  <a:pt x="8237064" y="2666999"/>
                  <a:pt x="8234338" y="2667680"/>
                </a:cubicBezTo>
                <a:cubicBezTo>
                  <a:pt x="8231610" y="2668362"/>
                  <a:pt x="8228068" y="2669913"/>
                  <a:pt x="8223708" y="2672334"/>
                </a:cubicBezTo>
                <a:cubicBezTo>
                  <a:pt x="8205082" y="2685102"/>
                  <a:pt x="8188440" y="2701623"/>
                  <a:pt x="8173780" y="2721896"/>
                </a:cubicBezTo>
                <a:cubicBezTo>
                  <a:pt x="8163299" y="2729548"/>
                  <a:pt x="8158057" y="2736183"/>
                  <a:pt x="8158058" y="2741802"/>
                </a:cubicBezTo>
                <a:cubicBezTo>
                  <a:pt x="8158058" y="2746846"/>
                  <a:pt x="8160294" y="2752279"/>
                  <a:pt x="8164769" y="2758100"/>
                </a:cubicBezTo>
                <a:cubicBezTo>
                  <a:pt x="8185431" y="2781209"/>
                  <a:pt x="8205977" y="2799664"/>
                  <a:pt x="8226406" y="2813463"/>
                </a:cubicBezTo>
                <a:cubicBezTo>
                  <a:pt x="8228532" y="2815080"/>
                  <a:pt x="8231022" y="2816148"/>
                  <a:pt x="8233879" y="2816666"/>
                </a:cubicBezTo>
                <a:cubicBezTo>
                  <a:pt x="8236735" y="2817185"/>
                  <a:pt x="8241154" y="2817444"/>
                  <a:pt x="8247136" y="2817444"/>
                </a:cubicBezTo>
                <a:lnTo>
                  <a:pt x="8385481" y="2817444"/>
                </a:lnTo>
                <a:lnTo>
                  <a:pt x="8385481" y="3363857"/>
                </a:lnTo>
                <a:cubicBezTo>
                  <a:pt x="8385481" y="3376879"/>
                  <a:pt x="8388524" y="3386189"/>
                  <a:pt x="8394610" y="3391787"/>
                </a:cubicBezTo>
                <a:cubicBezTo>
                  <a:pt x="8400695" y="3397386"/>
                  <a:pt x="8410094" y="3400185"/>
                  <a:pt x="8422804" y="3400185"/>
                </a:cubicBezTo>
                <a:lnTo>
                  <a:pt x="8528802" y="3400185"/>
                </a:lnTo>
                <a:cubicBezTo>
                  <a:pt x="8541637" y="3400185"/>
                  <a:pt x="8551150" y="3397337"/>
                  <a:pt x="8557339" y="3391640"/>
                </a:cubicBezTo>
                <a:cubicBezTo>
                  <a:pt x="8563529" y="3385943"/>
                  <a:pt x="8566624" y="3376682"/>
                  <a:pt x="8566624" y="3363857"/>
                </a:cubicBezTo>
                <a:lnTo>
                  <a:pt x="8566624" y="2817444"/>
                </a:lnTo>
                <a:lnTo>
                  <a:pt x="8704968" y="2817444"/>
                </a:lnTo>
                <a:cubicBezTo>
                  <a:pt x="8711168" y="2817444"/>
                  <a:pt x="8715566" y="2817120"/>
                  <a:pt x="8718160" y="2816472"/>
                </a:cubicBezTo>
                <a:cubicBezTo>
                  <a:pt x="8720754" y="2815824"/>
                  <a:pt x="8724254" y="2814274"/>
                  <a:pt x="8728662" y="2811822"/>
                </a:cubicBezTo>
                <a:cubicBezTo>
                  <a:pt x="8747338" y="2799023"/>
                  <a:pt x="8763962" y="2782485"/>
                  <a:pt x="8778534" y="2762206"/>
                </a:cubicBezTo>
                <a:cubicBezTo>
                  <a:pt x="8789208" y="2754445"/>
                  <a:pt x="8794544" y="2747810"/>
                  <a:pt x="8794544" y="2742300"/>
                </a:cubicBezTo>
                <a:cubicBezTo>
                  <a:pt x="8794544" y="2737582"/>
                  <a:pt x="8792266" y="2732264"/>
                  <a:pt x="8787710" y="2726344"/>
                </a:cubicBezTo>
                <a:cubicBezTo>
                  <a:pt x="8767021" y="2703204"/>
                  <a:pt x="8746532" y="2684682"/>
                  <a:pt x="8726243" y="2670779"/>
                </a:cubicBezTo>
                <a:cubicBezTo>
                  <a:pt x="8723884" y="2669208"/>
                  <a:pt x="8721090" y="2668129"/>
                  <a:pt x="8717861" y="2667540"/>
                </a:cubicBezTo>
                <a:cubicBezTo>
                  <a:pt x="8714630" y="2666952"/>
                  <a:pt x="8710334" y="2666658"/>
                  <a:pt x="8704968" y="2666658"/>
                </a:cubicBezTo>
                <a:close/>
                <a:moveTo>
                  <a:pt x="5530251" y="2666658"/>
                </a:moveTo>
                <a:cubicBezTo>
                  <a:pt x="5508692" y="2666658"/>
                  <a:pt x="5490706" y="2671366"/>
                  <a:pt x="5476292" y="2680782"/>
                </a:cubicBezTo>
                <a:cubicBezTo>
                  <a:pt x="5461878" y="2690199"/>
                  <a:pt x="5452194" y="2705645"/>
                  <a:pt x="5447238" y="2727122"/>
                </a:cubicBezTo>
                <a:cubicBezTo>
                  <a:pt x="5437602" y="2770313"/>
                  <a:pt x="5429620" y="2846847"/>
                  <a:pt x="5423293" y="2956722"/>
                </a:cubicBezTo>
                <a:cubicBezTo>
                  <a:pt x="5416966" y="3066598"/>
                  <a:pt x="5413637" y="3203968"/>
                  <a:pt x="5413305" y="3368834"/>
                </a:cubicBezTo>
                <a:cubicBezTo>
                  <a:pt x="5413305" y="3378040"/>
                  <a:pt x="5416229" y="3385567"/>
                  <a:pt x="5422076" y="3391414"/>
                </a:cubicBezTo>
                <a:cubicBezTo>
                  <a:pt x="5427923" y="3397262"/>
                  <a:pt x="5435119" y="3400185"/>
                  <a:pt x="5443661" y="3400185"/>
                </a:cubicBezTo>
                <a:lnTo>
                  <a:pt x="5545678" y="3400185"/>
                </a:lnTo>
                <a:cubicBezTo>
                  <a:pt x="5554274" y="3400185"/>
                  <a:pt x="5561564" y="3397315"/>
                  <a:pt x="5567551" y="3391574"/>
                </a:cubicBezTo>
                <a:cubicBezTo>
                  <a:pt x="5573539" y="3385833"/>
                  <a:pt x="5576533" y="3378610"/>
                  <a:pt x="5576533" y="3369907"/>
                </a:cubicBezTo>
                <a:cubicBezTo>
                  <a:pt x="5576864" y="3263266"/>
                  <a:pt x="5578244" y="3163782"/>
                  <a:pt x="5580669" y="3071456"/>
                </a:cubicBezTo>
                <a:cubicBezTo>
                  <a:pt x="5582489" y="3002212"/>
                  <a:pt x="5584633" y="2943992"/>
                  <a:pt x="5587103" y="2896796"/>
                </a:cubicBezTo>
                <a:lnTo>
                  <a:pt x="5588038" y="2879994"/>
                </a:lnTo>
                <a:lnTo>
                  <a:pt x="5591597" y="2888472"/>
                </a:lnTo>
                <a:cubicBezTo>
                  <a:pt x="5607766" y="2927868"/>
                  <a:pt x="5626987" y="2979863"/>
                  <a:pt x="5649262" y="3044455"/>
                </a:cubicBezTo>
                <a:cubicBezTo>
                  <a:pt x="5678963" y="3130579"/>
                  <a:pt x="5704753" y="3211936"/>
                  <a:pt x="5726634" y="3288526"/>
                </a:cubicBezTo>
                <a:cubicBezTo>
                  <a:pt x="5730242" y="3301512"/>
                  <a:pt x="5734250" y="3311365"/>
                  <a:pt x="5738659" y="3318086"/>
                </a:cubicBezTo>
                <a:cubicBezTo>
                  <a:pt x="5743068" y="3324806"/>
                  <a:pt x="5749342" y="3329387"/>
                  <a:pt x="5757480" y="3331829"/>
                </a:cubicBezTo>
                <a:cubicBezTo>
                  <a:pt x="5765619" y="3334271"/>
                  <a:pt x="5777130" y="3335491"/>
                  <a:pt x="5792012" y="3335491"/>
                </a:cubicBezTo>
                <a:lnTo>
                  <a:pt x="5849242" y="3335491"/>
                </a:lnTo>
                <a:cubicBezTo>
                  <a:pt x="5865762" y="3335491"/>
                  <a:pt x="5878463" y="3333978"/>
                  <a:pt x="5887342" y="3330950"/>
                </a:cubicBezTo>
                <a:cubicBezTo>
                  <a:pt x="5896222" y="3327923"/>
                  <a:pt x="5902917" y="3323082"/>
                  <a:pt x="5907427" y="3316425"/>
                </a:cubicBezTo>
                <a:cubicBezTo>
                  <a:pt x="5911937" y="3309770"/>
                  <a:pt x="5915934" y="3300522"/>
                  <a:pt x="5919417" y="3288682"/>
                </a:cubicBezTo>
                <a:cubicBezTo>
                  <a:pt x="5940551" y="3217908"/>
                  <a:pt x="5965894" y="3143529"/>
                  <a:pt x="5995444" y="3065547"/>
                </a:cubicBezTo>
                <a:cubicBezTo>
                  <a:pt x="6017606" y="3007060"/>
                  <a:pt x="6039293" y="2952637"/>
                  <a:pt x="6060504" y="2902279"/>
                </a:cubicBezTo>
                <a:lnTo>
                  <a:pt x="6069800" y="2880639"/>
                </a:lnTo>
                <a:lnTo>
                  <a:pt x="6069896" y="2883398"/>
                </a:lnTo>
                <a:cubicBezTo>
                  <a:pt x="6070556" y="2905656"/>
                  <a:pt x="6070989" y="2937118"/>
                  <a:pt x="6071195" y="2977783"/>
                </a:cubicBezTo>
                <a:cubicBezTo>
                  <a:pt x="6071523" y="3042847"/>
                  <a:pt x="6071688" y="3173197"/>
                  <a:pt x="6071689" y="3368834"/>
                </a:cubicBezTo>
                <a:cubicBezTo>
                  <a:pt x="6071689" y="3378040"/>
                  <a:pt x="6074612" y="3385567"/>
                  <a:pt x="6080459" y="3391414"/>
                </a:cubicBezTo>
                <a:cubicBezTo>
                  <a:pt x="6086307" y="3397262"/>
                  <a:pt x="6093501" y="3400185"/>
                  <a:pt x="6102045" y="3400185"/>
                </a:cubicBezTo>
                <a:lnTo>
                  <a:pt x="6215507" y="3400185"/>
                </a:lnTo>
                <a:cubicBezTo>
                  <a:pt x="6224180" y="3400185"/>
                  <a:pt x="6231490" y="3397211"/>
                  <a:pt x="6237439" y="3391263"/>
                </a:cubicBezTo>
                <a:cubicBezTo>
                  <a:pt x="6243387" y="3385314"/>
                  <a:pt x="6246361" y="3378004"/>
                  <a:pt x="6246361" y="3369331"/>
                </a:cubicBezTo>
                <a:cubicBezTo>
                  <a:pt x="6246361" y="3162913"/>
                  <a:pt x="6244005" y="3011079"/>
                  <a:pt x="6239293" y="2913831"/>
                </a:cubicBezTo>
                <a:cubicBezTo>
                  <a:pt x="6234581" y="2816584"/>
                  <a:pt x="6227982" y="2751470"/>
                  <a:pt x="6219496" y="2718491"/>
                </a:cubicBezTo>
                <a:cubicBezTo>
                  <a:pt x="6214162" y="2697854"/>
                  <a:pt x="6204931" y="2684056"/>
                  <a:pt x="6191803" y="2677097"/>
                </a:cubicBezTo>
                <a:cubicBezTo>
                  <a:pt x="6178675" y="2670138"/>
                  <a:pt x="6161694" y="2666658"/>
                  <a:pt x="6140861" y="2666658"/>
                </a:cubicBezTo>
                <a:lnTo>
                  <a:pt x="6075669" y="2666658"/>
                </a:lnTo>
                <a:cubicBezTo>
                  <a:pt x="6050953" y="2666658"/>
                  <a:pt x="6031477" y="2670817"/>
                  <a:pt x="6017243" y="2679134"/>
                </a:cubicBezTo>
                <a:cubicBezTo>
                  <a:pt x="6003008" y="2687451"/>
                  <a:pt x="5992047" y="2699383"/>
                  <a:pt x="5984360" y="2714929"/>
                </a:cubicBezTo>
                <a:cubicBezTo>
                  <a:pt x="5963967" y="2742813"/>
                  <a:pt x="5942025" y="2784107"/>
                  <a:pt x="5918535" y="2838812"/>
                </a:cubicBezTo>
                <a:cubicBezTo>
                  <a:pt x="5895044" y="2893516"/>
                  <a:pt x="5876059" y="2941632"/>
                  <a:pt x="5861581" y="2983160"/>
                </a:cubicBezTo>
                <a:cubicBezTo>
                  <a:pt x="5852608" y="3006510"/>
                  <a:pt x="5845024" y="3027474"/>
                  <a:pt x="5838828" y="3046053"/>
                </a:cubicBezTo>
                <a:lnTo>
                  <a:pt x="5830700" y="3071738"/>
                </a:lnTo>
                <a:lnTo>
                  <a:pt x="5824377" y="3050003"/>
                </a:lnTo>
                <a:cubicBezTo>
                  <a:pt x="5819067" y="3032565"/>
                  <a:pt x="5812540" y="3012565"/>
                  <a:pt x="5804796" y="2990002"/>
                </a:cubicBezTo>
                <a:cubicBezTo>
                  <a:pt x="5789586" y="2944711"/>
                  <a:pt x="5770208" y="2893379"/>
                  <a:pt x="5746661" y="2836005"/>
                </a:cubicBezTo>
                <a:cubicBezTo>
                  <a:pt x="5723113" y="2778630"/>
                  <a:pt x="5704455" y="2739444"/>
                  <a:pt x="5690687" y="2718444"/>
                </a:cubicBezTo>
                <a:cubicBezTo>
                  <a:pt x="5681730" y="2705173"/>
                  <a:pt x="5673906" y="2694812"/>
                  <a:pt x="5667216" y="2687361"/>
                </a:cubicBezTo>
                <a:cubicBezTo>
                  <a:pt x="5660527" y="2679909"/>
                  <a:pt x="5652818" y="2674595"/>
                  <a:pt x="5644092" y="2671421"/>
                </a:cubicBezTo>
                <a:cubicBezTo>
                  <a:pt x="5635365" y="2668245"/>
                  <a:pt x="5624291" y="2666658"/>
                  <a:pt x="5610870" y="2666658"/>
                </a:cubicBezTo>
                <a:close/>
                <a:moveTo>
                  <a:pt x="4568227" y="2666658"/>
                </a:moveTo>
                <a:cubicBezTo>
                  <a:pt x="4546667" y="2666658"/>
                  <a:pt x="4528681" y="2671366"/>
                  <a:pt x="4514267" y="2680782"/>
                </a:cubicBezTo>
                <a:cubicBezTo>
                  <a:pt x="4499854" y="2690199"/>
                  <a:pt x="4490169" y="2705645"/>
                  <a:pt x="4485213" y="2727122"/>
                </a:cubicBezTo>
                <a:cubicBezTo>
                  <a:pt x="4475577" y="2770313"/>
                  <a:pt x="4467595" y="2846847"/>
                  <a:pt x="4461268" y="2956722"/>
                </a:cubicBezTo>
                <a:cubicBezTo>
                  <a:pt x="4454941" y="3066598"/>
                  <a:pt x="4451612" y="3203968"/>
                  <a:pt x="4451281" y="3368834"/>
                </a:cubicBezTo>
                <a:cubicBezTo>
                  <a:pt x="4451281" y="3378040"/>
                  <a:pt x="4454204" y="3385567"/>
                  <a:pt x="4460051" y="3391414"/>
                </a:cubicBezTo>
                <a:cubicBezTo>
                  <a:pt x="4465899" y="3397262"/>
                  <a:pt x="4473094" y="3400185"/>
                  <a:pt x="4481636" y="3400185"/>
                </a:cubicBezTo>
                <a:lnTo>
                  <a:pt x="4583653" y="3400185"/>
                </a:lnTo>
                <a:cubicBezTo>
                  <a:pt x="4592248" y="3400185"/>
                  <a:pt x="4599539" y="3397315"/>
                  <a:pt x="4605527" y="3391574"/>
                </a:cubicBezTo>
                <a:cubicBezTo>
                  <a:pt x="4611514" y="3385833"/>
                  <a:pt x="4614507" y="3378610"/>
                  <a:pt x="4614507" y="3369907"/>
                </a:cubicBezTo>
                <a:cubicBezTo>
                  <a:pt x="4614839" y="3263266"/>
                  <a:pt x="4616218" y="3163782"/>
                  <a:pt x="4618644" y="3071456"/>
                </a:cubicBezTo>
                <a:cubicBezTo>
                  <a:pt x="4620464" y="3002212"/>
                  <a:pt x="4622608" y="2943992"/>
                  <a:pt x="4625078" y="2896796"/>
                </a:cubicBezTo>
                <a:lnTo>
                  <a:pt x="4626013" y="2879994"/>
                </a:lnTo>
                <a:lnTo>
                  <a:pt x="4629572" y="2888472"/>
                </a:lnTo>
                <a:cubicBezTo>
                  <a:pt x="4645740" y="2927868"/>
                  <a:pt x="4664962" y="2979863"/>
                  <a:pt x="4687237" y="3044455"/>
                </a:cubicBezTo>
                <a:cubicBezTo>
                  <a:pt x="4716938" y="3130579"/>
                  <a:pt x="4742729" y="3211936"/>
                  <a:pt x="4764609" y="3288526"/>
                </a:cubicBezTo>
                <a:cubicBezTo>
                  <a:pt x="4768217" y="3301512"/>
                  <a:pt x="4772226" y="3311365"/>
                  <a:pt x="4776635" y="3318086"/>
                </a:cubicBezTo>
                <a:cubicBezTo>
                  <a:pt x="4781043" y="3324806"/>
                  <a:pt x="4787317" y="3329387"/>
                  <a:pt x="4795456" y="3331829"/>
                </a:cubicBezTo>
                <a:cubicBezTo>
                  <a:pt x="4803594" y="3334271"/>
                  <a:pt x="4815105" y="3335491"/>
                  <a:pt x="4829987" y="3335491"/>
                </a:cubicBezTo>
                <a:lnTo>
                  <a:pt x="4887217" y="3335491"/>
                </a:lnTo>
                <a:cubicBezTo>
                  <a:pt x="4903737" y="3335491"/>
                  <a:pt x="4916437" y="3333978"/>
                  <a:pt x="4925317" y="3330950"/>
                </a:cubicBezTo>
                <a:cubicBezTo>
                  <a:pt x="4934197" y="3327923"/>
                  <a:pt x="4940893" y="3323082"/>
                  <a:pt x="4945402" y="3316425"/>
                </a:cubicBezTo>
                <a:cubicBezTo>
                  <a:pt x="4949913" y="3309770"/>
                  <a:pt x="4953908" y="3300522"/>
                  <a:pt x="4957392" y="3288682"/>
                </a:cubicBezTo>
                <a:cubicBezTo>
                  <a:pt x="4978526" y="3217908"/>
                  <a:pt x="5003869" y="3143529"/>
                  <a:pt x="5033419" y="3065547"/>
                </a:cubicBezTo>
                <a:cubicBezTo>
                  <a:pt x="5055581" y="3007060"/>
                  <a:pt x="5077268" y="2952637"/>
                  <a:pt x="5098479" y="2902279"/>
                </a:cubicBezTo>
                <a:lnTo>
                  <a:pt x="5107776" y="2880639"/>
                </a:lnTo>
                <a:lnTo>
                  <a:pt x="5107871" y="2883398"/>
                </a:lnTo>
                <a:cubicBezTo>
                  <a:pt x="5108531" y="2905656"/>
                  <a:pt x="5108964" y="2937118"/>
                  <a:pt x="5109170" y="2977783"/>
                </a:cubicBezTo>
                <a:cubicBezTo>
                  <a:pt x="5109499" y="3042847"/>
                  <a:pt x="5109663" y="3173197"/>
                  <a:pt x="5109663" y="3368834"/>
                </a:cubicBezTo>
                <a:cubicBezTo>
                  <a:pt x="5109663" y="3378040"/>
                  <a:pt x="5112587" y="3385567"/>
                  <a:pt x="5118434" y="3391414"/>
                </a:cubicBezTo>
                <a:cubicBezTo>
                  <a:pt x="5124282" y="3397262"/>
                  <a:pt x="5131477" y="3400185"/>
                  <a:pt x="5140020" y="3400185"/>
                </a:cubicBezTo>
                <a:lnTo>
                  <a:pt x="5253482" y="3400185"/>
                </a:lnTo>
                <a:cubicBezTo>
                  <a:pt x="5262155" y="3400185"/>
                  <a:pt x="5269465" y="3397211"/>
                  <a:pt x="5275414" y="3391263"/>
                </a:cubicBezTo>
                <a:cubicBezTo>
                  <a:pt x="5281362" y="3385314"/>
                  <a:pt x="5284336" y="3378004"/>
                  <a:pt x="5284336" y="3369331"/>
                </a:cubicBezTo>
                <a:cubicBezTo>
                  <a:pt x="5284336" y="3162913"/>
                  <a:pt x="5281981" y="3011079"/>
                  <a:pt x="5277268" y="2913831"/>
                </a:cubicBezTo>
                <a:cubicBezTo>
                  <a:pt x="5272557" y="2816584"/>
                  <a:pt x="5265957" y="2751470"/>
                  <a:pt x="5257472" y="2718491"/>
                </a:cubicBezTo>
                <a:cubicBezTo>
                  <a:pt x="5252138" y="2697854"/>
                  <a:pt x="5242906" y="2684056"/>
                  <a:pt x="5229778" y="2677097"/>
                </a:cubicBezTo>
                <a:cubicBezTo>
                  <a:pt x="5216650" y="2670138"/>
                  <a:pt x="5199670" y="2666658"/>
                  <a:pt x="5178836" y="2666658"/>
                </a:cubicBezTo>
                <a:lnTo>
                  <a:pt x="5113645" y="2666658"/>
                </a:lnTo>
                <a:cubicBezTo>
                  <a:pt x="5088928" y="2666658"/>
                  <a:pt x="5069452" y="2670817"/>
                  <a:pt x="5055218" y="2679134"/>
                </a:cubicBezTo>
                <a:cubicBezTo>
                  <a:pt x="5040983" y="2687451"/>
                  <a:pt x="5030022" y="2699383"/>
                  <a:pt x="5022335" y="2714929"/>
                </a:cubicBezTo>
                <a:cubicBezTo>
                  <a:pt x="5001941" y="2742813"/>
                  <a:pt x="4980000" y="2784107"/>
                  <a:pt x="4956509" y="2838812"/>
                </a:cubicBezTo>
                <a:cubicBezTo>
                  <a:pt x="4933019" y="2893516"/>
                  <a:pt x="4914036" y="2941632"/>
                  <a:pt x="4899556" y="2983160"/>
                </a:cubicBezTo>
                <a:cubicBezTo>
                  <a:pt x="4890583" y="3006510"/>
                  <a:pt x="4882999" y="3027474"/>
                  <a:pt x="4876803" y="3046053"/>
                </a:cubicBezTo>
                <a:lnTo>
                  <a:pt x="4868675" y="3071738"/>
                </a:lnTo>
                <a:lnTo>
                  <a:pt x="4862352" y="3050003"/>
                </a:lnTo>
                <a:cubicBezTo>
                  <a:pt x="4857042" y="3032565"/>
                  <a:pt x="4850515" y="3012565"/>
                  <a:pt x="4842771" y="2990002"/>
                </a:cubicBezTo>
                <a:cubicBezTo>
                  <a:pt x="4827562" y="2944711"/>
                  <a:pt x="4808184" y="2893379"/>
                  <a:pt x="4784636" y="2836005"/>
                </a:cubicBezTo>
                <a:cubicBezTo>
                  <a:pt x="4761088" y="2778630"/>
                  <a:pt x="4742430" y="2739444"/>
                  <a:pt x="4728662" y="2718444"/>
                </a:cubicBezTo>
                <a:cubicBezTo>
                  <a:pt x="4719705" y="2705173"/>
                  <a:pt x="4711881" y="2694812"/>
                  <a:pt x="4705192" y="2687361"/>
                </a:cubicBezTo>
                <a:cubicBezTo>
                  <a:pt x="4698502" y="2679909"/>
                  <a:pt x="4690794" y="2674595"/>
                  <a:pt x="4682067" y="2671421"/>
                </a:cubicBezTo>
                <a:cubicBezTo>
                  <a:pt x="4673339" y="2668245"/>
                  <a:pt x="4662266" y="2666658"/>
                  <a:pt x="4648845" y="2666658"/>
                </a:cubicBezTo>
                <a:close/>
                <a:moveTo>
                  <a:pt x="4002657" y="2654715"/>
                </a:moveTo>
                <a:cubicBezTo>
                  <a:pt x="3926798" y="2654715"/>
                  <a:pt x="3861685" y="2669120"/>
                  <a:pt x="3807320" y="2697932"/>
                </a:cubicBezTo>
                <a:cubicBezTo>
                  <a:pt x="3752956" y="2726743"/>
                  <a:pt x="3711539" y="2770127"/>
                  <a:pt x="3683072" y="2828081"/>
                </a:cubicBezTo>
                <a:cubicBezTo>
                  <a:pt x="3654605" y="2886036"/>
                  <a:pt x="3640372" y="2957634"/>
                  <a:pt x="3640372" y="3042877"/>
                </a:cubicBezTo>
                <a:cubicBezTo>
                  <a:pt x="3640372" y="3123205"/>
                  <a:pt x="3654639" y="3191049"/>
                  <a:pt x="3683173" y="3246409"/>
                </a:cubicBezTo>
                <a:cubicBezTo>
                  <a:pt x="3711708" y="3301770"/>
                  <a:pt x="3752330" y="3343312"/>
                  <a:pt x="3805042" y="3371038"/>
                </a:cubicBezTo>
                <a:cubicBezTo>
                  <a:pt x="3857753" y="3398763"/>
                  <a:pt x="3919810" y="3412626"/>
                  <a:pt x="3991211" y="3412626"/>
                </a:cubicBezTo>
                <a:cubicBezTo>
                  <a:pt x="4065645" y="3412626"/>
                  <a:pt x="4129709" y="3398475"/>
                  <a:pt x="4183402" y="3370171"/>
                </a:cubicBezTo>
                <a:cubicBezTo>
                  <a:pt x="4237096" y="3341868"/>
                  <a:pt x="4278288" y="3299026"/>
                  <a:pt x="4306978" y="3241647"/>
                </a:cubicBezTo>
                <a:cubicBezTo>
                  <a:pt x="4335667" y="3184267"/>
                  <a:pt x="4350012" y="3113200"/>
                  <a:pt x="4350012" y="3028445"/>
                </a:cubicBezTo>
                <a:cubicBezTo>
                  <a:pt x="4350012" y="2948449"/>
                  <a:pt x="4336081" y="2880418"/>
                  <a:pt x="4308218" y="2824353"/>
                </a:cubicBezTo>
                <a:cubicBezTo>
                  <a:pt x="4280355" y="2768288"/>
                  <a:pt x="4240317" y="2725998"/>
                  <a:pt x="4188103" y="2697485"/>
                </a:cubicBezTo>
                <a:cubicBezTo>
                  <a:pt x="4135889" y="2668971"/>
                  <a:pt x="4074074" y="2654715"/>
                  <a:pt x="4002657" y="2654715"/>
                </a:cubicBezTo>
                <a:close/>
                <a:moveTo>
                  <a:pt x="3330005" y="2654217"/>
                </a:moveTo>
                <a:cubicBezTo>
                  <a:pt x="3259309" y="2654217"/>
                  <a:pt x="3197795" y="2669229"/>
                  <a:pt x="3145464" y="2699254"/>
                </a:cubicBezTo>
                <a:cubicBezTo>
                  <a:pt x="3093134" y="2729278"/>
                  <a:pt x="3052998" y="2772829"/>
                  <a:pt x="3025058" y="2829905"/>
                </a:cubicBezTo>
                <a:cubicBezTo>
                  <a:pt x="2997117" y="2886981"/>
                  <a:pt x="2983147" y="2955317"/>
                  <a:pt x="2983147" y="3034914"/>
                </a:cubicBezTo>
                <a:cubicBezTo>
                  <a:pt x="2983147" y="3170943"/>
                  <a:pt x="3013462" y="3267901"/>
                  <a:pt x="3074091" y="3325791"/>
                </a:cubicBezTo>
                <a:cubicBezTo>
                  <a:pt x="3134721" y="3383681"/>
                  <a:pt x="3217206" y="3412626"/>
                  <a:pt x="3321545" y="3412626"/>
                </a:cubicBezTo>
                <a:cubicBezTo>
                  <a:pt x="3374218" y="3412626"/>
                  <a:pt x="3418369" y="3406631"/>
                  <a:pt x="3454000" y="3394641"/>
                </a:cubicBezTo>
                <a:cubicBezTo>
                  <a:pt x="3489631" y="3382651"/>
                  <a:pt x="3516347" y="3369413"/>
                  <a:pt x="3534148" y="3354927"/>
                </a:cubicBezTo>
                <a:cubicBezTo>
                  <a:pt x="3551949" y="3340441"/>
                  <a:pt x="3563410" y="3328488"/>
                  <a:pt x="3568532" y="3319069"/>
                </a:cubicBezTo>
                <a:cubicBezTo>
                  <a:pt x="3574213" y="3310718"/>
                  <a:pt x="3577477" y="3305169"/>
                  <a:pt x="3578321" y="3302421"/>
                </a:cubicBezTo>
                <a:cubicBezTo>
                  <a:pt x="3579166" y="3299674"/>
                  <a:pt x="3579913" y="3296364"/>
                  <a:pt x="3580561" y="3292492"/>
                </a:cubicBezTo>
                <a:cubicBezTo>
                  <a:pt x="3581395" y="3278252"/>
                  <a:pt x="3581813" y="3267703"/>
                  <a:pt x="3581813" y="3260845"/>
                </a:cubicBezTo>
                <a:cubicBezTo>
                  <a:pt x="3581813" y="3248254"/>
                  <a:pt x="3581053" y="3232096"/>
                  <a:pt x="3579535" y="3212371"/>
                </a:cubicBezTo>
                <a:cubicBezTo>
                  <a:pt x="3578720" y="3203025"/>
                  <a:pt x="3575961" y="3196291"/>
                  <a:pt x="3571254" y="3192170"/>
                </a:cubicBezTo>
                <a:cubicBezTo>
                  <a:pt x="3566966" y="3188417"/>
                  <a:pt x="3560274" y="3186323"/>
                  <a:pt x="3551177" y="3185887"/>
                </a:cubicBezTo>
                <a:cubicBezTo>
                  <a:pt x="3542474" y="3185099"/>
                  <a:pt x="3532614" y="3184705"/>
                  <a:pt x="3521598" y="3184705"/>
                </a:cubicBezTo>
                <a:cubicBezTo>
                  <a:pt x="3491475" y="3184705"/>
                  <a:pt x="3471343" y="3186209"/>
                  <a:pt x="3461204" y="3189215"/>
                </a:cubicBezTo>
                <a:cubicBezTo>
                  <a:pt x="3454258" y="3190760"/>
                  <a:pt x="3448569" y="3193432"/>
                  <a:pt x="3444137" y="3197232"/>
                </a:cubicBezTo>
                <a:cubicBezTo>
                  <a:pt x="3439704" y="3201032"/>
                  <a:pt x="3434515" y="3206804"/>
                  <a:pt x="3428569" y="3214549"/>
                </a:cubicBezTo>
                <a:cubicBezTo>
                  <a:pt x="3421410" y="3223936"/>
                  <a:pt x="3414530" y="3231555"/>
                  <a:pt x="3407929" y="3237405"/>
                </a:cubicBezTo>
                <a:cubicBezTo>
                  <a:pt x="3401327" y="3243255"/>
                  <a:pt x="3391640" y="3248209"/>
                  <a:pt x="3378867" y="3252268"/>
                </a:cubicBezTo>
                <a:cubicBezTo>
                  <a:pt x="3366094" y="3256327"/>
                  <a:pt x="3348978" y="3258357"/>
                  <a:pt x="3327517" y="3258357"/>
                </a:cubicBezTo>
                <a:cubicBezTo>
                  <a:pt x="3298156" y="3258357"/>
                  <a:pt x="3271926" y="3250195"/>
                  <a:pt x="3248827" y="3233871"/>
                </a:cubicBezTo>
                <a:cubicBezTo>
                  <a:pt x="3225728" y="3217547"/>
                  <a:pt x="3207274" y="3192241"/>
                  <a:pt x="3193464" y="3157953"/>
                </a:cubicBezTo>
                <a:cubicBezTo>
                  <a:pt x="3179654" y="3123665"/>
                  <a:pt x="3172749" y="3080827"/>
                  <a:pt x="3172749" y="3029441"/>
                </a:cubicBezTo>
                <a:cubicBezTo>
                  <a:pt x="3172749" y="2953975"/>
                  <a:pt x="3186571" y="2898283"/>
                  <a:pt x="3214214" y="2862364"/>
                </a:cubicBezTo>
                <a:cubicBezTo>
                  <a:pt x="3241856" y="2826446"/>
                  <a:pt x="3278628" y="2808487"/>
                  <a:pt x="3324531" y="2808487"/>
                </a:cubicBezTo>
                <a:cubicBezTo>
                  <a:pt x="3351860" y="2808487"/>
                  <a:pt x="3372432" y="2812615"/>
                  <a:pt x="3386246" y="2820873"/>
                </a:cubicBezTo>
                <a:cubicBezTo>
                  <a:pt x="3400061" y="2829131"/>
                  <a:pt x="3411079" y="2839195"/>
                  <a:pt x="3419301" y="2851066"/>
                </a:cubicBezTo>
                <a:cubicBezTo>
                  <a:pt x="3424019" y="2857753"/>
                  <a:pt x="3428812" y="2862645"/>
                  <a:pt x="3433682" y="2865743"/>
                </a:cubicBezTo>
                <a:cubicBezTo>
                  <a:pt x="3438552" y="2868840"/>
                  <a:pt x="3445142" y="2871109"/>
                  <a:pt x="3453452" y="2872550"/>
                </a:cubicBezTo>
                <a:cubicBezTo>
                  <a:pt x="3460631" y="2873577"/>
                  <a:pt x="3471000" y="2874519"/>
                  <a:pt x="3484559" y="2875377"/>
                </a:cubicBezTo>
                <a:cubicBezTo>
                  <a:pt x="3498117" y="2876235"/>
                  <a:pt x="3510463" y="2876664"/>
                  <a:pt x="3521598" y="2876664"/>
                </a:cubicBezTo>
                <a:cubicBezTo>
                  <a:pt x="3534827" y="2876664"/>
                  <a:pt x="3545604" y="2873196"/>
                  <a:pt x="3553929" y="2866260"/>
                </a:cubicBezTo>
                <a:cubicBezTo>
                  <a:pt x="3554328" y="2865938"/>
                  <a:pt x="3555280" y="2864274"/>
                  <a:pt x="3556783" y="2861268"/>
                </a:cubicBezTo>
                <a:cubicBezTo>
                  <a:pt x="3558286" y="2858261"/>
                  <a:pt x="3559442" y="2854151"/>
                  <a:pt x="3560251" y="2848936"/>
                </a:cubicBezTo>
                <a:cubicBezTo>
                  <a:pt x="3563014" y="2831720"/>
                  <a:pt x="3564395" y="2813261"/>
                  <a:pt x="3564395" y="2793557"/>
                </a:cubicBezTo>
                <a:cubicBezTo>
                  <a:pt x="3564395" y="2787274"/>
                  <a:pt x="3563993" y="2779719"/>
                  <a:pt x="3563191" y="2770891"/>
                </a:cubicBezTo>
                <a:cubicBezTo>
                  <a:pt x="3562822" y="2764655"/>
                  <a:pt x="3562031" y="2759813"/>
                  <a:pt x="3560814" y="2756366"/>
                </a:cubicBezTo>
                <a:cubicBezTo>
                  <a:pt x="3559599" y="2752919"/>
                  <a:pt x="3558131" y="2749718"/>
                  <a:pt x="3556409" y="2746763"/>
                </a:cubicBezTo>
                <a:cubicBezTo>
                  <a:pt x="3540428" y="2721648"/>
                  <a:pt x="3515017" y="2699944"/>
                  <a:pt x="3480177" y="2681653"/>
                </a:cubicBezTo>
                <a:cubicBezTo>
                  <a:pt x="3445337" y="2663362"/>
                  <a:pt x="3395280" y="2654217"/>
                  <a:pt x="3330005" y="2654217"/>
                </a:cubicBezTo>
                <a:close/>
                <a:moveTo>
                  <a:pt x="8917160" y="2649240"/>
                </a:moveTo>
                <a:cubicBezTo>
                  <a:pt x="8913495" y="2649240"/>
                  <a:pt x="8910087" y="2649896"/>
                  <a:pt x="8906936" y="2651208"/>
                </a:cubicBezTo>
                <a:cubicBezTo>
                  <a:pt x="8903783" y="2652519"/>
                  <a:pt x="8900484" y="2654709"/>
                  <a:pt x="8897037" y="2657778"/>
                </a:cubicBezTo>
                <a:cubicBezTo>
                  <a:pt x="8869490" y="2682655"/>
                  <a:pt x="8848265" y="2706024"/>
                  <a:pt x="8833362" y="2727884"/>
                </a:cubicBezTo>
                <a:cubicBezTo>
                  <a:pt x="8829842" y="2733415"/>
                  <a:pt x="8827750" y="2737730"/>
                  <a:pt x="8827086" y="2740830"/>
                </a:cubicBezTo>
                <a:cubicBezTo>
                  <a:pt x="8826422" y="2743930"/>
                  <a:pt x="8826092" y="2749065"/>
                  <a:pt x="8826092" y="2756234"/>
                </a:cubicBezTo>
                <a:lnTo>
                  <a:pt x="8826092" y="2800027"/>
                </a:lnTo>
                <a:cubicBezTo>
                  <a:pt x="8826092" y="2831668"/>
                  <a:pt x="8830074" y="2859613"/>
                  <a:pt x="8838039" y="2883860"/>
                </a:cubicBezTo>
                <a:cubicBezTo>
                  <a:pt x="8846004" y="2908107"/>
                  <a:pt x="8857354" y="2930649"/>
                  <a:pt x="8872092" y="2951485"/>
                </a:cubicBezTo>
                <a:cubicBezTo>
                  <a:pt x="8886830" y="2972322"/>
                  <a:pt x="8908104" y="2998825"/>
                  <a:pt x="8935916" y="3030996"/>
                </a:cubicBezTo>
                <a:lnTo>
                  <a:pt x="9032614" y="3143245"/>
                </a:lnTo>
                <a:lnTo>
                  <a:pt x="9032614" y="3363857"/>
                </a:lnTo>
                <a:cubicBezTo>
                  <a:pt x="9032614" y="3376879"/>
                  <a:pt x="9035656" y="3386189"/>
                  <a:pt x="9041742" y="3391787"/>
                </a:cubicBezTo>
                <a:cubicBezTo>
                  <a:pt x="9047828" y="3397386"/>
                  <a:pt x="9057226" y="3400185"/>
                  <a:pt x="9069937" y="3400185"/>
                </a:cubicBezTo>
                <a:lnTo>
                  <a:pt x="9175935" y="3400185"/>
                </a:lnTo>
                <a:cubicBezTo>
                  <a:pt x="9188770" y="3400185"/>
                  <a:pt x="9198282" y="3397337"/>
                  <a:pt x="9204472" y="3391640"/>
                </a:cubicBezTo>
                <a:cubicBezTo>
                  <a:pt x="9210662" y="3385943"/>
                  <a:pt x="9213756" y="3376682"/>
                  <a:pt x="9213756" y="3363857"/>
                </a:cubicBezTo>
                <a:lnTo>
                  <a:pt x="9213756" y="3140034"/>
                </a:lnTo>
                <a:lnTo>
                  <a:pt x="9316978" y="3025179"/>
                </a:lnTo>
                <a:cubicBezTo>
                  <a:pt x="9355530" y="2982232"/>
                  <a:pt x="9383131" y="2943506"/>
                  <a:pt x="9399782" y="2909003"/>
                </a:cubicBezTo>
                <a:cubicBezTo>
                  <a:pt x="9416432" y="2874499"/>
                  <a:pt x="9424757" y="2838174"/>
                  <a:pt x="9424757" y="2800027"/>
                </a:cubicBezTo>
                <a:lnTo>
                  <a:pt x="9424757" y="2756234"/>
                </a:lnTo>
                <a:cubicBezTo>
                  <a:pt x="9424757" y="2750288"/>
                  <a:pt x="9424388" y="2745343"/>
                  <a:pt x="9423649" y="2741398"/>
                </a:cubicBezTo>
                <a:cubicBezTo>
                  <a:pt x="9422911" y="2737453"/>
                  <a:pt x="9420780" y="2732966"/>
                  <a:pt x="9417262" y="2727938"/>
                </a:cubicBezTo>
                <a:cubicBezTo>
                  <a:pt x="9402239" y="2704912"/>
                  <a:pt x="9381698" y="2681551"/>
                  <a:pt x="9355640" y="2657856"/>
                </a:cubicBezTo>
                <a:cubicBezTo>
                  <a:pt x="9349418" y="2652112"/>
                  <a:pt x="9342931" y="2649240"/>
                  <a:pt x="9336176" y="2649240"/>
                </a:cubicBezTo>
                <a:cubicBezTo>
                  <a:pt x="9330656" y="2649240"/>
                  <a:pt x="9324150" y="2652237"/>
                  <a:pt x="9316660" y="2658229"/>
                </a:cubicBezTo>
                <a:cubicBezTo>
                  <a:pt x="9289870" y="2683324"/>
                  <a:pt x="9270074" y="2705544"/>
                  <a:pt x="9257276" y="2724890"/>
                </a:cubicBezTo>
                <a:cubicBezTo>
                  <a:pt x="9252482" y="2732417"/>
                  <a:pt x="9249752" y="2737730"/>
                  <a:pt x="9249089" y="2740830"/>
                </a:cubicBezTo>
                <a:cubicBezTo>
                  <a:pt x="9248425" y="2743930"/>
                  <a:pt x="9248093" y="2749065"/>
                  <a:pt x="9248094" y="2756234"/>
                </a:cubicBezTo>
                <a:lnTo>
                  <a:pt x="9248094" y="2800027"/>
                </a:lnTo>
                <a:cubicBezTo>
                  <a:pt x="9248094" y="2843576"/>
                  <a:pt x="9221438" y="2893931"/>
                  <a:pt x="9168128" y="2951093"/>
                </a:cubicBezTo>
                <a:lnTo>
                  <a:pt x="9128255" y="2998586"/>
                </a:lnTo>
                <a:lnTo>
                  <a:pt x="9087401" y="2950937"/>
                </a:lnTo>
                <a:cubicBezTo>
                  <a:pt x="9034288" y="2895263"/>
                  <a:pt x="9007731" y="2844794"/>
                  <a:pt x="9007732" y="2799529"/>
                </a:cubicBezTo>
                <a:lnTo>
                  <a:pt x="9007732" y="2756234"/>
                </a:lnTo>
                <a:cubicBezTo>
                  <a:pt x="9007732" y="2750288"/>
                  <a:pt x="9007362" y="2745343"/>
                  <a:pt x="9006624" y="2741398"/>
                </a:cubicBezTo>
                <a:cubicBezTo>
                  <a:pt x="9005885" y="2737453"/>
                  <a:pt x="9003942" y="2733233"/>
                  <a:pt x="9000796" y="2728739"/>
                </a:cubicBezTo>
                <a:cubicBezTo>
                  <a:pt x="8984902" y="2705402"/>
                  <a:pt x="8964654" y="2682953"/>
                  <a:pt x="8940052" y="2661394"/>
                </a:cubicBezTo>
                <a:cubicBezTo>
                  <a:pt x="8931546" y="2653291"/>
                  <a:pt x="8923914" y="2649240"/>
                  <a:pt x="8917160" y="2649240"/>
                </a:cubicBezTo>
                <a:close/>
                <a:moveTo>
                  <a:pt x="8004402" y="2649240"/>
                </a:moveTo>
                <a:cubicBezTo>
                  <a:pt x="8000654" y="2649240"/>
                  <a:pt x="7997278" y="2649922"/>
                  <a:pt x="7994274" y="2651285"/>
                </a:cubicBezTo>
                <a:cubicBezTo>
                  <a:pt x="7991270" y="2652649"/>
                  <a:pt x="7988104" y="2654813"/>
                  <a:pt x="7984776" y="2657778"/>
                </a:cubicBezTo>
                <a:cubicBezTo>
                  <a:pt x="7957230" y="2682655"/>
                  <a:pt x="7936005" y="2706024"/>
                  <a:pt x="7921101" y="2727884"/>
                </a:cubicBezTo>
                <a:cubicBezTo>
                  <a:pt x="7917581" y="2733415"/>
                  <a:pt x="7915490" y="2737730"/>
                  <a:pt x="7914826" y="2740830"/>
                </a:cubicBezTo>
                <a:cubicBezTo>
                  <a:pt x="7914162" y="2743930"/>
                  <a:pt x="7913831" y="2749065"/>
                  <a:pt x="7913831" y="2756234"/>
                </a:cubicBezTo>
                <a:lnTo>
                  <a:pt x="7913831" y="3363857"/>
                </a:lnTo>
                <a:cubicBezTo>
                  <a:pt x="7913831" y="3376879"/>
                  <a:pt x="7916874" y="3386189"/>
                  <a:pt x="7922960" y="3391787"/>
                </a:cubicBezTo>
                <a:cubicBezTo>
                  <a:pt x="7929045" y="3397386"/>
                  <a:pt x="7938443" y="3400185"/>
                  <a:pt x="7951154" y="3400185"/>
                </a:cubicBezTo>
                <a:lnTo>
                  <a:pt x="8057153" y="3400185"/>
                </a:lnTo>
                <a:cubicBezTo>
                  <a:pt x="8069987" y="3400185"/>
                  <a:pt x="8079500" y="3397337"/>
                  <a:pt x="8085689" y="3391640"/>
                </a:cubicBezTo>
                <a:cubicBezTo>
                  <a:pt x="8091879" y="3385943"/>
                  <a:pt x="8094973" y="3376682"/>
                  <a:pt x="8094973" y="3363857"/>
                </a:cubicBezTo>
                <a:lnTo>
                  <a:pt x="8094973" y="2756234"/>
                </a:lnTo>
                <a:cubicBezTo>
                  <a:pt x="8094973" y="2750288"/>
                  <a:pt x="8094604" y="2745343"/>
                  <a:pt x="8093865" y="2741398"/>
                </a:cubicBezTo>
                <a:cubicBezTo>
                  <a:pt x="8093126" y="2737453"/>
                  <a:pt x="8091184" y="2733233"/>
                  <a:pt x="8088037" y="2728739"/>
                </a:cubicBezTo>
                <a:cubicBezTo>
                  <a:pt x="8072144" y="2705402"/>
                  <a:pt x="8051895" y="2682953"/>
                  <a:pt x="8027294" y="2661394"/>
                </a:cubicBezTo>
                <a:cubicBezTo>
                  <a:pt x="8018787" y="2653291"/>
                  <a:pt x="8011157" y="2649240"/>
                  <a:pt x="8004402" y="2649240"/>
                </a:cubicBezTo>
                <a:close/>
                <a:moveTo>
                  <a:pt x="7690003" y="2649240"/>
                </a:moveTo>
                <a:cubicBezTo>
                  <a:pt x="7686457" y="2649240"/>
                  <a:pt x="7683348" y="2649909"/>
                  <a:pt x="7680676" y="2651247"/>
                </a:cubicBezTo>
                <a:cubicBezTo>
                  <a:pt x="7678004" y="2652584"/>
                  <a:pt x="7674664" y="2654808"/>
                  <a:pt x="7670657" y="2657918"/>
                </a:cubicBezTo>
                <a:cubicBezTo>
                  <a:pt x="7645049" y="2682520"/>
                  <a:pt x="7624557" y="2706622"/>
                  <a:pt x="7609183" y="2730224"/>
                </a:cubicBezTo>
                <a:cubicBezTo>
                  <a:pt x="7606990" y="2734242"/>
                  <a:pt x="7605563" y="2737789"/>
                  <a:pt x="7604902" y="2740865"/>
                </a:cubicBezTo>
                <a:cubicBezTo>
                  <a:pt x="7604241" y="2743942"/>
                  <a:pt x="7603910" y="2749065"/>
                  <a:pt x="7603910" y="2756234"/>
                </a:cubicBezTo>
                <a:lnTo>
                  <a:pt x="7603910" y="3156204"/>
                </a:lnTo>
                <a:lnTo>
                  <a:pt x="7600506" y="3144651"/>
                </a:lnTo>
                <a:cubicBezTo>
                  <a:pt x="7596541" y="3134559"/>
                  <a:pt x="7589746" y="3121590"/>
                  <a:pt x="7580121" y="3105743"/>
                </a:cubicBezTo>
                <a:cubicBezTo>
                  <a:pt x="7560871" y="3074050"/>
                  <a:pt x="7523855" y="3010349"/>
                  <a:pt x="7469072" y="2914640"/>
                </a:cubicBezTo>
                <a:cubicBezTo>
                  <a:pt x="7427332" y="2841175"/>
                  <a:pt x="7392855" y="2786864"/>
                  <a:pt x="7365640" y="2751704"/>
                </a:cubicBezTo>
                <a:cubicBezTo>
                  <a:pt x="7338425" y="2716545"/>
                  <a:pt x="7314496" y="2693581"/>
                  <a:pt x="7293851" y="2682812"/>
                </a:cubicBezTo>
                <a:cubicBezTo>
                  <a:pt x="7273207" y="2672043"/>
                  <a:pt x="7249163" y="2666658"/>
                  <a:pt x="7221720" y="2666658"/>
                </a:cubicBezTo>
                <a:lnTo>
                  <a:pt x="7175439" y="2666658"/>
                </a:lnTo>
                <a:cubicBezTo>
                  <a:pt x="7153574" y="2666658"/>
                  <a:pt x="7137823" y="2672092"/>
                  <a:pt x="7128186" y="2682960"/>
                </a:cubicBezTo>
                <a:cubicBezTo>
                  <a:pt x="7118549" y="2693827"/>
                  <a:pt x="7113731" y="2710622"/>
                  <a:pt x="7113731" y="2733342"/>
                </a:cubicBezTo>
                <a:lnTo>
                  <a:pt x="7113731" y="3363857"/>
                </a:lnTo>
                <a:cubicBezTo>
                  <a:pt x="7113731" y="3376713"/>
                  <a:pt x="7116572" y="3385982"/>
                  <a:pt x="7122253" y="3391663"/>
                </a:cubicBezTo>
                <a:cubicBezTo>
                  <a:pt x="7127934" y="3397344"/>
                  <a:pt x="7137037" y="3400185"/>
                  <a:pt x="7149561" y="3400185"/>
                </a:cubicBezTo>
                <a:lnTo>
                  <a:pt x="7249588" y="3400185"/>
                </a:lnTo>
                <a:cubicBezTo>
                  <a:pt x="7262242" y="3400185"/>
                  <a:pt x="7271460" y="3397294"/>
                  <a:pt x="7277243" y="3391512"/>
                </a:cubicBezTo>
                <a:cubicBezTo>
                  <a:pt x="7283024" y="3385729"/>
                  <a:pt x="7285916" y="3376511"/>
                  <a:pt x="7285916" y="3363857"/>
                </a:cubicBezTo>
                <a:lnTo>
                  <a:pt x="7285916" y="2901179"/>
                </a:lnTo>
                <a:lnTo>
                  <a:pt x="7290353" y="2911019"/>
                </a:lnTo>
                <a:cubicBezTo>
                  <a:pt x="7292914" y="2915777"/>
                  <a:pt x="7296164" y="2921145"/>
                  <a:pt x="7300103" y="2927120"/>
                </a:cubicBezTo>
                <a:cubicBezTo>
                  <a:pt x="7315859" y="2951023"/>
                  <a:pt x="7354010" y="3017694"/>
                  <a:pt x="7414557" y="3127134"/>
                </a:cubicBezTo>
                <a:cubicBezTo>
                  <a:pt x="7460491" y="3206690"/>
                  <a:pt x="7499195" y="3266267"/>
                  <a:pt x="7530671" y="3305866"/>
                </a:cubicBezTo>
                <a:cubicBezTo>
                  <a:pt x="7562147" y="3345465"/>
                  <a:pt x="7588468" y="3371085"/>
                  <a:pt x="7609633" y="3382725"/>
                </a:cubicBezTo>
                <a:cubicBezTo>
                  <a:pt x="7630799" y="3394365"/>
                  <a:pt x="7653773" y="3400185"/>
                  <a:pt x="7678557" y="3400185"/>
                </a:cubicBezTo>
                <a:lnTo>
                  <a:pt x="7726331" y="3400185"/>
                </a:lnTo>
                <a:cubicBezTo>
                  <a:pt x="7743976" y="3400185"/>
                  <a:pt x="7756682" y="3396080"/>
                  <a:pt x="7764448" y="3387868"/>
                </a:cubicBezTo>
                <a:cubicBezTo>
                  <a:pt x="7772212" y="3379658"/>
                  <a:pt x="7776095" y="3366677"/>
                  <a:pt x="7776095" y="3348928"/>
                </a:cubicBezTo>
                <a:lnTo>
                  <a:pt x="7776095" y="2756234"/>
                </a:lnTo>
                <a:cubicBezTo>
                  <a:pt x="7776095" y="2750288"/>
                  <a:pt x="7775742" y="2745432"/>
                  <a:pt x="7775038" y="2741666"/>
                </a:cubicBezTo>
                <a:cubicBezTo>
                  <a:pt x="7774333" y="2737900"/>
                  <a:pt x="7772498" y="2733547"/>
                  <a:pt x="7769533" y="2728607"/>
                </a:cubicBezTo>
                <a:cubicBezTo>
                  <a:pt x="7754433" y="2705456"/>
                  <a:pt x="7731971" y="2680991"/>
                  <a:pt x="7702149" y="2655212"/>
                </a:cubicBezTo>
                <a:cubicBezTo>
                  <a:pt x="7700474" y="2651231"/>
                  <a:pt x="7696426" y="2649240"/>
                  <a:pt x="7690003" y="2649240"/>
                </a:cubicBezTo>
                <a:close/>
                <a:moveTo>
                  <a:pt x="6464906" y="2649240"/>
                </a:moveTo>
                <a:cubicBezTo>
                  <a:pt x="6461158" y="2649240"/>
                  <a:pt x="6457782" y="2649922"/>
                  <a:pt x="6454778" y="2651285"/>
                </a:cubicBezTo>
                <a:cubicBezTo>
                  <a:pt x="6451774" y="2652649"/>
                  <a:pt x="6448608" y="2654813"/>
                  <a:pt x="6445280" y="2657778"/>
                </a:cubicBezTo>
                <a:cubicBezTo>
                  <a:pt x="6417733" y="2682655"/>
                  <a:pt x="6396508" y="2706024"/>
                  <a:pt x="6381605" y="2727884"/>
                </a:cubicBezTo>
                <a:cubicBezTo>
                  <a:pt x="6378085" y="2733415"/>
                  <a:pt x="6375994" y="2737730"/>
                  <a:pt x="6375330" y="2740830"/>
                </a:cubicBezTo>
                <a:cubicBezTo>
                  <a:pt x="6374666" y="2743930"/>
                  <a:pt x="6374334" y="2749065"/>
                  <a:pt x="6374335" y="2756234"/>
                </a:cubicBezTo>
                <a:lnTo>
                  <a:pt x="6374335" y="3120509"/>
                </a:lnTo>
                <a:cubicBezTo>
                  <a:pt x="6374334" y="3194394"/>
                  <a:pt x="6386086" y="3252766"/>
                  <a:pt x="6409590" y="3295625"/>
                </a:cubicBezTo>
                <a:cubicBezTo>
                  <a:pt x="6433093" y="3338485"/>
                  <a:pt x="6466990" y="3368617"/>
                  <a:pt x="6511280" y="3386022"/>
                </a:cubicBezTo>
                <a:cubicBezTo>
                  <a:pt x="6555570" y="3403426"/>
                  <a:pt x="6611441" y="3412129"/>
                  <a:pt x="6678893" y="3412129"/>
                </a:cubicBezTo>
                <a:cubicBezTo>
                  <a:pt x="6742042" y="3412129"/>
                  <a:pt x="6796043" y="3403331"/>
                  <a:pt x="6840895" y="3385734"/>
                </a:cubicBezTo>
                <a:cubicBezTo>
                  <a:pt x="6885748" y="3368138"/>
                  <a:pt x="6920886" y="3337723"/>
                  <a:pt x="6946310" y="3294490"/>
                </a:cubicBezTo>
                <a:cubicBezTo>
                  <a:pt x="6971734" y="3251257"/>
                  <a:pt x="6984446" y="3193264"/>
                  <a:pt x="6984446" y="3120509"/>
                </a:cubicBezTo>
                <a:lnTo>
                  <a:pt x="6984446" y="2756234"/>
                </a:lnTo>
                <a:cubicBezTo>
                  <a:pt x="6984446" y="2750288"/>
                  <a:pt x="6984077" y="2745343"/>
                  <a:pt x="6983338" y="2741398"/>
                </a:cubicBezTo>
                <a:cubicBezTo>
                  <a:pt x="6982599" y="2737453"/>
                  <a:pt x="6980657" y="2733233"/>
                  <a:pt x="6977510" y="2728739"/>
                </a:cubicBezTo>
                <a:cubicBezTo>
                  <a:pt x="6961617" y="2705402"/>
                  <a:pt x="6941369" y="2682953"/>
                  <a:pt x="6916767" y="2661394"/>
                </a:cubicBezTo>
                <a:cubicBezTo>
                  <a:pt x="6908260" y="2653291"/>
                  <a:pt x="6900630" y="2649240"/>
                  <a:pt x="6893875" y="2649240"/>
                </a:cubicBezTo>
                <a:cubicBezTo>
                  <a:pt x="6890127" y="2649240"/>
                  <a:pt x="6886751" y="2649922"/>
                  <a:pt x="6883747" y="2651285"/>
                </a:cubicBezTo>
                <a:cubicBezTo>
                  <a:pt x="6880743" y="2652649"/>
                  <a:pt x="6877577" y="2654813"/>
                  <a:pt x="6874249" y="2657778"/>
                </a:cubicBezTo>
                <a:cubicBezTo>
                  <a:pt x="6846703" y="2682655"/>
                  <a:pt x="6825478" y="2706024"/>
                  <a:pt x="6810574" y="2727884"/>
                </a:cubicBezTo>
                <a:cubicBezTo>
                  <a:pt x="6807054" y="2733415"/>
                  <a:pt x="6804963" y="2737730"/>
                  <a:pt x="6804299" y="2740830"/>
                </a:cubicBezTo>
                <a:cubicBezTo>
                  <a:pt x="6803635" y="2743930"/>
                  <a:pt x="6803304" y="2749065"/>
                  <a:pt x="6803304" y="2756234"/>
                </a:cubicBezTo>
                <a:lnTo>
                  <a:pt x="6803304" y="3095627"/>
                </a:lnTo>
                <a:cubicBezTo>
                  <a:pt x="6803304" y="3140742"/>
                  <a:pt x="6798753" y="3174870"/>
                  <a:pt x="6789650" y="3198013"/>
                </a:cubicBezTo>
                <a:cubicBezTo>
                  <a:pt x="6780547" y="3221156"/>
                  <a:pt x="6767396" y="3236917"/>
                  <a:pt x="6750196" y="3245294"/>
                </a:cubicBezTo>
                <a:cubicBezTo>
                  <a:pt x="6732996" y="3253671"/>
                  <a:pt x="6709228" y="3257859"/>
                  <a:pt x="6678893" y="3257859"/>
                </a:cubicBezTo>
                <a:cubicBezTo>
                  <a:pt x="6649262" y="3257859"/>
                  <a:pt x="6625893" y="3253694"/>
                  <a:pt x="6608787" y="3245364"/>
                </a:cubicBezTo>
                <a:cubicBezTo>
                  <a:pt x="6591681" y="3237033"/>
                  <a:pt x="6578519" y="3221269"/>
                  <a:pt x="6569302" y="3198072"/>
                </a:cubicBezTo>
                <a:cubicBezTo>
                  <a:pt x="6560085" y="3174874"/>
                  <a:pt x="6555477" y="3140726"/>
                  <a:pt x="6555477" y="3095627"/>
                </a:cubicBezTo>
                <a:lnTo>
                  <a:pt x="6555477" y="2756234"/>
                </a:lnTo>
                <a:cubicBezTo>
                  <a:pt x="6555477" y="2750288"/>
                  <a:pt x="6555108" y="2745343"/>
                  <a:pt x="6554369" y="2741398"/>
                </a:cubicBezTo>
                <a:cubicBezTo>
                  <a:pt x="6553630" y="2737453"/>
                  <a:pt x="6551687" y="2733233"/>
                  <a:pt x="6548541" y="2728739"/>
                </a:cubicBezTo>
                <a:cubicBezTo>
                  <a:pt x="6532647" y="2705402"/>
                  <a:pt x="6512400" y="2682953"/>
                  <a:pt x="6487798" y="2661394"/>
                </a:cubicBezTo>
                <a:cubicBezTo>
                  <a:pt x="6479291" y="2653291"/>
                  <a:pt x="6471660" y="2649240"/>
                  <a:pt x="6464906" y="2649240"/>
                </a:cubicBezTo>
                <a:close/>
                <a:moveTo>
                  <a:pt x="8503902" y="1447458"/>
                </a:moveTo>
                <a:cubicBezTo>
                  <a:pt x="8468014" y="1447458"/>
                  <a:pt x="8440350" y="1452087"/>
                  <a:pt x="8420908" y="1461345"/>
                </a:cubicBezTo>
                <a:cubicBezTo>
                  <a:pt x="8401466" y="1470604"/>
                  <a:pt x="8388293" y="1485410"/>
                  <a:pt x="8381389" y="1505764"/>
                </a:cubicBezTo>
                <a:cubicBezTo>
                  <a:pt x="8374484" y="1526118"/>
                  <a:pt x="8371032" y="1554457"/>
                  <a:pt x="8371032" y="1590779"/>
                </a:cubicBezTo>
                <a:lnTo>
                  <a:pt x="8371032" y="2144657"/>
                </a:lnTo>
                <a:cubicBezTo>
                  <a:pt x="8371032" y="2157679"/>
                  <a:pt x="8374074" y="2166989"/>
                  <a:pt x="8380160" y="2172587"/>
                </a:cubicBezTo>
                <a:cubicBezTo>
                  <a:pt x="8386246" y="2178186"/>
                  <a:pt x="8395644" y="2180985"/>
                  <a:pt x="8408354" y="2180985"/>
                </a:cubicBezTo>
                <a:lnTo>
                  <a:pt x="8514353" y="2180985"/>
                </a:lnTo>
                <a:cubicBezTo>
                  <a:pt x="8527188" y="2180985"/>
                  <a:pt x="8536700" y="2178137"/>
                  <a:pt x="8542890" y="2172440"/>
                </a:cubicBezTo>
                <a:cubicBezTo>
                  <a:pt x="8549078" y="2166743"/>
                  <a:pt x="8552174" y="2157482"/>
                  <a:pt x="8552174" y="2144657"/>
                </a:cubicBezTo>
                <a:lnTo>
                  <a:pt x="8552174" y="1642534"/>
                </a:lnTo>
                <a:cubicBezTo>
                  <a:pt x="8552174" y="1622022"/>
                  <a:pt x="8555290" y="1608268"/>
                  <a:pt x="8561524" y="1601273"/>
                </a:cubicBezTo>
                <a:cubicBezTo>
                  <a:pt x="8567757" y="1594277"/>
                  <a:pt x="8580068" y="1590779"/>
                  <a:pt x="8598454" y="1590779"/>
                </a:cubicBezTo>
                <a:lnTo>
                  <a:pt x="8628314" y="1590779"/>
                </a:lnTo>
                <a:cubicBezTo>
                  <a:pt x="8656756" y="1590779"/>
                  <a:pt x="8678548" y="1598129"/>
                  <a:pt x="8693687" y="1612827"/>
                </a:cubicBezTo>
                <a:cubicBezTo>
                  <a:pt x="8708826" y="1627526"/>
                  <a:pt x="8716396" y="1650201"/>
                  <a:pt x="8716396" y="1680853"/>
                </a:cubicBezTo>
                <a:cubicBezTo>
                  <a:pt x="8716396" y="1713516"/>
                  <a:pt x="8709442" y="1737606"/>
                  <a:pt x="8695534" y="1753124"/>
                </a:cubicBezTo>
                <a:cubicBezTo>
                  <a:pt x="8681626" y="1768642"/>
                  <a:pt x="8663200" y="1776401"/>
                  <a:pt x="8640257" y="1776401"/>
                </a:cubicBezTo>
                <a:cubicBezTo>
                  <a:pt x="8632330" y="1776401"/>
                  <a:pt x="8625906" y="1777072"/>
                  <a:pt x="8620984" y="1778415"/>
                </a:cubicBezTo>
                <a:cubicBezTo>
                  <a:pt x="8616062" y="1779757"/>
                  <a:pt x="8610040" y="1783101"/>
                  <a:pt x="8602918" y="1788445"/>
                </a:cubicBezTo>
                <a:cubicBezTo>
                  <a:pt x="8598045" y="1791887"/>
                  <a:pt x="8591494" y="1797811"/>
                  <a:pt x="8583265" y="1806216"/>
                </a:cubicBezTo>
                <a:cubicBezTo>
                  <a:pt x="8575035" y="1814622"/>
                  <a:pt x="8568865" y="1821946"/>
                  <a:pt x="8564754" y="1828187"/>
                </a:cubicBezTo>
                <a:cubicBezTo>
                  <a:pt x="8557362" y="1839156"/>
                  <a:pt x="8553666" y="1848269"/>
                  <a:pt x="8553666" y="1855526"/>
                </a:cubicBezTo>
                <a:cubicBezTo>
                  <a:pt x="8553666" y="1862125"/>
                  <a:pt x="8556458" y="1868526"/>
                  <a:pt x="8562041" y="1874728"/>
                </a:cubicBezTo>
                <a:cubicBezTo>
                  <a:pt x="8567624" y="1880930"/>
                  <a:pt x="8575863" y="1888288"/>
                  <a:pt x="8586760" y="1896800"/>
                </a:cubicBezTo>
                <a:cubicBezTo>
                  <a:pt x="8665642" y="1959710"/>
                  <a:pt x="8726352" y="2044154"/>
                  <a:pt x="8768890" y="2150131"/>
                </a:cubicBezTo>
                <a:cubicBezTo>
                  <a:pt x="8772539" y="2160193"/>
                  <a:pt x="8778253" y="2167851"/>
                  <a:pt x="8786032" y="2173105"/>
                </a:cubicBezTo>
                <a:cubicBezTo>
                  <a:pt x="8793810" y="2178358"/>
                  <a:pt x="8803608" y="2180985"/>
                  <a:pt x="8815428" y="2180985"/>
                </a:cubicBezTo>
                <a:lnTo>
                  <a:pt x="8930384" y="2180985"/>
                </a:lnTo>
                <a:cubicBezTo>
                  <a:pt x="8939828" y="2180985"/>
                  <a:pt x="8946999" y="2178680"/>
                  <a:pt x="8951898" y="2174069"/>
                </a:cubicBezTo>
                <a:cubicBezTo>
                  <a:pt x="8956798" y="2169458"/>
                  <a:pt x="8959246" y="2163138"/>
                  <a:pt x="8959246" y="2155108"/>
                </a:cubicBezTo>
                <a:cubicBezTo>
                  <a:pt x="8959246" y="2151153"/>
                  <a:pt x="8958474" y="2145054"/>
                  <a:pt x="8956930" y="2136812"/>
                </a:cubicBezTo>
                <a:cubicBezTo>
                  <a:pt x="8950838" y="2108285"/>
                  <a:pt x="8938558" y="2074536"/>
                  <a:pt x="8920088" y="2035564"/>
                </a:cubicBezTo>
                <a:cubicBezTo>
                  <a:pt x="8901618" y="1996593"/>
                  <a:pt x="8879303" y="1959726"/>
                  <a:pt x="8853143" y="1924963"/>
                </a:cubicBezTo>
                <a:cubicBezTo>
                  <a:pt x="8833524" y="1898891"/>
                  <a:pt x="8813988" y="1877747"/>
                  <a:pt x="8794539" y="1861531"/>
                </a:cubicBezTo>
                <a:lnTo>
                  <a:pt x="8783118" y="1852961"/>
                </a:lnTo>
                <a:lnTo>
                  <a:pt x="8800022" y="1845454"/>
                </a:lnTo>
                <a:cubicBezTo>
                  <a:pt x="8824212" y="1832568"/>
                  <a:pt x="8846264" y="1814204"/>
                  <a:pt x="8866176" y="1790362"/>
                </a:cubicBezTo>
                <a:cubicBezTo>
                  <a:pt x="8892724" y="1758572"/>
                  <a:pt x="8905998" y="1714107"/>
                  <a:pt x="8905998" y="1656966"/>
                </a:cubicBezTo>
                <a:cubicBezTo>
                  <a:pt x="8905998" y="1586591"/>
                  <a:pt x="8883250" y="1534079"/>
                  <a:pt x="8837751" y="1499431"/>
                </a:cubicBezTo>
                <a:cubicBezTo>
                  <a:pt x="8792252" y="1464782"/>
                  <a:pt x="8724928" y="1447458"/>
                  <a:pt x="8635778" y="1447458"/>
                </a:cubicBezTo>
                <a:close/>
                <a:moveTo>
                  <a:pt x="7951453" y="1447458"/>
                </a:moveTo>
                <a:cubicBezTo>
                  <a:pt x="7915565" y="1447458"/>
                  <a:pt x="7887901" y="1452087"/>
                  <a:pt x="7868459" y="1461345"/>
                </a:cubicBezTo>
                <a:cubicBezTo>
                  <a:pt x="7849016" y="1470604"/>
                  <a:pt x="7835843" y="1485410"/>
                  <a:pt x="7828939" y="1505764"/>
                </a:cubicBezTo>
                <a:cubicBezTo>
                  <a:pt x="7822034" y="1526118"/>
                  <a:pt x="7818582" y="1554457"/>
                  <a:pt x="7818582" y="1590779"/>
                </a:cubicBezTo>
                <a:lnTo>
                  <a:pt x="7818582" y="2037664"/>
                </a:lnTo>
                <a:cubicBezTo>
                  <a:pt x="7818582" y="2073551"/>
                  <a:pt x="7822114" y="2101639"/>
                  <a:pt x="7829180" y="2121929"/>
                </a:cubicBezTo>
                <a:cubicBezTo>
                  <a:pt x="7836245" y="2142218"/>
                  <a:pt x="7849410" y="2157133"/>
                  <a:pt x="7868673" y="2166674"/>
                </a:cubicBezTo>
                <a:cubicBezTo>
                  <a:pt x="7887936" y="2176215"/>
                  <a:pt x="7915529" y="2180985"/>
                  <a:pt x="7951453" y="2180985"/>
                </a:cubicBezTo>
                <a:lnTo>
                  <a:pt x="8201768" y="2180985"/>
                </a:lnTo>
                <a:cubicBezTo>
                  <a:pt x="8207967" y="2180985"/>
                  <a:pt x="8212365" y="2180661"/>
                  <a:pt x="8214959" y="2180013"/>
                </a:cubicBezTo>
                <a:cubicBezTo>
                  <a:pt x="8217553" y="2179365"/>
                  <a:pt x="8221054" y="2177815"/>
                  <a:pt x="8225460" y="2175364"/>
                </a:cubicBezTo>
                <a:cubicBezTo>
                  <a:pt x="8244137" y="2162565"/>
                  <a:pt x="8260762" y="2146026"/>
                  <a:pt x="8275333" y="2125747"/>
                </a:cubicBezTo>
                <a:cubicBezTo>
                  <a:pt x="8286007" y="2117987"/>
                  <a:pt x="8291343" y="2111351"/>
                  <a:pt x="8291343" y="2105841"/>
                </a:cubicBezTo>
                <a:cubicBezTo>
                  <a:pt x="8291343" y="2101124"/>
                  <a:pt x="8289065" y="2095805"/>
                  <a:pt x="8284508" y="2089885"/>
                </a:cubicBezTo>
                <a:cubicBezTo>
                  <a:pt x="8263820" y="2066745"/>
                  <a:pt x="8243331" y="2048223"/>
                  <a:pt x="8223042" y="2034320"/>
                </a:cubicBezTo>
                <a:cubicBezTo>
                  <a:pt x="8220683" y="2032749"/>
                  <a:pt x="8217889" y="2031670"/>
                  <a:pt x="8214660" y="2031082"/>
                </a:cubicBezTo>
                <a:cubicBezTo>
                  <a:pt x="8211430" y="2030493"/>
                  <a:pt x="8207133" y="2030199"/>
                  <a:pt x="8201768" y="2030199"/>
                </a:cubicBezTo>
                <a:lnTo>
                  <a:pt x="8046005" y="2030199"/>
                </a:lnTo>
                <a:cubicBezTo>
                  <a:pt x="8027670" y="2030199"/>
                  <a:pt x="8015373" y="2026622"/>
                  <a:pt x="8009113" y="2019469"/>
                </a:cubicBezTo>
                <a:cubicBezTo>
                  <a:pt x="8002854" y="2012315"/>
                  <a:pt x="7999724" y="1998474"/>
                  <a:pt x="7999724" y="1977947"/>
                </a:cubicBezTo>
                <a:lnTo>
                  <a:pt x="7999724" y="1887375"/>
                </a:lnTo>
                <a:lnTo>
                  <a:pt x="8167928" y="1887375"/>
                </a:lnTo>
                <a:cubicBezTo>
                  <a:pt x="8174127" y="1887375"/>
                  <a:pt x="8178525" y="1887051"/>
                  <a:pt x="8181119" y="1886403"/>
                </a:cubicBezTo>
                <a:cubicBezTo>
                  <a:pt x="8183713" y="1885755"/>
                  <a:pt x="8187214" y="1884205"/>
                  <a:pt x="8191620" y="1881753"/>
                </a:cubicBezTo>
                <a:cubicBezTo>
                  <a:pt x="8210297" y="1868955"/>
                  <a:pt x="8226922" y="1852416"/>
                  <a:pt x="8241494" y="1832137"/>
                </a:cubicBezTo>
                <a:cubicBezTo>
                  <a:pt x="8252167" y="1824377"/>
                  <a:pt x="8257504" y="1817742"/>
                  <a:pt x="8257504" y="1812231"/>
                </a:cubicBezTo>
                <a:cubicBezTo>
                  <a:pt x="8257504" y="1807514"/>
                  <a:pt x="8255225" y="1802195"/>
                  <a:pt x="8250669" y="1796275"/>
                </a:cubicBezTo>
                <a:cubicBezTo>
                  <a:pt x="8229980" y="1773135"/>
                  <a:pt x="8209491" y="1754613"/>
                  <a:pt x="8189202" y="1740710"/>
                </a:cubicBezTo>
                <a:cubicBezTo>
                  <a:pt x="8186843" y="1739139"/>
                  <a:pt x="8184049" y="1738060"/>
                  <a:pt x="8180820" y="1737472"/>
                </a:cubicBezTo>
                <a:cubicBezTo>
                  <a:pt x="8177590" y="1736883"/>
                  <a:pt x="8173293" y="1736589"/>
                  <a:pt x="8167928" y="1736589"/>
                </a:cubicBezTo>
                <a:lnTo>
                  <a:pt x="7999724" y="1736589"/>
                </a:lnTo>
                <a:lnTo>
                  <a:pt x="7999724" y="1649999"/>
                </a:lnTo>
                <a:cubicBezTo>
                  <a:pt x="7999724" y="1629487"/>
                  <a:pt x="8002841" y="1615733"/>
                  <a:pt x="8009074" y="1608737"/>
                </a:cubicBezTo>
                <a:cubicBezTo>
                  <a:pt x="8015307" y="1601742"/>
                  <a:pt x="8027618" y="1598244"/>
                  <a:pt x="8046005" y="1598244"/>
                </a:cubicBezTo>
                <a:lnTo>
                  <a:pt x="8185345" y="1598244"/>
                </a:lnTo>
                <a:cubicBezTo>
                  <a:pt x="8191545" y="1598244"/>
                  <a:pt x="8195942" y="1597920"/>
                  <a:pt x="8198537" y="1597272"/>
                </a:cubicBezTo>
                <a:cubicBezTo>
                  <a:pt x="8201131" y="1596624"/>
                  <a:pt x="8204631" y="1595074"/>
                  <a:pt x="8209038" y="1592622"/>
                </a:cubicBezTo>
                <a:cubicBezTo>
                  <a:pt x="8227715" y="1579824"/>
                  <a:pt x="8244339" y="1563285"/>
                  <a:pt x="8258911" y="1543006"/>
                </a:cubicBezTo>
                <a:cubicBezTo>
                  <a:pt x="8269584" y="1535246"/>
                  <a:pt x="8274921" y="1528610"/>
                  <a:pt x="8274921" y="1523100"/>
                </a:cubicBezTo>
                <a:cubicBezTo>
                  <a:pt x="8274921" y="1518383"/>
                  <a:pt x="8272643" y="1513064"/>
                  <a:pt x="8268086" y="1507144"/>
                </a:cubicBezTo>
                <a:cubicBezTo>
                  <a:pt x="8247398" y="1484004"/>
                  <a:pt x="8226909" y="1465482"/>
                  <a:pt x="8206620" y="1451579"/>
                </a:cubicBezTo>
                <a:cubicBezTo>
                  <a:pt x="8204260" y="1450008"/>
                  <a:pt x="8201467" y="1448929"/>
                  <a:pt x="8198238" y="1448341"/>
                </a:cubicBezTo>
                <a:cubicBezTo>
                  <a:pt x="8195007" y="1447752"/>
                  <a:pt x="8190711" y="1447458"/>
                  <a:pt x="8185345" y="1447458"/>
                </a:cubicBezTo>
                <a:close/>
                <a:moveTo>
                  <a:pt x="7208912" y="1447458"/>
                </a:moveTo>
                <a:cubicBezTo>
                  <a:pt x="7203106" y="1447458"/>
                  <a:pt x="7198840" y="1447799"/>
                  <a:pt x="7196113" y="1448480"/>
                </a:cubicBezTo>
                <a:cubicBezTo>
                  <a:pt x="7193386" y="1449162"/>
                  <a:pt x="7189843" y="1450713"/>
                  <a:pt x="7185484" y="1453134"/>
                </a:cubicBezTo>
                <a:cubicBezTo>
                  <a:pt x="7166858" y="1465902"/>
                  <a:pt x="7150215" y="1482423"/>
                  <a:pt x="7135556" y="1502696"/>
                </a:cubicBezTo>
                <a:cubicBezTo>
                  <a:pt x="7125075" y="1510348"/>
                  <a:pt x="7119834" y="1516983"/>
                  <a:pt x="7119834" y="1522602"/>
                </a:cubicBezTo>
                <a:cubicBezTo>
                  <a:pt x="7119834" y="1527646"/>
                  <a:pt x="7122070" y="1533079"/>
                  <a:pt x="7126544" y="1538900"/>
                </a:cubicBezTo>
                <a:cubicBezTo>
                  <a:pt x="7147206" y="1562009"/>
                  <a:pt x="7167752" y="1580464"/>
                  <a:pt x="7188182" y="1594263"/>
                </a:cubicBezTo>
                <a:cubicBezTo>
                  <a:pt x="7190307" y="1595880"/>
                  <a:pt x="7192798" y="1596948"/>
                  <a:pt x="7195654" y="1597467"/>
                </a:cubicBezTo>
                <a:cubicBezTo>
                  <a:pt x="7198510" y="1597985"/>
                  <a:pt x="7202930" y="1598244"/>
                  <a:pt x="7208912" y="1598244"/>
                </a:cubicBezTo>
                <a:lnTo>
                  <a:pt x="7347257" y="1598244"/>
                </a:lnTo>
                <a:lnTo>
                  <a:pt x="7347257" y="2144657"/>
                </a:lnTo>
                <a:cubicBezTo>
                  <a:pt x="7347257" y="2157679"/>
                  <a:pt x="7350300" y="2166989"/>
                  <a:pt x="7356385" y="2172587"/>
                </a:cubicBezTo>
                <a:cubicBezTo>
                  <a:pt x="7362471" y="2178186"/>
                  <a:pt x="7371869" y="2180985"/>
                  <a:pt x="7384580" y="2180985"/>
                </a:cubicBezTo>
                <a:lnTo>
                  <a:pt x="7490578" y="2180985"/>
                </a:lnTo>
                <a:cubicBezTo>
                  <a:pt x="7503413" y="2180985"/>
                  <a:pt x="7512926" y="2178137"/>
                  <a:pt x="7519115" y="2172440"/>
                </a:cubicBezTo>
                <a:cubicBezTo>
                  <a:pt x="7525305" y="2166743"/>
                  <a:pt x="7528399" y="2157482"/>
                  <a:pt x="7528399" y="2144657"/>
                </a:cubicBezTo>
                <a:lnTo>
                  <a:pt x="7528399" y="1598244"/>
                </a:lnTo>
                <a:lnTo>
                  <a:pt x="7666744" y="1598244"/>
                </a:lnTo>
                <a:cubicBezTo>
                  <a:pt x="7672944" y="1598244"/>
                  <a:pt x="7677341" y="1597920"/>
                  <a:pt x="7679936" y="1597272"/>
                </a:cubicBezTo>
                <a:cubicBezTo>
                  <a:pt x="7682530" y="1596624"/>
                  <a:pt x="7686030" y="1595074"/>
                  <a:pt x="7690437" y="1592622"/>
                </a:cubicBezTo>
                <a:cubicBezTo>
                  <a:pt x="7709114" y="1579824"/>
                  <a:pt x="7725738" y="1563285"/>
                  <a:pt x="7740310" y="1543006"/>
                </a:cubicBezTo>
                <a:cubicBezTo>
                  <a:pt x="7750983" y="1535246"/>
                  <a:pt x="7756320" y="1528610"/>
                  <a:pt x="7756320" y="1523100"/>
                </a:cubicBezTo>
                <a:cubicBezTo>
                  <a:pt x="7756320" y="1518383"/>
                  <a:pt x="7754042" y="1513064"/>
                  <a:pt x="7749485" y="1507144"/>
                </a:cubicBezTo>
                <a:cubicBezTo>
                  <a:pt x="7728797" y="1484004"/>
                  <a:pt x="7708308" y="1465482"/>
                  <a:pt x="7688019" y="1451579"/>
                </a:cubicBezTo>
                <a:cubicBezTo>
                  <a:pt x="7685659" y="1450008"/>
                  <a:pt x="7682865" y="1448929"/>
                  <a:pt x="7679637" y="1448341"/>
                </a:cubicBezTo>
                <a:cubicBezTo>
                  <a:pt x="7676407" y="1447752"/>
                  <a:pt x="7672110" y="1447458"/>
                  <a:pt x="7666744" y="1447458"/>
                </a:cubicBezTo>
                <a:close/>
                <a:moveTo>
                  <a:pt x="6760828" y="1447458"/>
                </a:moveTo>
                <a:cubicBezTo>
                  <a:pt x="6724940" y="1447458"/>
                  <a:pt x="6697276" y="1452087"/>
                  <a:pt x="6677834" y="1461345"/>
                </a:cubicBezTo>
                <a:cubicBezTo>
                  <a:pt x="6658392" y="1470604"/>
                  <a:pt x="6645218" y="1485410"/>
                  <a:pt x="6638314" y="1505764"/>
                </a:cubicBezTo>
                <a:cubicBezTo>
                  <a:pt x="6631409" y="1526118"/>
                  <a:pt x="6627956" y="1554457"/>
                  <a:pt x="6627957" y="1590779"/>
                </a:cubicBezTo>
                <a:lnTo>
                  <a:pt x="6627957" y="2037664"/>
                </a:lnTo>
                <a:cubicBezTo>
                  <a:pt x="6627957" y="2073551"/>
                  <a:pt x="6631489" y="2101639"/>
                  <a:pt x="6638555" y="2121929"/>
                </a:cubicBezTo>
                <a:cubicBezTo>
                  <a:pt x="6645620" y="2142218"/>
                  <a:pt x="6658784" y="2157133"/>
                  <a:pt x="6678048" y="2166674"/>
                </a:cubicBezTo>
                <a:cubicBezTo>
                  <a:pt x="6697311" y="2176215"/>
                  <a:pt x="6724904" y="2180985"/>
                  <a:pt x="6760828" y="2180985"/>
                </a:cubicBezTo>
                <a:lnTo>
                  <a:pt x="7011143" y="2180985"/>
                </a:lnTo>
                <a:cubicBezTo>
                  <a:pt x="7017342" y="2180985"/>
                  <a:pt x="7021740" y="2180661"/>
                  <a:pt x="7024334" y="2180013"/>
                </a:cubicBezTo>
                <a:cubicBezTo>
                  <a:pt x="7026928" y="2179365"/>
                  <a:pt x="7030429" y="2177815"/>
                  <a:pt x="7034835" y="2175364"/>
                </a:cubicBezTo>
                <a:cubicBezTo>
                  <a:pt x="7053512" y="2162565"/>
                  <a:pt x="7070137" y="2146026"/>
                  <a:pt x="7084708" y="2125747"/>
                </a:cubicBezTo>
                <a:cubicBezTo>
                  <a:pt x="7095382" y="2117987"/>
                  <a:pt x="7100718" y="2111351"/>
                  <a:pt x="7100718" y="2105841"/>
                </a:cubicBezTo>
                <a:cubicBezTo>
                  <a:pt x="7100718" y="2101124"/>
                  <a:pt x="7098440" y="2095805"/>
                  <a:pt x="7093883" y="2089885"/>
                </a:cubicBezTo>
                <a:cubicBezTo>
                  <a:pt x="7073195" y="2066745"/>
                  <a:pt x="7052706" y="2048223"/>
                  <a:pt x="7032417" y="2034320"/>
                </a:cubicBezTo>
                <a:cubicBezTo>
                  <a:pt x="7030058" y="2032749"/>
                  <a:pt x="7027264" y="2031670"/>
                  <a:pt x="7024035" y="2031082"/>
                </a:cubicBezTo>
                <a:cubicBezTo>
                  <a:pt x="7020805" y="2030493"/>
                  <a:pt x="7016508" y="2030199"/>
                  <a:pt x="7011143" y="2030199"/>
                </a:cubicBezTo>
                <a:lnTo>
                  <a:pt x="6855380" y="2030199"/>
                </a:lnTo>
                <a:cubicBezTo>
                  <a:pt x="6837044" y="2030199"/>
                  <a:pt x="6824748" y="2026622"/>
                  <a:pt x="6818488" y="2019469"/>
                </a:cubicBezTo>
                <a:cubicBezTo>
                  <a:pt x="6812229" y="2012315"/>
                  <a:pt x="6809098" y="1998474"/>
                  <a:pt x="6809099" y="1977947"/>
                </a:cubicBezTo>
                <a:lnTo>
                  <a:pt x="6809099" y="1887375"/>
                </a:lnTo>
                <a:lnTo>
                  <a:pt x="6977303" y="1887375"/>
                </a:lnTo>
                <a:cubicBezTo>
                  <a:pt x="6983502" y="1887375"/>
                  <a:pt x="6987900" y="1887051"/>
                  <a:pt x="6990494" y="1886403"/>
                </a:cubicBezTo>
                <a:cubicBezTo>
                  <a:pt x="6993088" y="1885755"/>
                  <a:pt x="6996589" y="1884205"/>
                  <a:pt x="7000995" y="1881753"/>
                </a:cubicBezTo>
                <a:cubicBezTo>
                  <a:pt x="7019672" y="1868955"/>
                  <a:pt x="7036297" y="1852416"/>
                  <a:pt x="7050869" y="1832137"/>
                </a:cubicBezTo>
                <a:cubicBezTo>
                  <a:pt x="7061542" y="1824377"/>
                  <a:pt x="7066878" y="1817742"/>
                  <a:pt x="7066879" y="1812231"/>
                </a:cubicBezTo>
                <a:cubicBezTo>
                  <a:pt x="7066879" y="1807514"/>
                  <a:pt x="7064600" y="1802195"/>
                  <a:pt x="7060044" y="1796275"/>
                </a:cubicBezTo>
                <a:cubicBezTo>
                  <a:pt x="7039355" y="1773135"/>
                  <a:pt x="7018866" y="1754613"/>
                  <a:pt x="6998577" y="1740710"/>
                </a:cubicBezTo>
                <a:cubicBezTo>
                  <a:pt x="6996218" y="1739139"/>
                  <a:pt x="6993424" y="1738060"/>
                  <a:pt x="6990195" y="1737472"/>
                </a:cubicBezTo>
                <a:cubicBezTo>
                  <a:pt x="6986965" y="1736883"/>
                  <a:pt x="6982668" y="1736589"/>
                  <a:pt x="6977303" y="1736589"/>
                </a:cubicBezTo>
                <a:lnTo>
                  <a:pt x="6809099" y="1736589"/>
                </a:lnTo>
                <a:lnTo>
                  <a:pt x="6809099" y="1649999"/>
                </a:lnTo>
                <a:cubicBezTo>
                  <a:pt x="6809098" y="1629487"/>
                  <a:pt x="6812216" y="1615733"/>
                  <a:pt x="6818449" y="1608737"/>
                </a:cubicBezTo>
                <a:cubicBezTo>
                  <a:pt x="6824682" y="1601742"/>
                  <a:pt x="6836993" y="1598244"/>
                  <a:pt x="6855380" y="1598244"/>
                </a:cubicBezTo>
                <a:lnTo>
                  <a:pt x="6994720" y="1598244"/>
                </a:lnTo>
                <a:cubicBezTo>
                  <a:pt x="7000920" y="1598244"/>
                  <a:pt x="7005317" y="1597920"/>
                  <a:pt x="7007912" y="1597272"/>
                </a:cubicBezTo>
                <a:cubicBezTo>
                  <a:pt x="7010506" y="1596624"/>
                  <a:pt x="7014006" y="1595074"/>
                  <a:pt x="7018413" y="1592622"/>
                </a:cubicBezTo>
                <a:cubicBezTo>
                  <a:pt x="7037090" y="1579824"/>
                  <a:pt x="7053714" y="1563285"/>
                  <a:pt x="7068286" y="1543006"/>
                </a:cubicBezTo>
                <a:cubicBezTo>
                  <a:pt x="7078959" y="1535246"/>
                  <a:pt x="7084296" y="1528610"/>
                  <a:pt x="7084296" y="1523100"/>
                </a:cubicBezTo>
                <a:cubicBezTo>
                  <a:pt x="7084296" y="1518383"/>
                  <a:pt x="7082018" y="1513064"/>
                  <a:pt x="7077461" y="1507144"/>
                </a:cubicBezTo>
                <a:cubicBezTo>
                  <a:pt x="7056773" y="1484004"/>
                  <a:pt x="7036283" y="1465482"/>
                  <a:pt x="7015995" y="1451579"/>
                </a:cubicBezTo>
                <a:cubicBezTo>
                  <a:pt x="7013636" y="1450008"/>
                  <a:pt x="7010841" y="1448929"/>
                  <a:pt x="7007613" y="1448341"/>
                </a:cubicBezTo>
                <a:cubicBezTo>
                  <a:pt x="7004382" y="1447752"/>
                  <a:pt x="7000086" y="1447458"/>
                  <a:pt x="6994720" y="1447458"/>
                </a:cubicBezTo>
                <a:close/>
                <a:moveTo>
                  <a:pt x="5777902" y="1447458"/>
                </a:moveTo>
                <a:cubicBezTo>
                  <a:pt x="5756342" y="1447458"/>
                  <a:pt x="5738356" y="1452166"/>
                  <a:pt x="5723942" y="1461583"/>
                </a:cubicBezTo>
                <a:cubicBezTo>
                  <a:pt x="5709529" y="1470999"/>
                  <a:pt x="5699844" y="1486445"/>
                  <a:pt x="5694888" y="1507922"/>
                </a:cubicBezTo>
                <a:cubicBezTo>
                  <a:pt x="5685252" y="1551113"/>
                  <a:pt x="5677270" y="1627647"/>
                  <a:pt x="5670943" y="1737522"/>
                </a:cubicBezTo>
                <a:cubicBezTo>
                  <a:pt x="5664617" y="1847398"/>
                  <a:pt x="5661287" y="1984768"/>
                  <a:pt x="5660955" y="2149634"/>
                </a:cubicBezTo>
                <a:cubicBezTo>
                  <a:pt x="5660955" y="2158840"/>
                  <a:pt x="5663879" y="2166367"/>
                  <a:pt x="5669726" y="2172214"/>
                </a:cubicBezTo>
                <a:cubicBezTo>
                  <a:pt x="5675574" y="2178062"/>
                  <a:pt x="5682768" y="2180985"/>
                  <a:pt x="5691311" y="2180985"/>
                </a:cubicBezTo>
                <a:lnTo>
                  <a:pt x="5793329" y="2180985"/>
                </a:lnTo>
                <a:cubicBezTo>
                  <a:pt x="5801923" y="2180985"/>
                  <a:pt x="5809215" y="2178115"/>
                  <a:pt x="5815202" y="2172374"/>
                </a:cubicBezTo>
                <a:cubicBezTo>
                  <a:pt x="5821189" y="2166633"/>
                  <a:pt x="5824182" y="2159410"/>
                  <a:pt x="5824182" y="2150707"/>
                </a:cubicBezTo>
                <a:cubicBezTo>
                  <a:pt x="5824514" y="2044066"/>
                  <a:pt x="5825893" y="1944582"/>
                  <a:pt x="5828319" y="1852256"/>
                </a:cubicBezTo>
                <a:cubicBezTo>
                  <a:pt x="5830139" y="1783012"/>
                  <a:pt x="5832283" y="1724792"/>
                  <a:pt x="5834753" y="1677596"/>
                </a:cubicBezTo>
                <a:lnTo>
                  <a:pt x="5835688" y="1660794"/>
                </a:lnTo>
                <a:lnTo>
                  <a:pt x="5839247" y="1669272"/>
                </a:lnTo>
                <a:cubicBezTo>
                  <a:pt x="5855415" y="1708668"/>
                  <a:pt x="5874637" y="1760663"/>
                  <a:pt x="5896913" y="1825255"/>
                </a:cubicBezTo>
                <a:cubicBezTo>
                  <a:pt x="5926613" y="1911379"/>
                  <a:pt x="5952404" y="1992736"/>
                  <a:pt x="5974285" y="2069326"/>
                </a:cubicBezTo>
                <a:cubicBezTo>
                  <a:pt x="5977893" y="2082312"/>
                  <a:pt x="5981901" y="2092165"/>
                  <a:pt x="5986310" y="2098886"/>
                </a:cubicBezTo>
                <a:cubicBezTo>
                  <a:pt x="5990719" y="2105607"/>
                  <a:pt x="5996992" y="2110188"/>
                  <a:pt x="6005131" y="2112629"/>
                </a:cubicBezTo>
                <a:cubicBezTo>
                  <a:pt x="6013269" y="2115071"/>
                  <a:pt x="6024780" y="2116292"/>
                  <a:pt x="6039663" y="2116292"/>
                </a:cubicBezTo>
                <a:lnTo>
                  <a:pt x="6096892" y="2116292"/>
                </a:lnTo>
                <a:cubicBezTo>
                  <a:pt x="6113412" y="2116292"/>
                  <a:pt x="6126112" y="2114778"/>
                  <a:pt x="6134993" y="2111750"/>
                </a:cubicBezTo>
                <a:cubicBezTo>
                  <a:pt x="6143872" y="2108723"/>
                  <a:pt x="6150567" y="2103881"/>
                  <a:pt x="6155077" y="2097225"/>
                </a:cubicBezTo>
                <a:cubicBezTo>
                  <a:pt x="6159587" y="2090570"/>
                  <a:pt x="6163584" y="2081322"/>
                  <a:pt x="6167067" y="2069482"/>
                </a:cubicBezTo>
                <a:cubicBezTo>
                  <a:pt x="6188201" y="1998708"/>
                  <a:pt x="6213544" y="1924329"/>
                  <a:pt x="6243094" y="1846347"/>
                </a:cubicBezTo>
                <a:cubicBezTo>
                  <a:pt x="6265257" y="1787860"/>
                  <a:pt x="6286943" y="1733437"/>
                  <a:pt x="6308153" y="1683079"/>
                </a:cubicBezTo>
                <a:lnTo>
                  <a:pt x="6317450" y="1661439"/>
                </a:lnTo>
                <a:lnTo>
                  <a:pt x="6317545" y="1664198"/>
                </a:lnTo>
                <a:cubicBezTo>
                  <a:pt x="6318206" y="1686456"/>
                  <a:pt x="6318639" y="1717918"/>
                  <a:pt x="6318845" y="1758583"/>
                </a:cubicBezTo>
                <a:cubicBezTo>
                  <a:pt x="6319174" y="1823647"/>
                  <a:pt x="6319338" y="1953997"/>
                  <a:pt x="6319338" y="2149634"/>
                </a:cubicBezTo>
                <a:cubicBezTo>
                  <a:pt x="6319338" y="2158840"/>
                  <a:pt x="6322262" y="2166367"/>
                  <a:pt x="6328109" y="2172214"/>
                </a:cubicBezTo>
                <a:cubicBezTo>
                  <a:pt x="6333957" y="2178062"/>
                  <a:pt x="6341151" y="2180985"/>
                  <a:pt x="6349695" y="2180985"/>
                </a:cubicBezTo>
                <a:lnTo>
                  <a:pt x="6463157" y="2180985"/>
                </a:lnTo>
                <a:cubicBezTo>
                  <a:pt x="6471830" y="2180985"/>
                  <a:pt x="6479140" y="2178011"/>
                  <a:pt x="6485089" y="2172063"/>
                </a:cubicBezTo>
                <a:cubicBezTo>
                  <a:pt x="6491037" y="2166114"/>
                  <a:pt x="6494011" y="2158804"/>
                  <a:pt x="6494011" y="2150131"/>
                </a:cubicBezTo>
                <a:cubicBezTo>
                  <a:pt x="6494011" y="1943713"/>
                  <a:pt x="6491655" y="1791879"/>
                  <a:pt x="6486943" y="1694631"/>
                </a:cubicBezTo>
                <a:cubicBezTo>
                  <a:pt x="6482231" y="1597384"/>
                  <a:pt x="6475632" y="1532270"/>
                  <a:pt x="6467146" y="1499291"/>
                </a:cubicBezTo>
                <a:cubicBezTo>
                  <a:pt x="6461812" y="1478654"/>
                  <a:pt x="6452581" y="1464856"/>
                  <a:pt x="6439453" y="1457897"/>
                </a:cubicBezTo>
                <a:cubicBezTo>
                  <a:pt x="6426325" y="1450938"/>
                  <a:pt x="6409344" y="1447458"/>
                  <a:pt x="6388511" y="1447458"/>
                </a:cubicBezTo>
                <a:lnTo>
                  <a:pt x="6323319" y="1447458"/>
                </a:lnTo>
                <a:cubicBezTo>
                  <a:pt x="6298603" y="1447458"/>
                  <a:pt x="6279128" y="1451617"/>
                  <a:pt x="6264893" y="1459934"/>
                </a:cubicBezTo>
                <a:cubicBezTo>
                  <a:pt x="6250658" y="1468251"/>
                  <a:pt x="6239697" y="1480183"/>
                  <a:pt x="6232010" y="1495729"/>
                </a:cubicBezTo>
                <a:cubicBezTo>
                  <a:pt x="6211616" y="1523613"/>
                  <a:pt x="6189675" y="1564907"/>
                  <a:pt x="6166185" y="1619612"/>
                </a:cubicBezTo>
                <a:cubicBezTo>
                  <a:pt x="6142694" y="1674316"/>
                  <a:pt x="6123710" y="1722432"/>
                  <a:pt x="6109232" y="1763959"/>
                </a:cubicBezTo>
                <a:cubicBezTo>
                  <a:pt x="6100259" y="1787310"/>
                  <a:pt x="6092674" y="1808275"/>
                  <a:pt x="6086478" y="1826853"/>
                </a:cubicBezTo>
                <a:lnTo>
                  <a:pt x="6078350" y="1852538"/>
                </a:lnTo>
                <a:lnTo>
                  <a:pt x="6072027" y="1830803"/>
                </a:lnTo>
                <a:cubicBezTo>
                  <a:pt x="6066718" y="1813365"/>
                  <a:pt x="6060190" y="1793365"/>
                  <a:pt x="6052446" y="1770802"/>
                </a:cubicBezTo>
                <a:cubicBezTo>
                  <a:pt x="6037237" y="1725511"/>
                  <a:pt x="6017858" y="1674179"/>
                  <a:pt x="5994311" y="1616805"/>
                </a:cubicBezTo>
                <a:cubicBezTo>
                  <a:pt x="5970763" y="1559431"/>
                  <a:pt x="5952106" y="1520244"/>
                  <a:pt x="5938337" y="1499244"/>
                </a:cubicBezTo>
                <a:cubicBezTo>
                  <a:pt x="5929380" y="1485974"/>
                  <a:pt x="5921557" y="1475612"/>
                  <a:pt x="5914867" y="1468161"/>
                </a:cubicBezTo>
                <a:cubicBezTo>
                  <a:pt x="5908177" y="1460709"/>
                  <a:pt x="5900468" y="1455396"/>
                  <a:pt x="5891742" y="1452220"/>
                </a:cubicBezTo>
                <a:cubicBezTo>
                  <a:pt x="5883015" y="1449045"/>
                  <a:pt x="5871941" y="1447458"/>
                  <a:pt x="5858520" y="1447458"/>
                </a:cubicBezTo>
                <a:close/>
                <a:moveTo>
                  <a:pt x="4808203" y="1447458"/>
                </a:moveTo>
                <a:cubicBezTo>
                  <a:pt x="4772315" y="1447458"/>
                  <a:pt x="4744651" y="1452087"/>
                  <a:pt x="4725209" y="1461345"/>
                </a:cubicBezTo>
                <a:cubicBezTo>
                  <a:pt x="4705768" y="1470604"/>
                  <a:pt x="4692594" y="1485410"/>
                  <a:pt x="4685689" y="1505764"/>
                </a:cubicBezTo>
                <a:cubicBezTo>
                  <a:pt x="4678784" y="1526118"/>
                  <a:pt x="4675332" y="1554457"/>
                  <a:pt x="4675332" y="1590779"/>
                </a:cubicBezTo>
                <a:lnTo>
                  <a:pt x="4675332" y="2144657"/>
                </a:lnTo>
                <a:cubicBezTo>
                  <a:pt x="4675332" y="2157679"/>
                  <a:pt x="4678375" y="2166989"/>
                  <a:pt x="4684461" y="2172587"/>
                </a:cubicBezTo>
                <a:cubicBezTo>
                  <a:pt x="4690546" y="2178186"/>
                  <a:pt x="4699944" y="2180985"/>
                  <a:pt x="4712655" y="2180985"/>
                </a:cubicBezTo>
                <a:lnTo>
                  <a:pt x="4818653" y="2180985"/>
                </a:lnTo>
                <a:cubicBezTo>
                  <a:pt x="4831488" y="2180985"/>
                  <a:pt x="4841000" y="2178137"/>
                  <a:pt x="4847190" y="2172440"/>
                </a:cubicBezTo>
                <a:cubicBezTo>
                  <a:pt x="4853380" y="2166743"/>
                  <a:pt x="4856474" y="2157482"/>
                  <a:pt x="4856474" y="2144657"/>
                </a:cubicBezTo>
                <a:lnTo>
                  <a:pt x="4856474" y="1642534"/>
                </a:lnTo>
                <a:cubicBezTo>
                  <a:pt x="4856474" y="1622022"/>
                  <a:pt x="4859591" y="1608268"/>
                  <a:pt x="4865824" y="1601273"/>
                </a:cubicBezTo>
                <a:cubicBezTo>
                  <a:pt x="4872058" y="1594277"/>
                  <a:pt x="4884368" y="1590779"/>
                  <a:pt x="4902755" y="1590779"/>
                </a:cubicBezTo>
                <a:lnTo>
                  <a:pt x="4932614" y="1590779"/>
                </a:lnTo>
                <a:cubicBezTo>
                  <a:pt x="4961057" y="1590779"/>
                  <a:pt x="4982848" y="1598129"/>
                  <a:pt x="4997988" y="1612827"/>
                </a:cubicBezTo>
                <a:cubicBezTo>
                  <a:pt x="5013127" y="1627526"/>
                  <a:pt x="5020697" y="1650201"/>
                  <a:pt x="5020697" y="1680853"/>
                </a:cubicBezTo>
                <a:cubicBezTo>
                  <a:pt x="5020697" y="1713516"/>
                  <a:pt x="5013743" y="1737606"/>
                  <a:pt x="4999835" y="1753124"/>
                </a:cubicBezTo>
                <a:cubicBezTo>
                  <a:pt x="4985926" y="1768642"/>
                  <a:pt x="4967501" y="1776401"/>
                  <a:pt x="4944557" y="1776401"/>
                </a:cubicBezTo>
                <a:cubicBezTo>
                  <a:pt x="4936632" y="1776401"/>
                  <a:pt x="4930207" y="1777072"/>
                  <a:pt x="4925285" y="1778415"/>
                </a:cubicBezTo>
                <a:cubicBezTo>
                  <a:pt x="4920363" y="1779757"/>
                  <a:pt x="4914341" y="1783101"/>
                  <a:pt x="4907218" y="1788445"/>
                </a:cubicBezTo>
                <a:cubicBezTo>
                  <a:pt x="4902346" y="1791887"/>
                  <a:pt x="4895794" y="1797811"/>
                  <a:pt x="4887565" y="1806216"/>
                </a:cubicBezTo>
                <a:cubicBezTo>
                  <a:pt x="4879337" y="1814622"/>
                  <a:pt x="4873166" y="1821946"/>
                  <a:pt x="4869056" y="1828187"/>
                </a:cubicBezTo>
                <a:cubicBezTo>
                  <a:pt x="4861663" y="1839156"/>
                  <a:pt x="4857967" y="1848269"/>
                  <a:pt x="4857967" y="1855526"/>
                </a:cubicBezTo>
                <a:cubicBezTo>
                  <a:pt x="4857967" y="1862125"/>
                  <a:pt x="4860759" y="1868526"/>
                  <a:pt x="4866342" y="1874728"/>
                </a:cubicBezTo>
                <a:cubicBezTo>
                  <a:pt x="4871924" y="1880930"/>
                  <a:pt x="4880164" y="1888288"/>
                  <a:pt x="4891060" y="1896800"/>
                </a:cubicBezTo>
                <a:cubicBezTo>
                  <a:pt x="4969942" y="1959710"/>
                  <a:pt x="5030652" y="2044154"/>
                  <a:pt x="5073190" y="2150131"/>
                </a:cubicBezTo>
                <a:cubicBezTo>
                  <a:pt x="5076840" y="2160193"/>
                  <a:pt x="5082553" y="2167851"/>
                  <a:pt x="5090332" y="2173105"/>
                </a:cubicBezTo>
                <a:cubicBezTo>
                  <a:pt x="5098110" y="2178358"/>
                  <a:pt x="5107909" y="2180985"/>
                  <a:pt x="5119728" y="2180985"/>
                </a:cubicBezTo>
                <a:lnTo>
                  <a:pt x="5234684" y="2180985"/>
                </a:lnTo>
                <a:cubicBezTo>
                  <a:pt x="5244128" y="2180985"/>
                  <a:pt x="5251300" y="2178680"/>
                  <a:pt x="5256199" y="2174069"/>
                </a:cubicBezTo>
                <a:cubicBezTo>
                  <a:pt x="5261098" y="2169458"/>
                  <a:pt x="5263547" y="2163138"/>
                  <a:pt x="5263547" y="2155108"/>
                </a:cubicBezTo>
                <a:cubicBezTo>
                  <a:pt x="5263547" y="2151153"/>
                  <a:pt x="5262774" y="2145054"/>
                  <a:pt x="5261230" y="2136812"/>
                </a:cubicBezTo>
                <a:cubicBezTo>
                  <a:pt x="5255140" y="2108285"/>
                  <a:pt x="5242858" y="2074536"/>
                  <a:pt x="5224389" y="2035564"/>
                </a:cubicBezTo>
                <a:cubicBezTo>
                  <a:pt x="5205919" y="1996593"/>
                  <a:pt x="5183604" y="1959726"/>
                  <a:pt x="5157444" y="1924963"/>
                </a:cubicBezTo>
                <a:cubicBezTo>
                  <a:pt x="5137824" y="1898891"/>
                  <a:pt x="5118289" y="1877747"/>
                  <a:pt x="5098840" y="1861531"/>
                </a:cubicBezTo>
                <a:lnTo>
                  <a:pt x="5087419" y="1852961"/>
                </a:lnTo>
                <a:lnTo>
                  <a:pt x="5104322" y="1845454"/>
                </a:lnTo>
                <a:cubicBezTo>
                  <a:pt x="5128514" y="1832568"/>
                  <a:pt x="5150564" y="1814204"/>
                  <a:pt x="5170476" y="1790362"/>
                </a:cubicBezTo>
                <a:cubicBezTo>
                  <a:pt x="5197025" y="1758572"/>
                  <a:pt x="5210299" y="1714107"/>
                  <a:pt x="5210299" y="1656966"/>
                </a:cubicBezTo>
                <a:cubicBezTo>
                  <a:pt x="5210299" y="1586591"/>
                  <a:pt x="5187550" y="1534079"/>
                  <a:pt x="5142052" y="1499431"/>
                </a:cubicBezTo>
                <a:cubicBezTo>
                  <a:pt x="5096554" y="1464782"/>
                  <a:pt x="5029229" y="1447458"/>
                  <a:pt x="4940078" y="1447458"/>
                </a:cubicBezTo>
                <a:close/>
                <a:moveTo>
                  <a:pt x="4246228" y="1447458"/>
                </a:moveTo>
                <a:cubicBezTo>
                  <a:pt x="4210340" y="1447458"/>
                  <a:pt x="4182676" y="1452087"/>
                  <a:pt x="4163234" y="1461345"/>
                </a:cubicBezTo>
                <a:cubicBezTo>
                  <a:pt x="4143793" y="1470604"/>
                  <a:pt x="4130619" y="1485410"/>
                  <a:pt x="4123714" y="1505764"/>
                </a:cubicBezTo>
                <a:cubicBezTo>
                  <a:pt x="4116810" y="1526118"/>
                  <a:pt x="4113358" y="1554457"/>
                  <a:pt x="4113358" y="1590779"/>
                </a:cubicBezTo>
                <a:lnTo>
                  <a:pt x="4113358" y="2037664"/>
                </a:lnTo>
                <a:cubicBezTo>
                  <a:pt x="4113358" y="2073551"/>
                  <a:pt x="4116890" y="2101639"/>
                  <a:pt x="4123955" y="2121929"/>
                </a:cubicBezTo>
                <a:cubicBezTo>
                  <a:pt x="4131021" y="2142218"/>
                  <a:pt x="4144185" y="2157133"/>
                  <a:pt x="4163448" y="2166674"/>
                </a:cubicBezTo>
                <a:cubicBezTo>
                  <a:pt x="4182711" y="2176215"/>
                  <a:pt x="4210304" y="2180985"/>
                  <a:pt x="4246228" y="2180985"/>
                </a:cubicBezTo>
                <a:lnTo>
                  <a:pt x="4496543" y="2180985"/>
                </a:lnTo>
                <a:cubicBezTo>
                  <a:pt x="4502742" y="2180985"/>
                  <a:pt x="4507139" y="2180661"/>
                  <a:pt x="4509734" y="2180013"/>
                </a:cubicBezTo>
                <a:cubicBezTo>
                  <a:pt x="4512328" y="2179365"/>
                  <a:pt x="4515829" y="2177815"/>
                  <a:pt x="4520235" y="2175364"/>
                </a:cubicBezTo>
                <a:cubicBezTo>
                  <a:pt x="4538913" y="2162565"/>
                  <a:pt x="4555537" y="2146026"/>
                  <a:pt x="4570108" y="2125747"/>
                </a:cubicBezTo>
                <a:cubicBezTo>
                  <a:pt x="4580782" y="2117987"/>
                  <a:pt x="4586119" y="2111351"/>
                  <a:pt x="4586119" y="2105841"/>
                </a:cubicBezTo>
                <a:cubicBezTo>
                  <a:pt x="4586119" y="2101124"/>
                  <a:pt x="4583840" y="2095805"/>
                  <a:pt x="4579284" y="2089885"/>
                </a:cubicBezTo>
                <a:cubicBezTo>
                  <a:pt x="4558595" y="2066745"/>
                  <a:pt x="4538106" y="2048223"/>
                  <a:pt x="4517818" y="2034320"/>
                </a:cubicBezTo>
                <a:cubicBezTo>
                  <a:pt x="4515458" y="2032749"/>
                  <a:pt x="4512664" y="2031670"/>
                  <a:pt x="4509435" y="2031082"/>
                </a:cubicBezTo>
                <a:cubicBezTo>
                  <a:pt x="4506205" y="2030493"/>
                  <a:pt x="4501908" y="2030199"/>
                  <a:pt x="4496543" y="2030199"/>
                </a:cubicBezTo>
                <a:lnTo>
                  <a:pt x="4340780" y="2030199"/>
                </a:lnTo>
                <a:cubicBezTo>
                  <a:pt x="4322445" y="2030199"/>
                  <a:pt x="4310148" y="2026622"/>
                  <a:pt x="4303888" y="2019469"/>
                </a:cubicBezTo>
                <a:cubicBezTo>
                  <a:pt x="4297629" y="2012315"/>
                  <a:pt x="4294499" y="1998474"/>
                  <a:pt x="4294499" y="1977947"/>
                </a:cubicBezTo>
                <a:lnTo>
                  <a:pt x="4294499" y="1887375"/>
                </a:lnTo>
                <a:lnTo>
                  <a:pt x="4462704" y="1887375"/>
                </a:lnTo>
                <a:cubicBezTo>
                  <a:pt x="4468903" y="1887375"/>
                  <a:pt x="4473300" y="1887051"/>
                  <a:pt x="4475894" y="1886403"/>
                </a:cubicBezTo>
                <a:cubicBezTo>
                  <a:pt x="4478489" y="1885755"/>
                  <a:pt x="4481989" y="1884205"/>
                  <a:pt x="4486395" y="1881753"/>
                </a:cubicBezTo>
                <a:cubicBezTo>
                  <a:pt x="4505072" y="1868955"/>
                  <a:pt x="4521697" y="1852416"/>
                  <a:pt x="4536270" y="1832137"/>
                </a:cubicBezTo>
                <a:cubicBezTo>
                  <a:pt x="4546942" y="1824377"/>
                  <a:pt x="4552279" y="1817742"/>
                  <a:pt x="4552279" y="1812231"/>
                </a:cubicBezTo>
                <a:cubicBezTo>
                  <a:pt x="4552279" y="1807514"/>
                  <a:pt x="4550001" y="1802195"/>
                  <a:pt x="4545444" y="1796275"/>
                </a:cubicBezTo>
                <a:cubicBezTo>
                  <a:pt x="4524755" y="1773135"/>
                  <a:pt x="4504267" y="1754613"/>
                  <a:pt x="4483977" y="1740710"/>
                </a:cubicBezTo>
                <a:cubicBezTo>
                  <a:pt x="4481618" y="1739139"/>
                  <a:pt x="4478824" y="1738060"/>
                  <a:pt x="4475595" y="1737472"/>
                </a:cubicBezTo>
                <a:cubicBezTo>
                  <a:pt x="4472365" y="1736883"/>
                  <a:pt x="4468068" y="1736589"/>
                  <a:pt x="4462704" y="1736589"/>
                </a:cubicBezTo>
                <a:lnTo>
                  <a:pt x="4294499" y="1736589"/>
                </a:lnTo>
                <a:lnTo>
                  <a:pt x="4294499" y="1649999"/>
                </a:lnTo>
                <a:cubicBezTo>
                  <a:pt x="4294499" y="1629487"/>
                  <a:pt x="4297616" y="1615733"/>
                  <a:pt x="4303850" y="1608737"/>
                </a:cubicBezTo>
                <a:cubicBezTo>
                  <a:pt x="4310083" y="1601742"/>
                  <a:pt x="4322393" y="1598244"/>
                  <a:pt x="4340780" y="1598244"/>
                </a:cubicBezTo>
                <a:lnTo>
                  <a:pt x="4480121" y="1598244"/>
                </a:lnTo>
                <a:cubicBezTo>
                  <a:pt x="4486320" y="1598244"/>
                  <a:pt x="4490717" y="1597920"/>
                  <a:pt x="4493312" y="1597272"/>
                </a:cubicBezTo>
                <a:cubicBezTo>
                  <a:pt x="4495906" y="1596624"/>
                  <a:pt x="4499407" y="1595074"/>
                  <a:pt x="4503813" y="1592622"/>
                </a:cubicBezTo>
                <a:cubicBezTo>
                  <a:pt x="4522490" y="1579824"/>
                  <a:pt x="4539115" y="1563285"/>
                  <a:pt x="4553687" y="1543006"/>
                </a:cubicBezTo>
                <a:cubicBezTo>
                  <a:pt x="4564359" y="1535246"/>
                  <a:pt x="4569696" y="1528610"/>
                  <a:pt x="4569696" y="1523100"/>
                </a:cubicBezTo>
                <a:cubicBezTo>
                  <a:pt x="4569696" y="1518383"/>
                  <a:pt x="4567418" y="1513064"/>
                  <a:pt x="4562861" y="1507144"/>
                </a:cubicBezTo>
                <a:cubicBezTo>
                  <a:pt x="4542173" y="1484004"/>
                  <a:pt x="4521684" y="1465482"/>
                  <a:pt x="4501395" y="1451579"/>
                </a:cubicBezTo>
                <a:cubicBezTo>
                  <a:pt x="4499036" y="1450008"/>
                  <a:pt x="4496243" y="1448929"/>
                  <a:pt x="4493013" y="1448341"/>
                </a:cubicBezTo>
                <a:cubicBezTo>
                  <a:pt x="4489783" y="1447752"/>
                  <a:pt x="4485486" y="1447458"/>
                  <a:pt x="4480121" y="1447458"/>
                </a:cubicBezTo>
                <a:close/>
                <a:moveTo>
                  <a:pt x="3627103" y="1447458"/>
                </a:moveTo>
                <a:cubicBezTo>
                  <a:pt x="3591216" y="1447458"/>
                  <a:pt x="3563551" y="1452087"/>
                  <a:pt x="3544109" y="1461345"/>
                </a:cubicBezTo>
                <a:cubicBezTo>
                  <a:pt x="3524668" y="1470604"/>
                  <a:pt x="3511494" y="1485410"/>
                  <a:pt x="3504589" y="1505764"/>
                </a:cubicBezTo>
                <a:cubicBezTo>
                  <a:pt x="3497684" y="1526118"/>
                  <a:pt x="3494232" y="1554457"/>
                  <a:pt x="3494232" y="1590779"/>
                </a:cubicBezTo>
                <a:lnTo>
                  <a:pt x="3494232" y="2144657"/>
                </a:lnTo>
                <a:cubicBezTo>
                  <a:pt x="3494232" y="2157679"/>
                  <a:pt x="3497275" y="2166989"/>
                  <a:pt x="3503361" y="2172587"/>
                </a:cubicBezTo>
                <a:cubicBezTo>
                  <a:pt x="3509447" y="2178186"/>
                  <a:pt x="3518845" y="2180985"/>
                  <a:pt x="3531556" y="2180985"/>
                </a:cubicBezTo>
                <a:lnTo>
                  <a:pt x="3637554" y="2180985"/>
                </a:lnTo>
                <a:cubicBezTo>
                  <a:pt x="3650389" y="2180985"/>
                  <a:pt x="3659901" y="2178137"/>
                  <a:pt x="3666090" y="2172440"/>
                </a:cubicBezTo>
                <a:cubicBezTo>
                  <a:pt x="3672280" y="2166743"/>
                  <a:pt x="3675375" y="2157482"/>
                  <a:pt x="3675375" y="2144657"/>
                </a:cubicBezTo>
                <a:lnTo>
                  <a:pt x="3675375" y="1642534"/>
                </a:lnTo>
                <a:cubicBezTo>
                  <a:pt x="3675375" y="1622022"/>
                  <a:pt x="3678491" y="1608268"/>
                  <a:pt x="3684726" y="1601273"/>
                </a:cubicBezTo>
                <a:cubicBezTo>
                  <a:pt x="3690958" y="1594277"/>
                  <a:pt x="3703269" y="1590779"/>
                  <a:pt x="3721656" y="1590779"/>
                </a:cubicBezTo>
                <a:lnTo>
                  <a:pt x="3745542" y="1590779"/>
                </a:lnTo>
                <a:cubicBezTo>
                  <a:pt x="3779372" y="1590779"/>
                  <a:pt x="3804666" y="1598565"/>
                  <a:pt x="3821425" y="1614137"/>
                </a:cubicBezTo>
                <a:cubicBezTo>
                  <a:pt x="3838184" y="1629710"/>
                  <a:pt x="3846564" y="1656261"/>
                  <a:pt x="3846564" y="1693792"/>
                </a:cubicBezTo>
                <a:cubicBezTo>
                  <a:pt x="3846564" y="1726045"/>
                  <a:pt x="3839822" y="1749867"/>
                  <a:pt x="3826339" y="1765258"/>
                </a:cubicBezTo>
                <a:cubicBezTo>
                  <a:pt x="3812856" y="1780649"/>
                  <a:pt x="3795545" y="1788344"/>
                  <a:pt x="3774406" y="1788344"/>
                </a:cubicBezTo>
                <a:cubicBezTo>
                  <a:pt x="3769647" y="1788344"/>
                  <a:pt x="3765698" y="1788631"/>
                  <a:pt x="3762560" y="1789203"/>
                </a:cubicBezTo>
                <a:cubicBezTo>
                  <a:pt x="3759421" y="1789776"/>
                  <a:pt x="3755889" y="1791387"/>
                  <a:pt x="3751965" y="1794036"/>
                </a:cubicBezTo>
                <a:cubicBezTo>
                  <a:pt x="3734309" y="1805497"/>
                  <a:pt x="3714676" y="1823425"/>
                  <a:pt x="3693064" y="1847820"/>
                </a:cubicBezTo>
                <a:cubicBezTo>
                  <a:pt x="3690882" y="1850366"/>
                  <a:pt x="3689047" y="1853003"/>
                  <a:pt x="3687559" y="1855732"/>
                </a:cubicBezTo>
                <a:cubicBezTo>
                  <a:pt x="3686071" y="1858461"/>
                  <a:pt x="3685328" y="1861876"/>
                  <a:pt x="3685328" y="1865976"/>
                </a:cubicBezTo>
                <a:cubicBezTo>
                  <a:pt x="3685328" y="1870461"/>
                  <a:pt x="3686069" y="1874036"/>
                  <a:pt x="3687552" y="1876703"/>
                </a:cubicBezTo>
                <a:cubicBezTo>
                  <a:pt x="3689033" y="1879370"/>
                  <a:pt x="3691086" y="1882171"/>
                  <a:pt x="3693710" y="1885105"/>
                </a:cubicBezTo>
                <a:cubicBezTo>
                  <a:pt x="3713927" y="1907665"/>
                  <a:pt x="3731893" y="1924302"/>
                  <a:pt x="3747611" y="1935017"/>
                </a:cubicBezTo>
                <a:cubicBezTo>
                  <a:pt x="3751638" y="1937946"/>
                  <a:pt x="3755468" y="1939944"/>
                  <a:pt x="3759099" y="1941012"/>
                </a:cubicBezTo>
                <a:cubicBezTo>
                  <a:pt x="3762730" y="1942080"/>
                  <a:pt x="3767833" y="1942614"/>
                  <a:pt x="3774406" y="1942614"/>
                </a:cubicBezTo>
                <a:cubicBezTo>
                  <a:pt x="3820909" y="1942614"/>
                  <a:pt x="3864019" y="1933376"/>
                  <a:pt x="3903735" y="1914901"/>
                </a:cubicBezTo>
                <a:cubicBezTo>
                  <a:pt x="3943450" y="1896426"/>
                  <a:pt x="3975451" y="1867760"/>
                  <a:pt x="3999737" y="1828902"/>
                </a:cubicBezTo>
                <a:cubicBezTo>
                  <a:pt x="4024023" y="1790044"/>
                  <a:pt x="4036166" y="1742022"/>
                  <a:pt x="4036166" y="1684834"/>
                </a:cubicBezTo>
                <a:cubicBezTo>
                  <a:pt x="4036166" y="1604905"/>
                  <a:pt x="4012060" y="1545360"/>
                  <a:pt x="3963848" y="1506199"/>
                </a:cubicBezTo>
                <a:cubicBezTo>
                  <a:pt x="3915637" y="1467038"/>
                  <a:pt x="3842868" y="1447458"/>
                  <a:pt x="3745542" y="1447458"/>
                </a:cubicBezTo>
                <a:close/>
                <a:moveTo>
                  <a:pt x="5432653" y="1430040"/>
                </a:moveTo>
                <a:cubicBezTo>
                  <a:pt x="5428905" y="1430040"/>
                  <a:pt x="5425529" y="1430722"/>
                  <a:pt x="5422525" y="1432085"/>
                </a:cubicBezTo>
                <a:cubicBezTo>
                  <a:pt x="5419521" y="1433449"/>
                  <a:pt x="5416356" y="1435613"/>
                  <a:pt x="5413027" y="1438578"/>
                </a:cubicBezTo>
                <a:cubicBezTo>
                  <a:pt x="5385480" y="1463455"/>
                  <a:pt x="5364255" y="1486824"/>
                  <a:pt x="5349353" y="1508684"/>
                </a:cubicBezTo>
                <a:cubicBezTo>
                  <a:pt x="5345832" y="1514215"/>
                  <a:pt x="5343740" y="1518530"/>
                  <a:pt x="5343077" y="1521630"/>
                </a:cubicBezTo>
                <a:cubicBezTo>
                  <a:pt x="5342413" y="1524730"/>
                  <a:pt x="5342082" y="1529865"/>
                  <a:pt x="5342082" y="1537034"/>
                </a:cubicBezTo>
                <a:lnTo>
                  <a:pt x="5342082" y="2144657"/>
                </a:lnTo>
                <a:cubicBezTo>
                  <a:pt x="5342082" y="2157679"/>
                  <a:pt x="5345124" y="2166989"/>
                  <a:pt x="5351211" y="2172587"/>
                </a:cubicBezTo>
                <a:cubicBezTo>
                  <a:pt x="5357296" y="2178186"/>
                  <a:pt x="5366694" y="2180985"/>
                  <a:pt x="5379405" y="2180985"/>
                </a:cubicBezTo>
                <a:lnTo>
                  <a:pt x="5485403" y="2180985"/>
                </a:lnTo>
                <a:cubicBezTo>
                  <a:pt x="5498238" y="2180985"/>
                  <a:pt x="5507751" y="2178137"/>
                  <a:pt x="5513940" y="2172440"/>
                </a:cubicBezTo>
                <a:cubicBezTo>
                  <a:pt x="5520130" y="2166743"/>
                  <a:pt x="5523224" y="2157482"/>
                  <a:pt x="5523224" y="2144657"/>
                </a:cubicBezTo>
                <a:lnTo>
                  <a:pt x="5523224" y="1537034"/>
                </a:lnTo>
                <a:cubicBezTo>
                  <a:pt x="5523224" y="1531088"/>
                  <a:pt x="5522855" y="1526143"/>
                  <a:pt x="5522116" y="1522198"/>
                </a:cubicBezTo>
                <a:cubicBezTo>
                  <a:pt x="5521378" y="1518253"/>
                  <a:pt x="5519436" y="1514033"/>
                  <a:pt x="5516288" y="1509539"/>
                </a:cubicBezTo>
                <a:cubicBezTo>
                  <a:pt x="5500395" y="1486202"/>
                  <a:pt x="5480147" y="1463753"/>
                  <a:pt x="5455545" y="1442194"/>
                </a:cubicBezTo>
                <a:cubicBezTo>
                  <a:pt x="5447038" y="1434091"/>
                  <a:pt x="5439408" y="1430040"/>
                  <a:pt x="5432653" y="1430040"/>
                </a:cubicBezTo>
                <a:close/>
                <a:moveTo>
                  <a:pt x="0" y="0"/>
                </a:moveTo>
                <a:lnTo>
                  <a:pt x="12192000" y="0"/>
                </a:lnTo>
                <a:lnTo>
                  <a:pt x="12192000" y="7325139"/>
                </a:lnTo>
                <a:lnTo>
                  <a:pt x="0" y="7325139"/>
                </a:lnTo>
                <a:close/>
              </a:path>
            </a:pathLst>
          </a:custGeom>
          <a:solidFill>
            <a:schemeClr val="bg1">
              <a:alpha val="66346"/>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000" b="1">
              <a:solidFill>
                <a:schemeClr val="bg1"/>
              </a:solidFill>
              <a:latin typeface="ADLaM Display" panose="020F0502020204030204" pitchFamily="34" charset="0"/>
              <a:cs typeface="ADLaM Display" panose="020F0502020204030204" pitchFamily="34" charset="0"/>
            </a:endParaRPr>
          </a:p>
        </p:txBody>
      </p:sp>
      <p:sp>
        <p:nvSpPr>
          <p:cNvPr id="2" name="TextBox 1">
            <a:extLst>
              <a:ext uri="{FF2B5EF4-FFF2-40B4-BE49-F238E27FC236}">
                <a16:creationId xmlns:a16="http://schemas.microsoft.com/office/drawing/2014/main" id="{867FAE53-FF0D-3856-A049-2AC47E160D12}"/>
              </a:ext>
            </a:extLst>
          </p:cNvPr>
          <p:cNvSpPr txBox="1"/>
          <p:nvPr/>
        </p:nvSpPr>
        <p:spPr>
          <a:xfrm>
            <a:off x="3029643" y="748145"/>
            <a:ext cx="5919354" cy="1569660"/>
          </a:xfrm>
          <a:prstGeom prst="rect">
            <a:avLst/>
          </a:prstGeom>
          <a:noFill/>
        </p:spPr>
        <p:txBody>
          <a:bodyPr wrap="square" rtlCol="0">
            <a:spAutoFit/>
          </a:bodyPr>
          <a:lstStyle/>
          <a:p>
            <a:r>
              <a:rPr lang="en-US" sz="9600" b="1">
                <a:solidFill>
                  <a:schemeClr val="bg1"/>
                </a:solidFill>
                <a:latin typeface="ADLaM Display" panose="02010000000000000000" pitchFamily="2" charset="77"/>
                <a:ea typeface="ADLaM Display" panose="02010000000000000000" pitchFamily="2" charset="77"/>
                <a:cs typeface="ADLaM Display" panose="02010000000000000000" pitchFamily="2" charset="77"/>
              </a:rPr>
              <a:t>VIBRANT</a:t>
            </a:r>
          </a:p>
        </p:txBody>
      </p:sp>
      <p:pic>
        <p:nvPicPr>
          <p:cNvPr id="12" name="Graphic 11" descr="Dollar with solid fill">
            <a:extLst>
              <a:ext uri="{FF2B5EF4-FFF2-40B4-BE49-F238E27FC236}">
                <a16:creationId xmlns:a16="http://schemas.microsoft.com/office/drawing/2014/main" id="{867BD9FB-30F6-B38F-30D2-E669F85C8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48997" y="2489817"/>
            <a:ext cx="1285770" cy="1285770"/>
          </a:xfrm>
          <a:prstGeom prst="rect">
            <a:avLst/>
          </a:prstGeom>
        </p:spPr>
      </p:pic>
      <p:pic>
        <p:nvPicPr>
          <p:cNvPr id="14" name="Graphic 13" descr="Route (Two Pins With A Path) with solid fill">
            <a:extLst>
              <a:ext uri="{FF2B5EF4-FFF2-40B4-BE49-F238E27FC236}">
                <a16:creationId xmlns:a16="http://schemas.microsoft.com/office/drawing/2014/main" id="{FCD04EB2-5F1D-386E-D905-33B2CF6337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6705" y="2322773"/>
            <a:ext cx="1452814" cy="1452814"/>
          </a:xfrm>
          <a:prstGeom prst="rect">
            <a:avLst/>
          </a:prstGeom>
        </p:spPr>
      </p:pic>
      <p:pic>
        <p:nvPicPr>
          <p:cNvPr id="16" name="Graphic 15" descr="Board Of Directors with solid fill">
            <a:extLst>
              <a:ext uri="{FF2B5EF4-FFF2-40B4-BE49-F238E27FC236}">
                <a16:creationId xmlns:a16="http://schemas.microsoft.com/office/drawing/2014/main" id="{E713CD84-BF27-7F81-3D6E-95EAC8976C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6937" y="2376798"/>
            <a:ext cx="1344763" cy="1344763"/>
          </a:xfrm>
          <a:prstGeom prst="rect">
            <a:avLst/>
          </a:prstGeom>
        </p:spPr>
      </p:pic>
      <p:sp>
        <p:nvSpPr>
          <p:cNvPr id="17" name="TextBox 16">
            <a:extLst>
              <a:ext uri="{FF2B5EF4-FFF2-40B4-BE49-F238E27FC236}">
                <a16:creationId xmlns:a16="http://schemas.microsoft.com/office/drawing/2014/main" id="{E4706BAA-5A63-D571-028A-5357D5E26836}"/>
              </a:ext>
            </a:extLst>
          </p:cNvPr>
          <p:cNvSpPr txBox="1"/>
          <p:nvPr/>
        </p:nvSpPr>
        <p:spPr>
          <a:xfrm>
            <a:off x="665018" y="4158596"/>
            <a:ext cx="3345873" cy="2677656"/>
          </a:xfrm>
          <a:prstGeom prst="rect">
            <a:avLst/>
          </a:prstGeom>
          <a:noFill/>
        </p:spPr>
        <p:txBody>
          <a:bodyPr wrap="square" lIns="91440" tIns="45720" rIns="91440" bIns="45720" rtlCol="0" anchor="t">
            <a:spAutoFit/>
          </a:bodyPr>
          <a:lstStyle/>
          <a:p>
            <a:pPr algn="ctr"/>
            <a:r>
              <a:rPr lang="en-US" sz="2400" dirty="0"/>
              <a:t>T</a:t>
            </a:r>
            <a:r>
              <a:rPr lang="en-US" sz="2400" b="1" dirty="0"/>
              <a:t>he Perimeter is a destination for shopping, leisure, hotel stays, and much more. High Street and Campus 244 will draw even more people to the area.</a:t>
            </a:r>
          </a:p>
        </p:txBody>
      </p:sp>
      <p:sp>
        <p:nvSpPr>
          <p:cNvPr id="18" name="TextBox 17">
            <a:extLst>
              <a:ext uri="{FF2B5EF4-FFF2-40B4-BE49-F238E27FC236}">
                <a16:creationId xmlns:a16="http://schemas.microsoft.com/office/drawing/2014/main" id="{E04BF0D4-7760-D10D-7E88-A3B28E7FD6C6}"/>
              </a:ext>
            </a:extLst>
          </p:cNvPr>
          <p:cNvSpPr txBox="1"/>
          <p:nvPr/>
        </p:nvSpPr>
        <p:spPr>
          <a:xfrm>
            <a:off x="4316383" y="4158596"/>
            <a:ext cx="3345873" cy="2677656"/>
          </a:xfrm>
          <a:prstGeom prst="rect">
            <a:avLst/>
          </a:prstGeom>
          <a:noFill/>
        </p:spPr>
        <p:txBody>
          <a:bodyPr wrap="square" lIns="91440" tIns="45720" rIns="91440" bIns="45720" rtlCol="0" anchor="t">
            <a:spAutoFit/>
          </a:bodyPr>
          <a:lstStyle/>
          <a:p>
            <a:pPr algn="ctr"/>
            <a:r>
              <a:rPr lang="en-US" sz="2400" dirty="0"/>
              <a:t>T</a:t>
            </a:r>
            <a:r>
              <a:rPr lang="en-US" sz="2400" b="1" dirty="0"/>
              <a:t>he Perimeter is also the place to do business, attracting many types of businesses to the area as one of the most successful business hubs.</a:t>
            </a:r>
          </a:p>
        </p:txBody>
      </p:sp>
      <p:sp>
        <p:nvSpPr>
          <p:cNvPr id="19" name="TextBox 18">
            <a:extLst>
              <a:ext uri="{FF2B5EF4-FFF2-40B4-BE49-F238E27FC236}">
                <a16:creationId xmlns:a16="http://schemas.microsoft.com/office/drawing/2014/main" id="{14FD60E2-9889-55B7-0F49-1769FDB5469E}"/>
              </a:ext>
            </a:extLst>
          </p:cNvPr>
          <p:cNvSpPr txBox="1"/>
          <p:nvPr/>
        </p:nvSpPr>
        <p:spPr>
          <a:xfrm>
            <a:off x="7967748" y="4155025"/>
            <a:ext cx="3345873" cy="2308324"/>
          </a:xfrm>
          <a:prstGeom prst="rect">
            <a:avLst/>
          </a:prstGeom>
          <a:noFill/>
        </p:spPr>
        <p:txBody>
          <a:bodyPr wrap="square" lIns="91440" tIns="45720" rIns="91440" bIns="45720" rtlCol="0" anchor="t">
            <a:spAutoFit/>
          </a:bodyPr>
          <a:lstStyle/>
          <a:p>
            <a:pPr algn="ctr"/>
            <a:r>
              <a:rPr lang="en-US" sz="2400" dirty="0"/>
              <a:t>T</a:t>
            </a:r>
            <a:r>
              <a:rPr lang="en-US" sz="2400" b="1" dirty="0"/>
              <a:t>he Perimeter is also the economic engine for Dunwoody, Sandy Springs, and Brookhaven helping keep property taxes low.</a:t>
            </a:r>
          </a:p>
        </p:txBody>
      </p:sp>
    </p:spTree>
    <p:extLst>
      <p:ext uri="{BB962C8B-B14F-4D97-AF65-F5344CB8AC3E}">
        <p14:creationId xmlns:p14="http://schemas.microsoft.com/office/powerpoint/2010/main" val="274445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city at night with a lot of buildings&#10;&#10;Description automatically generated">
            <a:extLst>
              <a:ext uri="{FF2B5EF4-FFF2-40B4-BE49-F238E27FC236}">
                <a16:creationId xmlns:a16="http://schemas.microsoft.com/office/drawing/2014/main" id="{810240F6-B158-2797-F468-70AA57667689}"/>
              </a:ext>
            </a:extLst>
          </p:cNvPr>
          <p:cNvPicPr>
            <a:picLocks noChangeAspect="1"/>
          </p:cNvPicPr>
          <p:nvPr/>
        </p:nvPicPr>
        <p:blipFill>
          <a:blip r:embed="rId2"/>
          <a:stretch>
            <a:fillRect/>
          </a:stretch>
        </p:blipFill>
        <p:spPr>
          <a:xfrm>
            <a:off x="0" y="0"/>
            <a:ext cx="12192000" cy="7018734"/>
          </a:xfrm>
          <a:prstGeom prst="rect">
            <a:avLst/>
          </a:prstGeom>
        </p:spPr>
      </p:pic>
      <p:sp>
        <p:nvSpPr>
          <p:cNvPr id="3" name="TextBox 2">
            <a:extLst>
              <a:ext uri="{FF2B5EF4-FFF2-40B4-BE49-F238E27FC236}">
                <a16:creationId xmlns:a16="http://schemas.microsoft.com/office/drawing/2014/main" id="{D99AD599-9A3F-AEC4-0FCE-329DBC7F13F2}"/>
              </a:ext>
            </a:extLst>
          </p:cNvPr>
          <p:cNvSpPr txBox="1"/>
          <p:nvPr/>
        </p:nvSpPr>
        <p:spPr>
          <a:xfrm>
            <a:off x="279400" y="-14009251"/>
            <a:ext cx="3069771" cy="20867251"/>
          </a:xfrm>
          <a:prstGeom prst="rect">
            <a:avLst/>
          </a:prstGeom>
          <a:noFill/>
        </p:spPr>
        <p:txBody>
          <a:bodyPr wrap="square" rtlCol="0">
            <a:spAutoFit/>
          </a:bodyPr>
          <a:lstStyle/>
          <a:p>
            <a:r>
              <a:rPr lang="en-US" sz="45000">
                <a:solidFill>
                  <a:schemeClr val="bg1"/>
                </a:solidFill>
              </a:rPr>
              <a:t>123</a:t>
            </a:r>
          </a:p>
        </p:txBody>
      </p:sp>
      <p:sp>
        <p:nvSpPr>
          <p:cNvPr id="7" name="TextBox 6">
            <a:extLst>
              <a:ext uri="{FF2B5EF4-FFF2-40B4-BE49-F238E27FC236}">
                <a16:creationId xmlns:a16="http://schemas.microsoft.com/office/drawing/2014/main" id="{753D6309-4D59-8559-E9F4-C45BBFE788B7}"/>
              </a:ext>
            </a:extLst>
          </p:cNvPr>
          <p:cNvSpPr txBox="1"/>
          <p:nvPr/>
        </p:nvSpPr>
        <p:spPr>
          <a:xfrm>
            <a:off x="4281715" y="2644170"/>
            <a:ext cx="5818413" cy="1569660"/>
          </a:xfrm>
          <a:prstGeom prst="rect">
            <a:avLst/>
          </a:prstGeom>
          <a:noFill/>
        </p:spPr>
        <p:txBody>
          <a:bodyPr wrap="square" rtlCol="0">
            <a:spAutoFit/>
          </a:bodyPr>
          <a:lstStyle/>
          <a:p>
            <a:r>
              <a:rPr lang="en-US" sz="9600" b="1">
                <a:solidFill>
                  <a:schemeClr val="bg1"/>
                </a:solidFill>
              </a:rPr>
              <a:t>Challenges</a:t>
            </a:r>
          </a:p>
        </p:txBody>
      </p:sp>
    </p:spTree>
    <p:extLst>
      <p:ext uri="{BB962C8B-B14F-4D97-AF65-F5344CB8AC3E}">
        <p14:creationId xmlns:p14="http://schemas.microsoft.com/office/powerpoint/2010/main" val="368304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9AD599-9A3F-AEC4-0FCE-329DBC7F13F2}"/>
              </a:ext>
            </a:extLst>
          </p:cNvPr>
          <p:cNvSpPr txBox="1"/>
          <p:nvPr/>
        </p:nvSpPr>
        <p:spPr>
          <a:xfrm>
            <a:off x="0" y="-159306"/>
            <a:ext cx="3069771" cy="20867251"/>
          </a:xfrm>
          <a:prstGeom prst="rect">
            <a:avLst/>
          </a:prstGeom>
          <a:noFill/>
        </p:spPr>
        <p:txBody>
          <a:bodyPr wrap="square" rtlCol="0">
            <a:spAutoFit/>
          </a:bodyPr>
          <a:lstStyle/>
          <a:p>
            <a:r>
              <a:rPr lang="en-US" sz="45000">
                <a:solidFill>
                  <a:schemeClr val="bg1"/>
                </a:solidFill>
              </a:rPr>
              <a:t>123</a:t>
            </a:r>
          </a:p>
        </p:txBody>
      </p:sp>
      <p:sp>
        <p:nvSpPr>
          <p:cNvPr id="4" name="TextBox 3">
            <a:extLst>
              <a:ext uri="{FF2B5EF4-FFF2-40B4-BE49-F238E27FC236}">
                <a16:creationId xmlns:a16="http://schemas.microsoft.com/office/drawing/2014/main" id="{542B3D63-06C2-25FC-5F4F-06CF7B60B237}"/>
              </a:ext>
            </a:extLst>
          </p:cNvPr>
          <p:cNvSpPr txBox="1"/>
          <p:nvPr/>
        </p:nvSpPr>
        <p:spPr>
          <a:xfrm>
            <a:off x="4325259" y="2105561"/>
            <a:ext cx="5573484" cy="2646878"/>
          </a:xfrm>
          <a:prstGeom prst="rect">
            <a:avLst/>
          </a:prstGeom>
          <a:noFill/>
        </p:spPr>
        <p:txBody>
          <a:bodyPr wrap="square" rtlCol="0">
            <a:spAutoFit/>
          </a:bodyPr>
          <a:lstStyle/>
          <a:p>
            <a:r>
              <a:rPr lang="en-US" sz="16600">
                <a:solidFill>
                  <a:schemeClr val="bg1"/>
                </a:solidFill>
              </a:rPr>
              <a:t>Traffic</a:t>
            </a:r>
          </a:p>
        </p:txBody>
      </p:sp>
    </p:spTree>
    <p:extLst>
      <p:ext uri="{BB962C8B-B14F-4D97-AF65-F5344CB8AC3E}">
        <p14:creationId xmlns:p14="http://schemas.microsoft.com/office/powerpoint/2010/main" val="4083827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9AD599-9A3F-AEC4-0FCE-329DBC7F13F2}"/>
              </a:ext>
            </a:extLst>
          </p:cNvPr>
          <p:cNvSpPr txBox="1"/>
          <p:nvPr/>
        </p:nvSpPr>
        <p:spPr>
          <a:xfrm>
            <a:off x="0" y="-7474506"/>
            <a:ext cx="3069771" cy="20867251"/>
          </a:xfrm>
          <a:prstGeom prst="rect">
            <a:avLst/>
          </a:prstGeom>
          <a:noFill/>
        </p:spPr>
        <p:txBody>
          <a:bodyPr wrap="square" rtlCol="0">
            <a:spAutoFit/>
          </a:bodyPr>
          <a:lstStyle/>
          <a:p>
            <a:r>
              <a:rPr lang="en-US" sz="45000">
                <a:solidFill>
                  <a:schemeClr val="bg1"/>
                </a:solidFill>
              </a:rPr>
              <a:t>123</a:t>
            </a:r>
          </a:p>
        </p:txBody>
      </p:sp>
      <p:sp>
        <p:nvSpPr>
          <p:cNvPr id="4" name="TextBox 3">
            <a:extLst>
              <a:ext uri="{FF2B5EF4-FFF2-40B4-BE49-F238E27FC236}">
                <a16:creationId xmlns:a16="http://schemas.microsoft.com/office/drawing/2014/main" id="{06E29F99-69E3-3ACB-D2C1-914515A2A1CD}"/>
              </a:ext>
            </a:extLst>
          </p:cNvPr>
          <p:cNvSpPr txBox="1"/>
          <p:nvPr/>
        </p:nvSpPr>
        <p:spPr>
          <a:xfrm>
            <a:off x="3410857" y="1635680"/>
            <a:ext cx="8621486" cy="2646878"/>
          </a:xfrm>
          <a:prstGeom prst="rect">
            <a:avLst/>
          </a:prstGeom>
          <a:noFill/>
        </p:spPr>
        <p:txBody>
          <a:bodyPr wrap="square">
            <a:spAutoFit/>
          </a:bodyPr>
          <a:lstStyle/>
          <a:p>
            <a:r>
              <a:rPr lang="en-US" sz="16600">
                <a:solidFill>
                  <a:schemeClr val="bg1"/>
                </a:solidFill>
              </a:rPr>
              <a:t>Vacancies</a:t>
            </a:r>
          </a:p>
        </p:txBody>
      </p:sp>
    </p:spTree>
    <p:extLst>
      <p:ext uri="{BB962C8B-B14F-4D97-AF65-F5344CB8AC3E}">
        <p14:creationId xmlns:p14="http://schemas.microsoft.com/office/powerpoint/2010/main" val="2707174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9AD599-9A3F-AEC4-0FCE-329DBC7F13F2}"/>
              </a:ext>
            </a:extLst>
          </p:cNvPr>
          <p:cNvSpPr txBox="1"/>
          <p:nvPr/>
        </p:nvSpPr>
        <p:spPr>
          <a:xfrm>
            <a:off x="279400" y="-14009251"/>
            <a:ext cx="3069771" cy="20867251"/>
          </a:xfrm>
          <a:prstGeom prst="rect">
            <a:avLst/>
          </a:prstGeom>
          <a:noFill/>
        </p:spPr>
        <p:txBody>
          <a:bodyPr wrap="square" rtlCol="0">
            <a:spAutoFit/>
          </a:bodyPr>
          <a:lstStyle/>
          <a:p>
            <a:r>
              <a:rPr lang="en-US" sz="45000">
                <a:solidFill>
                  <a:schemeClr val="bg1"/>
                </a:solidFill>
              </a:rPr>
              <a:t>123</a:t>
            </a:r>
          </a:p>
        </p:txBody>
      </p:sp>
      <p:sp>
        <p:nvSpPr>
          <p:cNvPr id="2" name="TextBox 1">
            <a:extLst>
              <a:ext uri="{FF2B5EF4-FFF2-40B4-BE49-F238E27FC236}">
                <a16:creationId xmlns:a16="http://schemas.microsoft.com/office/drawing/2014/main" id="{8A2CDECB-CC4A-53A6-80E1-44BF25B944AB}"/>
              </a:ext>
            </a:extLst>
          </p:cNvPr>
          <p:cNvSpPr txBox="1"/>
          <p:nvPr/>
        </p:nvSpPr>
        <p:spPr>
          <a:xfrm>
            <a:off x="4078517" y="2105561"/>
            <a:ext cx="5573484" cy="2646878"/>
          </a:xfrm>
          <a:prstGeom prst="rect">
            <a:avLst/>
          </a:prstGeom>
          <a:noFill/>
        </p:spPr>
        <p:txBody>
          <a:bodyPr wrap="square" rtlCol="0">
            <a:spAutoFit/>
          </a:bodyPr>
          <a:lstStyle/>
          <a:p>
            <a:r>
              <a:rPr lang="en-US" sz="16600">
                <a:solidFill>
                  <a:schemeClr val="bg1"/>
                </a:solidFill>
              </a:rPr>
              <a:t>Crime</a:t>
            </a:r>
          </a:p>
        </p:txBody>
      </p:sp>
    </p:spTree>
    <p:extLst>
      <p:ext uri="{BB962C8B-B14F-4D97-AF65-F5344CB8AC3E}">
        <p14:creationId xmlns:p14="http://schemas.microsoft.com/office/powerpoint/2010/main" val="1610090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road and buildings&#10;&#10;Description automatically generated with medium confidence">
            <a:extLst>
              <a:ext uri="{FF2B5EF4-FFF2-40B4-BE49-F238E27FC236}">
                <a16:creationId xmlns:a16="http://schemas.microsoft.com/office/drawing/2014/main" id="{82CD224C-6CBB-2BFE-5ADC-C51B799B1002}"/>
              </a:ext>
            </a:extLst>
          </p:cNvPr>
          <p:cNvPicPr>
            <a:picLocks noChangeAspect="1"/>
          </p:cNvPicPr>
          <p:nvPr/>
        </p:nvPicPr>
        <p:blipFill>
          <a:blip r:embed="rId2">
            <a:alphaModFix amt="25000"/>
          </a:blip>
          <a:stretch>
            <a:fillRect/>
          </a:stretch>
        </p:blipFill>
        <p:spPr>
          <a:xfrm>
            <a:off x="0" y="0"/>
            <a:ext cx="12192000" cy="7620000"/>
          </a:xfrm>
          <a:prstGeom prst="rect">
            <a:avLst/>
          </a:prstGeom>
          <a:effectLst>
            <a:outerShdw blurRad="50800" dist="50800" dir="5400000" algn="ctr" rotWithShape="0">
              <a:srgbClr val="000000"/>
            </a:outerShdw>
          </a:effectLst>
        </p:spPr>
      </p:pic>
      <p:pic>
        <p:nvPicPr>
          <p:cNvPr id="7" name="Picture 6" descr="A aerial view of a parking lot&#10;&#10;Description automatically generated">
            <a:extLst>
              <a:ext uri="{FF2B5EF4-FFF2-40B4-BE49-F238E27FC236}">
                <a16:creationId xmlns:a16="http://schemas.microsoft.com/office/drawing/2014/main" id="{DE20F947-8803-A009-52FA-784A48991B42}"/>
              </a:ext>
            </a:extLst>
          </p:cNvPr>
          <p:cNvPicPr>
            <a:picLocks noChangeAspect="1"/>
          </p:cNvPicPr>
          <p:nvPr/>
        </p:nvPicPr>
        <p:blipFill>
          <a:blip r:embed="rId3"/>
          <a:stretch>
            <a:fillRect/>
          </a:stretch>
        </p:blipFill>
        <p:spPr>
          <a:xfrm>
            <a:off x="0" y="0"/>
            <a:ext cx="7772400" cy="4725265"/>
          </a:xfrm>
          <a:prstGeom prst="rect">
            <a:avLst/>
          </a:prstGeom>
        </p:spPr>
      </p:pic>
      <p:pic>
        <p:nvPicPr>
          <p:cNvPr id="9" name="Picture 8" descr="A close up of black text&#10;&#10;Description automatically generated">
            <a:extLst>
              <a:ext uri="{FF2B5EF4-FFF2-40B4-BE49-F238E27FC236}">
                <a16:creationId xmlns:a16="http://schemas.microsoft.com/office/drawing/2014/main" id="{EA88036B-5055-F1C2-1B4E-97315169FF66}"/>
              </a:ext>
            </a:extLst>
          </p:cNvPr>
          <p:cNvPicPr>
            <a:picLocks noChangeAspect="1"/>
          </p:cNvPicPr>
          <p:nvPr/>
        </p:nvPicPr>
        <p:blipFill>
          <a:blip r:embed="rId4"/>
          <a:stretch>
            <a:fillRect/>
          </a:stretch>
        </p:blipFill>
        <p:spPr>
          <a:xfrm>
            <a:off x="0" y="4725265"/>
            <a:ext cx="7023100" cy="2324100"/>
          </a:xfrm>
          <a:prstGeom prst="rect">
            <a:avLst/>
          </a:prstGeom>
        </p:spPr>
      </p:pic>
      <p:pic>
        <p:nvPicPr>
          <p:cNvPr id="5" name="Picture 4" descr="A screenshot of a video&#10;&#10;Description automatically generated">
            <a:extLst>
              <a:ext uri="{FF2B5EF4-FFF2-40B4-BE49-F238E27FC236}">
                <a16:creationId xmlns:a16="http://schemas.microsoft.com/office/drawing/2014/main" id="{92D7E7EE-D48D-8813-3AAF-73FE94FDDA5B}"/>
              </a:ext>
            </a:extLst>
          </p:cNvPr>
          <p:cNvPicPr>
            <a:picLocks noChangeAspect="1"/>
          </p:cNvPicPr>
          <p:nvPr/>
        </p:nvPicPr>
        <p:blipFill>
          <a:blip r:embed="rId5"/>
          <a:stretch>
            <a:fillRect/>
          </a:stretch>
        </p:blipFill>
        <p:spPr>
          <a:xfrm>
            <a:off x="4799114" y="0"/>
            <a:ext cx="7392886" cy="6858000"/>
          </a:xfrm>
          <a:prstGeom prst="rect">
            <a:avLst/>
          </a:prstGeom>
        </p:spPr>
      </p:pic>
      <p:sp>
        <p:nvSpPr>
          <p:cNvPr id="4" name="AutoShape 2">
            <a:extLst>
              <a:ext uri="{FF2B5EF4-FFF2-40B4-BE49-F238E27FC236}">
                <a16:creationId xmlns:a16="http://schemas.microsoft.com/office/drawing/2014/main" id="{19D4B978-530B-5F40-F4F4-18C7CEB43E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FCCAA77-947E-74C6-DB96-7FEAC7A3C6E5}"/>
              </a:ext>
            </a:extLst>
          </p:cNvPr>
          <p:cNvPicPr>
            <a:picLocks noChangeAspect="1"/>
          </p:cNvPicPr>
          <p:nvPr/>
        </p:nvPicPr>
        <p:blipFill>
          <a:blip r:embed="rId6"/>
          <a:stretch>
            <a:fillRect/>
          </a:stretch>
        </p:blipFill>
        <p:spPr>
          <a:xfrm>
            <a:off x="2500313" y="49243"/>
            <a:ext cx="7243761" cy="6808757"/>
          </a:xfrm>
          <a:prstGeom prst="rect">
            <a:avLst/>
          </a:prstGeom>
        </p:spPr>
      </p:pic>
    </p:spTree>
    <p:extLst>
      <p:ext uri="{BB962C8B-B14F-4D97-AF65-F5344CB8AC3E}">
        <p14:creationId xmlns:p14="http://schemas.microsoft.com/office/powerpoint/2010/main" val="131003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31" presetClass="entr" presetSubtype="0" fill="hold" nodeType="clickEffect">
                                  <p:stCondLst>
                                    <p:cond delay="5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000" fill="hold"/>
                                        <p:tgtEl>
                                          <p:spTgt spid="7"/>
                                        </p:tgtEl>
                                        <p:attrNameLst>
                                          <p:attrName>ppt_w</p:attrName>
                                        </p:attrNameLst>
                                      </p:cBhvr>
                                      <p:tavLst>
                                        <p:tav tm="0">
                                          <p:val>
                                            <p:fltVal val="0"/>
                                          </p:val>
                                        </p:tav>
                                        <p:tav tm="100000">
                                          <p:val>
                                            <p:strVal val="#ppt_w"/>
                                          </p:val>
                                        </p:tav>
                                      </p:tavLst>
                                    </p:anim>
                                    <p:anim calcmode="lin" valueType="num">
                                      <p:cBhvr>
                                        <p:cTn id="39" dur="2000" fill="hold"/>
                                        <p:tgtEl>
                                          <p:spTgt spid="7"/>
                                        </p:tgtEl>
                                        <p:attrNameLst>
                                          <p:attrName>ppt_h</p:attrName>
                                        </p:attrNameLst>
                                      </p:cBhvr>
                                      <p:tavLst>
                                        <p:tav tm="0">
                                          <p:val>
                                            <p:fltVal val="0"/>
                                          </p:val>
                                        </p:tav>
                                        <p:tav tm="100000">
                                          <p:val>
                                            <p:strVal val="#ppt_h"/>
                                          </p:val>
                                        </p:tav>
                                      </p:tavLst>
                                    </p:anim>
                                    <p:anim calcmode="lin" valueType="num">
                                      <p:cBhvr>
                                        <p:cTn id="40" dur="2000" fill="hold"/>
                                        <p:tgtEl>
                                          <p:spTgt spid="7"/>
                                        </p:tgtEl>
                                        <p:attrNameLst>
                                          <p:attrName>style.rotation</p:attrName>
                                        </p:attrNameLst>
                                      </p:cBhvr>
                                      <p:tavLst>
                                        <p:tav tm="0">
                                          <p:val>
                                            <p:fltVal val="90"/>
                                          </p:val>
                                        </p:tav>
                                        <p:tav tm="100000">
                                          <p:val>
                                            <p:fltVal val="0"/>
                                          </p:val>
                                        </p:tav>
                                      </p:tavLst>
                                    </p:anim>
                                    <p:animEffect transition="in" filter="fade">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5000"/>
                                  </p:stCondLst>
                                  <p:childTnLst>
                                    <p:set>
                                      <p:cBhvr>
                                        <p:cTn id="45" dur="1" fill="hold">
                                          <p:stCondLst>
                                            <p:cond delay="0"/>
                                          </p:stCondLst>
                                        </p:cTn>
                                        <p:tgtEl>
                                          <p:spTgt spid="5"/>
                                        </p:tgtEl>
                                        <p:attrNameLst>
                                          <p:attrName>style.visibility</p:attrName>
                                        </p:attrNameLst>
                                      </p:cBhvr>
                                      <p:to>
                                        <p:strVal val="visible"/>
                                      </p:to>
                                    </p:set>
                                    <p:anim calcmode="lin" valueType="num">
                                      <p:cBhvr>
                                        <p:cTn id="46" dur="2000" fill="hold"/>
                                        <p:tgtEl>
                                          <p:spTgt spid="5"/>
                                        </p:tgtEl>
                                        <p:attrNameLst>
                                          <p:attrName>ppt_w</p:attrName>
                                        </p:attrNameLst>
                                      </p:cBhvr>
                                      <p:tavLst>
                                        <p:tav tm="0">
                                          <p:val>
                                            <p:fltVal val="0"/>
                                          </p:val>
                                        </p:tav>
                                        <p:tav tm="100000">
                                          <p:val>
                                            <p:strVal val="#ppt_w"/>
                                          </p:val>
                                        </p:tav>
                                      </p:tavLst>
                                    </p:anim>
                                    <p:anim calcmode="lin" valueType="num">
                                      <p:cBhvr>
                                        <p:cTn id="47" dur="2000" fill="hold"/>
                                        <p:tgtEl>
                                          <p:spTgt spid="5"/>
                                        </p:tgtEl>
                                        <p:attrNameLst>
                                          <p:attrName>ppt_h</p:attrName>
                                        </p:attrNameLst>
                                      </p:cBhvr>
                                      <p:tavLst>
                                        <p:tav tm="0">
                                          <p:val>
                                            <p:fltVal val="0"/>
                                          </p:val>
                                        </p:tav>
                                        <p:tav tm="100000">
                                          <p:val>
                                            <p:strVal val="#ppt_h"/>
                                          </p:val>
                                        </p:tav>
                                      </p:tavLst>
                                    </p:anim>
                                    <p:anim calcmode="lin" valueType="num">
                                      <p:cBhvr>
                                        <p:cTn id="48" dur="2000" fill="hold"/>
                                        <p:tgtEl>
                                          <p:spTgt spid="5"/>
                                        </p:tgtEl>
                                        <p:attrNameLst>
                                          <p:attrName>style.rotation</p:attrName>
                                        </p:attrNameLst>
                                      </p:cBhvr>
                                      <p:tavLst>
                                        <p:tav tm="0">
                                          <p:val>
                                            <p:fltVal val="90"/>
                                          </p:val>
                                        </p:tav>
                                        <p:tav tm="100000">
                                          <p:val>
                                            <p:fltVal val="0"/>
                                          </p:val>
                                        </p:tav>
                                      </p:tavLst>
                                    </p:anim>
                                    <p:animEffect transition="in" filter="fade">
                                      <p:cBhvr>
                                        <p:cTn id="49" dur="2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4000"/>
                                  </p:stCondLst>
                                  <p:childTnLst>
                                    <p:set>
                                      <p:cBhvr>
                                        <p:cTn id="53" dur="1" fill="hold">
                                          <p:stCondLst>
                                            <p:cond delay="0"/>
                                          </p:stCondLst>
                                        </p:cTn>
                                        <p:tgtEl>
                                          <p:spTgt spid="9"/>
                                        </p:tgtEl>
                                        <p:attrNameLst>
                                          <p:attrName>style.visibility</p:attrName>
                                        </p:attrNameLst>
                                      </p:cBhvr>
                                      <p:to>
                                        <p:strVal val="visible"/>
                                      </p:to>
                                    </p:set>
                                    <p:anim calcmode="lin" valueType="num">
                                      <p:cBhvr>
                                        <p:cTn id="54" dur="3000" fill="hold"/>
                                        <p:tgtEl>
                                          <p:spTgt spid="9"/>
                                        </p:tgtEl>
                                        <p:attrNameLst>
                                          <p:attrName>ppt_w</p:attrName>
                                        </p:attrNameLst>
                                      </p:cBhvr>
                                      <p:tavLst>
                                        <p:tav tm="0">
                                          <p:val>
                                            <p:fltVal val="0"/>
                                          </p:val>
                                        </p:tav>
                                        <p:tav tm="100000">
                                          <p:val>
                                            <p:strVal val="#ppt_w"/>
                                          </p:val>
                                        </p:tav>
                                      </p:tavLst>
                                    </p:anim>
                                    <p:anim calcmode="lin" valueType="num">
                                      <p:cBhvr>
                                        <p:cTn id="55" dur="3000" fill="hold"/>
                                        <p:tgtEl>
                                          <p:spTgt spid="9"/>
                                        </p:tgtEl>
                                        <p:attrNameLst>
                                          <p:attrName>ppt_h</p:attrName>
                                        </p:attrNameLst>
                                      </p:cBhvr>
                                      <p:tavLst>
                                        <p:tav tm="0">
                                          <p:val>
                                            <p:fltVal val="0"/>
                                          </p:val>
                                        </p:tav>
                                        <p:tav tm="100000">
                                          <p:val>
                                            <p:strVal val="#ppt_h"/>
                                          </p:val>
                                        </p:tav>
                                      </p:tavLst>
                                    </p:anim>
                                    <p:anim calcmode="lin" valueType="num">
                                      <p:cBhvr>
                                        <p:cTn id="56" dur="3000" fill="hold"/>
                                        <p:tgtEl>
                                          <p:spTgt spid="9"/>
                                        </p:tgtEl>
                                        <p:attrNameLst>
                                          <p:attrName>style.rotation</p:attrName>
                                        </p:attrNameLst>
                                      </p:cBhvr>
                                      <p:tavLst>
                                        <p:tav tm="0">
                                          <p:val>
                                            <p:fltVal val="90"/>
                                          </p:val>
                                        </p:tav>
                                        <p:tav tm="100000">
                                          <p:val>
                                            <p:fltVal val="0"/>
                                          </p:val>
                                        </p:tav>
                                      </p:tavLst>
                                    </p:anim>
                                    <p:animEffect transition="in" filter="fade">
                                      <p:cBhvr>
                                        <p:cTn id="57" dur="3000"/>
                                        <p:tgtEl>
                                          <p:spTgt spid="9"/>
                                        </p:tgtEl>
                                      </p:cBhvr>
                                    </p:animEffect>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table with numbers and text&#10;&#10;Description automatically generated">
            <a:extLst>
              <a:ext uri="{FF2B5EF4-FFF2-40B4-BE49-F238E27FC236}">
                <a16:creationId xmlns:a16="http://schemas.microsoft.com/office/drawing/2014/main" id="{A7681508-47C2-5ADE-637A-6E14B41B7338}"/>
              </a:ext>
            </a:extLst>
          </p:cNvPr>
          <p:cNvPicPr>
            <a:picLocks noChangeAspect="1"/>
          </p:cNvPicPr>
          <p:nvPr/>
        </p:nvPicPr>
        <p:blipFill>
          <a:blip r:embed="rId2"/>
          <a:stretch>
            <a:fillRect/>
          </a:stretch>
        </p:blipFill>
        <p:spPr>
          <a:xfrm>
            <a:off x="1386093" y="1213179"/>
            <a:ext cx="9419814" cy="4431641"/>
          </a:xfrm>
          <a:prstGeom prst="rect">
            <a:avLst/>
          </a:prstGeom>
        </p:spPr>
      </p:pic>
      <p:sp>
        <p:nvSpPr>
          <p:cNvPr id="4" name="TextBox 3">
            <a:extLst>
              <a:ext uri="{FF2B5EF4-FFF2-40B4-BE49-F238E27FC236}">
                <a16:creationId xmlns:a16="http://schemas.microsoft.com/office/drawing/2014/main" id="{415DDDBD-80BF-3837-1312-E2003F26EE0E}"/>
              </a:ext>
            </a:extLst>
          </p:cNvPr>
          <p:cNvSpPr txBox="1"/>
          <p:nvPr/>
        </p:nvSpPr>
        <p:spPr>
          <a:xfrm>
            <a:off x="3544956" y="238539"/>
            <a:ext cx="5102087" cy="707886"/>
          </a:xfrm>
          <a:prstGeom prst="rect">
            <a:avLst/>
          </a:prstGeom>
          <a:noFill/>
        </p:spPr>
        <p:txBody>
          <a:bodyPr wrap="square" rtlCol="0">
            <a:spAutoFit/>
          </a:bodyPr>
          <a:lstStyle/>
          <a:p>
            <a:r>
              <a:rPr lang="en-US" sz="4000" b="1">
                <a:solidFill>
                  <a:schemeClr val="bg1"/>
                </a:solidFill>
              </a:rPr>
              <a:t>Overall Crime in PCID</a:t>
            </a:r>
          </a:p>
        </p:txBody>
      </p:sp>
    </p:spTree>
    <p:extLst>
      <p:ext uri="{BB962C8B-B14F-4D97-AF65-F5344CB8AC3E}">
        <p14:creationId xmlns:p14="http://schemas.microsoft.com/office/powerpoint/2010/main" val="2462676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D6981D92-E7B4-35E4-B0FF-D8E473E760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1C5249F-C840-9356-05D8-E035704769B6}"/>
              </a:ext>
            </a:extLst>
          </p:cNvPr>
          <p:cNvSpPr txBox="1"/>
          <p:nvPr/>
        </p:nvSpPr>
        <p:spPr>
          <a:xfrm>
            <a:off x="3013364" y="272638"/>
            <a:ext cx="6165272" cy="707886"/>
          </a:xfrm>
          <a:prstGeom prst="rect">
            <a:avLst/>
          </a:prstGeom>
          <a:noFill/>
        </p:spPr>
        <p:txBody>
          <a:bodyPr wrap="square" rtlCol="0">
            <a:spAutoFit/>
          </a:bodyPr>
          <a:lstStyle/>
          <a:p>
            <a:r>
              <a:rPr lang="en-US" sz="4000" b="1">
                <a:solidFill>
                  <a:schemeClr val="bg1"/>
                </a:solidFill>
              </a:rPr>
              <a:t>Overall Crime in Dunwoody</a:t>
            </a:r>
          </a:p>
        </p:txBody>
      </p:sp>
      <p:pic>
        <p:nvPicPr>
          <p:cNvPr id="5" name="Picture 4">
            <a:extLst>
              <a:ext uri="{FF2B5EF4-FFF2-40B4-BE49-F238E27FC236}">
                <a16:creationId xmlns:a16="http://schemas.microsoft.com/office/drawing/2014/main" id="{86B749CF-8EC4-B4E2-B8E7-21305D88CECD}"/>
              </a:ext>
            </a:extLst>
          </p:cNvPr>
          <p:cNvPicPr>
            <a:picLocks noChangeAspect="1"/>
          </p:cNvPicPr>
          <p:nvPr/>
        </p:nvPicPr>
        <p:blipFill>
          <a:blip r:embed="rId2"/>
          <a:stretch>
            <a:fillRect/>
          </a:stretch>
        </p:blipFill>
        <p:spPr>
          <a:xfrm>
            <a:off x="2867890" y="1379786"/>
            <a:ext cx="6165273" cy="4483835"/>
          </a:xfrm>
          <a:prstGeom prst="rect">
            <a:avLst/>
          </a:prstGeom>
        </p:spPr>
      </p:pic>
    </p:spTree>
    <p:extLst>
      <p:ext uri="{BB962C8B-B14F-4D97-AF65-F5344CB8AC3E}">
        <p14:creationId xmlns:p14="http://schemas.microsoft.com/office/powerpoint/2010/main" val="51041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olice officers posing for a photo">
            <a:extLst>
              <a:ext uri="{FF2B5EF4-FFF2-40B4-BE49-F238E27FC236}">
                <a16:creationId xmlns:a16="http://schemas.microsoft.com/office/drawing/2014/main" id="{20207F56-E208-0C79-E06D-7688A7633574}"/>
              </a:ext>
            </a:extLst>
          </p:cNvPr>
          <p:cNvPicPr>
            <a:picLocks noChangeAspect="1"/>
          </p:cNvPicPr>
          <p:nvPr/>
        </p:nvPicPr>
        <p:blipFill rotWithShape="1">
          <a:blip r:embed="rId2"/>
          <a:srcRect t="4667" b="10763"/>
          <a:stretch/>
        </p:blipFill>
        <p:spPr>
          <a:xfrm>
            <a:off x="20" y="0"/>
            <a:ext cx="12191980" cy="6856718"/>
          </a:xfrm>
          <a:prstGeom prst="rect">
            <a:avLst/>
          </a:prstGeom>
        </p:spPr>
      </p:pic>
      <p:sp>
        <p:nvSpPr>
          <p:cNvPr id="4" name="TextBox 3">
            <a:extLst>
              <a:ext uri="{FF2B5EF4-FFF2-40B4-BE49-F238E27FC236}">
                <a16:creationId xmlns:a16="http://schemas.microsoft.com/office/drawing/2014/main" id="{165046FD-1BC9-B285-D5F1-B7B854EC2F5D}"/>
              </a:ext>
            </a:extLst>
          </p:cNvPr>
          <p:cNvSpPr txBox="1"/>
          <p:nvPr/>
        </p:nvSpPr>
        <p:spPr>
          <a:xfrm>
            <a:off x="954385" y="377741"/>
            <a:ext cx="7204364" cy="1938992"/>
          </a:xfrm>
          <a:prstGeom prst="rect">
            <a:avLst/>
          </a:prstGeom>
          <a:noFill/>
        </p:spPr>
        <p:txBody>
          <a:bodyPr wrap="square" rtlCol="0">
            <a:spAutoFit/>
          </a:bodyPr>
          <a:lstStyle/>
          <a:p>
            <a:r>
              <a:rPr lang="en-US" sz="4000" b="1">
                <a:solidFill>
                  <a:srgbClr val="00B050"/>
                </a:solidFill>
                <a:latin typeface="ADLaM Display" panose="02010000000000000000" pitchFamily="2" charset="0"/>
                <a:ea typeface="ADLaM Display" panose="02010000000000000000" pitchFamily="2" charset="0"/>
                <a:cs typeface="ADLaM Display" panose="02010000000000000000" pitchFamily="2" charset="0"/>
              </a:rPr>
              <a:t>What does the Dunwoody Police Department look like in the future?</a:t>
            </a:r>
          </a:p>
        </p:txBody>
      </p:sp>
    </p:spTree>
    <p:extLst>
      <p:ext uri="{BB962C8B-B14F-4D97-AF65-F5344CB8AC3E}">
        <p14:creationId xmlns:p14="http://schemas.microsoft.com/office/powerpoint/2010/main" val="899132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w a real time crime center enables technology-driven policing">
            <a:extLst>
              <a:ext uri="{FF2B5EF4-FFF2-40B4-BE49-F238E27FC236}">
                <a16:creationId xmlns:a16="http://schemas.microsoft.com/office/drawing/2014/main" id="{14795579-6DDD-7F67-B6C9-733E000D7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C454F4-ECBE-7A00-1450-7DD3D074DE1D}"/>
              </a:ext>
            </a:extLst>
          </p:cNvPr>
          <p:cNvSpPr txBox="1"/>
          <p:nvPr/>
        </p:nvSpPr>
        <p:spPr>
          <a:xfrm>
            <a:off x="2270235" y="168165"/>
            <a:ext cx="7840717" cy="1015663"/>
          </a:xfrm>
          <a:prstGeom prst="rect">
            <a:avLst/>
          </a:prstGeom>
          <a:noFill/>
        </p:spPr>
        <p:txBody>
          <a:bodyPr wrap="square" rtlCol="0">
            <a:spAutoFit/>
          </a:bodyPr>
          <a:lstStyle/>
          <a:p>
            <a:r>
              <a:rPr lang="en-US" sz="6000" b="1">
                <a:solidFill>
                  <a:schemeClr val="bg1"/>
                </a:solidFill>
              </a:rPr>
              <a:t>Real Time Crime Center</a:t>
            </a:r>
          </a:p>
        </p:txBody>
      </p:sp>
    </p:spTree>
    <p:extLst>
      <p:ext uri="{BB962C8B-B14F-4D97-AF65-F5344CB8AC3E}">
        <p14:creationId xmlns:p14="http://schemas.microsoft.com/office/powerpoint/2010/main" val="2018909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ity at night with a lot of buildings&#10;&#10;Description automatically generated">
            <a:extLst>
              <a:ext uri="{FF2B5EF4-FFF2-40B4-BE49-F238E27FC236}">
                <a16:creationId xmlns:a16="http://schemas.microsoft.com/office/drawing/2014/main" id="{D9F5D944-AAC2-F1A0-1EE2-940DF0D52E4B}"/>
              </a:ext>
            </a:extLst>
          </p:cNvPr>
          <p:cNvPicPr>
            <a:picLocks noChangeAspect="1"/>
          </p:cNvPicPr>
          <p:nvPr/>
        </p:nvPicPr>
        <p:blipFill rotWithShape="1">
          <a:blip r:embed="rId2">
            <a:alphaModFix amt="60000"/>
          </a:blip>
          <a:srcRect t="4395"/>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1ABC6EF5-7876-9056-30F5-CCB7F2617A40}"/>
              </a:ext>
            </a:extLst>
          </p:cNvPr>
          <p:cNvSpPr>
            <a:spLocks noGrp="1"/>
          </p:cNvSpPr>
          <p:nvPr>
            <p:ph type="title"/>
          </p:nvPr>
        </p:nvSpPr>
        <p:spPr>
          <a:xfrm>
            <a:off x="838200" y="525195"/>
            <a:ext cx="10165218" cy="2806506"/>
          </a:xfrm>
        </p:spPr>
        <p:txBody>
          <a:bodyPr anchor="b">
            <a:normAutofit/>
          </a:bodyPr>
          <a:lstStyle/>
          <a:p>
            <a:r>
              <a:rPr lang="en-US" sz="4000" b="1">
                <a:solidFill>
                  <a:srgbClr val="FFFFFF"/>
                </a:solidFill>
              </a:rPr>
              <a:t>Connecting Technology</a:t>
            </a:r>
          </a:p>
        </p:txBody>
      </p:sp>
      <p:sp>
        <p:nvSpPr>
          <p:cNvPr id="3" name="Content Placeholder 2">
            <a:extLst>
              <a:ext uri="{FF2B5EF4-FFF2-40B4-BE49-F238E27FC236}">
                <a16:creationId xmlns:a16="http://schemas.microsoft.com/office/drawing/2014/main" id="{E29F4C97-2780-6CEF-18C0-E6C0D2F5C136}"/>
              </a:ext>
            </a:extLst>
          </p:cNvPr>
          <p:cNvSpPr>
            <a:spLocks noGrp="1"/>
          </p:cNvSpPr>
          <p:nvPr>
            <p:ph idx="1"/>
          </p:nvPr>
        </p:nvSpPr>
        <p:spPr>
          <a:xfrm>
            <a:off x="838200" y="3526300"/>
            <a:ext cx="10165218" cy="2588458"/>
          </a:xfrm>
        </p:spPr>
        <p:txBody>
          <a:bodyPr>
            <a:normAutofit lnSpcReduction="10000"/>
          </a:bodyPr>
          <a:lstStyle/>
          <a:p>
            <a:r>
              <a:rPr lang="en-US" b="1">
                <a:solidFill>
                  <a:srgbClr val="FFFFFF"/>
                </a:solidFill>
              </a:rPr>
              <a:t>PCID Board approved direct funding</a:t>
            </a:r>
          </a:p>
          <a:p>
            <a:pPr lvl="1"/>
            <a:r>
              <a:rPr lang="en-US" sz="2800" b="1">
                <a:solidFill>
                  <a:srgbClr val="FFFFFF"/>
                </a:solidFill>
              </a:rPr>
              <a:t>Surveillance Cameras</a:t>
            </a:r>
          </a:p>
          <a:p>
            <a:pPr lvl="1"/>
            <a:r>
              <a:rPr lang="en-US" sz="2800" b="1">
                <a:solidFill>
                  <a:srgbClr val="FFFFFF"/>
                </a:solidFill>
              </a:rPr>
              <a:t>License Plate Readers</a:t>
            </a:r>
          </a:p>
          <a:p>
            <a:pPr lvl="1"/>
            <a:r>
              <a:rPr lang="en-US" sz="2800" b="1">
                <a:solidFill>
                  <a:srgbClr val="FFFFFF"/>
                </a:solidFill>
              </a:rPr>
              <a:t>Gunshot Detection</a:t>
            </a:r>
          </a:p>
          <a:p>
            <a:r>
              <a:rPr lang="en-US" b="1">
                <a:solidFill>
                  <a:srgbClr val="FFFFFF"/>
                </a:solidFill>
              </a:rPr>
              <a:t>Park Place</a:t>
            </a:r>
          </a:p>
          <a:p>
            <a:r>
              <a:rPr lang="en-US" b="1">
                <a:solidFill>
                  <a:srgbClr val="FFFFFF"/>
                </a:solidFill>
              </a:rPr>
              <a:t>High Street</a:t>
            </a:r>
          </a:p>
          <a:p>
            <a:pPr lvl="1"/>
            <a:endParaRPr lang="en-US" sz="2000" b="1">
              <a:solidFill>
                <a:srgbClr val="FFFFFF"/>
              </a:solidFill>
            </a:endParaRPr>
          </a:p>
        </p:txBody>
      </p:sp>
    </p:spTree>
    <p:extLst>
      <p:ext uri="{BB962C8B-B14F-4D97-AF65-F5344CB8AC3E}">
        <p14:creationId xmlns:p14="http://schemas.microsoft.com/office/powerpoint/2010/main" val="22522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dney King Beating 25 Years Ago Opened Era of Viral Cop Videos">
            <a:extLst>
              <a:ext uri="{FF2B5EF4-FFF2-40B4-BE49-F238E27FC236}">
                <a16:creationId xmlns:a16="http://schemas.microsoft.com/office/drawing/2014/main" id="{83680F95-4592-5144-7C61-99804A2EC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931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eptember 11 attacks - Wikipedia">
            <a:extLst>
              <a:ext uri="{FF2B5EF4-FFF2-40B4-BE49-F238E27FC236}">
                <a16:creationId xmlns:a16="http://schemas.microsoft.com/office/drawing/2014/main" id="{C7223D41-AFEE-9EBE-57C7-E70D4CD015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55" b="1484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64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An Oral History of Occupy Wall Street | Vanity Fair">
            <a:extLst>
              <a:ext uri="{FF2B5EF4-FFF2-40B4-BE49-F238E27FC236}">
                <a16:creationId xmlns:a16="http://schemas.microsoft.com/office/drawing/2014/main" id="{BA4AA81A-2887-0B93-A6C7-D937EFADED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9" r="8977"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05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Police: Hundreds of 'Occupy Wall Street' protesters arrested | CNN Business">
            <a:extLst>
              <a:ext uri="{FF2B5EF4-FFF2-40B4-BE49-F238E27FC236}">
                <a16:creationId xmlns:a16="http://schemas.microsoft.com/office/drawing/2014/main" id="{0CC59A73-D81E-9790-6C56-94A22A0791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984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Violent Protests in Ferguson, Missouri - The Atlantic">
            <a:extLst>
              <a:ext uri="{FF2B5EF4-FFF2-40B4-BE49-F238E27FC236}">
                <a16:creationId xmlns:a16="http://schemas.microsoft.com/office/drawing/2014/main" id="{193533C5-240A-537E-A698-EF7A7E1C9E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08" b="896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70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Father of officer gunned down in Dallas sniper attack sues Black Lives  Matter">
            <a:extLst>
              <a:ext uri="{FF2B5EF4-FFF2-40B4-BE49-F238E27FC236}">
                <a16:creationId xmlns:a16="http://schemas.microsoft.com/office/drawing/2014/main" id="{549D3E80-A50D-A58E-5C59-1089F5E128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788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icki_COD_PowerPoint_template_4-3.potx" id="{7A36856C-D7B5-4894-8428-0FB9F04B1B76}" vid="{0E4A2F48-8936-42C2-A8F0-3019B238C7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93b6f1-b64f-4155-9294-35e743db21ce" xsi:nil="true"/>
    <lcf76f155ced4ddcb4097134ff3c332f xmlns="b7acf35c-8396-435b-a417-cd0cba3df34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7B441F7CCD6C478226D339CD635426" ma:contentTypeVersion="15" ma:contentTypeDescription="Create a new document." ma:contentTypeScope="" ma:versionID="89825dfabe256f78c50a955603c92390">
  <xsd:schema xmlns:xsd="http://www.w3.org/2001/XMLSchema" xmlns:xs="http://www.w3.org/2001/XMLSchema" xmlns:p="http://schemas.microsoft.com/office/2006/metadata/properties" xmlns:ns2="b993b6f1-b64f-4155-9294-35e743db21ce" xmlns:ns3="b7acf35c-8396-435b-a417-cd0cba3df34a" targetNamespace="http://schemas.microsoft.com/office/2006/metadata/properties" ma:root="true" ma:fieldsID="1d07b3273ede94dec6d033f7986bb51c" ns2:_="" ns3:_="">
    <xsd:import namespace="b993b6f1-b64f-4155-9294-35e743db21ce"/>
    <xsd:import namespace="b7acf35c-8396-435b-a417-cd0cba3df34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LengthInSeconds" minOccurs="0"/>
                <xsd:element ref="ns3:MediaServiceDateTaken"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93b6f1-b64f-4155-9294-35e743db21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499c11d-2158-47cb-8a0e-2fe7f79a0ad1}" ma:internalName="TaxCatchAll" ma:showField="CatchAllData" ma:web="b993b6f1-b64f-4155-9294-35e743db21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7acf35c-8396-435b-a417-cd0cba3df34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3e51766-595f-42d8-9bb9-bf96ecf3fb2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2907CA-487D-4A1F-8658-5537C9240FEE}">
  <ds:schemaRefs>
    <ds:schemaRef ds:uri="http://schemas.microsoft.com/sharepoint/v3/contenttype/forms"/>
  </ds:schemaRefs>
</ds:datastoreItem>
</file>

<file path=customXml/itemProps2.xml><?xml version="1.0" encoding="utf-8"?>
<ds:datastoreItem xmlns:ds="http://schemas.openxmlformats.org/officeDocument/2006/customXml" ds:itemID="{2C44A498-9D88-4566-9CFA-E38C99441A17}">
  <ds:schemaRefs>
    <ds:schemaRef ds:uri="b7acf35c-8396-435b-a417-cd0cba3df34a"/>
    <ds:schemaRef ds:uri="b993b6f1-b64f-4155-9294-35e743db21c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1877DD7-4C34-4228-98DF-A630C875B0F4}">
  <ds:schemaRefs>
    <ds:schemaRef ds:uri="b7acf35c-8396-435b-a417-cd0cba3df34a"/>
    <ds:schemaRef ds:uri="b993b6f1-b64f-4155-9294-35e743db21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642</Words>
  <Application>Microsoft Office PowerPoint</Application>
  <PresentationFormat>Widescreen</PresentationFormat>
  <Paragraphs>152</Paragraphs>
  <Slides>31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ADLaM Display</vt:lpstr>
      <vt:lpstr>Arial</vt:lpstr>
      <vt:lpstr>Arial Black</vt:lpstr>
      <vt:lpstr>Calibri</vt:lpstr>
      <vt:lpstr>Calibri Light</vt:lpstr>
      <vt:lpstr>Garamond</vt:lpstr>
      <vt:lpstr>Impact</vt:lpstr>
      <vt:lpstr>Open Sans</vt:lpstr>
      <vt:lpstr>Raleway</vt:lpstr>
      <vt:lpstr>Wingdings</vt:lpstr>
      <vt:lpstr>Office Theme</vt:lpstr>
      <vt:lpstr>1_Office Theme</vt:lpstr>
      <vt:lpstr>Dunwoody Police Department  </vt:lpstr>
      <vt:lpstr>Dunwoody Police Department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affect has these events had on recruitment and retention?</vt:lpstr>
      <vt:lpstr>PowerPoint Presentation</vt:lpstr>
      <vt:lpstr>PowerPoint Presentation</vt:lpstr>
      <vt:lpstr>Diversity</vt:lpstr>
      <vt:lpstr>PowerPoint Presentation</vt:lpstr>
      <vt:lpstr>What’s next?</vt:lpstr>
      <vt:lpstr>What’s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Connecting Technology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Grogan</dc:creator>
  <cp:lastModifiedBy>Jay Vinicki</cp:lastModifiedBy>
  <cp:revision>7</cp:revision>
  <dcterms:created xsi:type="dcterms:W3CDTF">2024-01-16T23:04:40Z</dcterms:created>
  <dcterms:modified xsi:type="dcterms:W3CDTF">2024-03-11T17:44:46Z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0x010100987B441F7CCD6C478226D339CD635426</vt:lpwstr>
  </property>
  <property fmtid="{D5CDD505-2E9C-101B-9397-08002B2CF9AE}" pid="3" name="MediaServiceImageTags">
    <vt:lpwstr/>
  </property>
</Properties>
</file>